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6.png" ContentType="image/png"/>
  <Override PartName="/ppt/media/image40.jpeg" ContentType="image/jpeg"/>
  <Override PartName="/ppt/media/image22.jpeg" ContentType="image/jpeg"/>
  <Override PartName="/ppt/media/image3.jpeg" ContentType="image/jpeg"/>
  <Override PartName="/ppt/media/image18.jpeg" ContentType="image/jpeg"/>
  <Override PartName="/ppt/media/image21.jpeg" ContentType="image/jpeg"/>
  <Override PartName="/ppt/media/image5.png" ContentType="image/png"/>
  <Override PartName="/ppt/media/image16.jpeg" ContentType="image/jpeg"/>
  <Override PartName="/ppt/media/image1.jpeg" ContentType="image/jpeg"/>
  <Override PartName="/ppt/media/image41.png" ContentType="image/png"/>
  <Override PartName="/ppt/media/image2.png" ContentType="image/png"/>
  <Override PartName="/ppt/media/image30.jpeg" ContentType="image/jpeg"/>
  <Override PartName="/ppt/media/image8.png" ContentType="image/png"/>
  <Override PartName="/ppt/media/image9.png" ContentType="image/png"/>
  <Override PartName="/ppt/media/image34.jpeg" ContentType="image/jpeg"/>
  <Override PartName="/ppt/media/image10.png" ContentType="image/png"/>
  <Override PartName="/ppt/media/image11.jpeg" ContentType="image/jpeg"/>
  <Override PartName="/ppt/media/image36.jpeg" ContentType="image/jpeg"/>
  <Override PartName="/ppt/media/image4.png" ContentType="image/png"/>
  <Override PartName="/ppt/media/image39.jpeg" ContentType="image/jpeg"/>
  <Override PartName="/ppt/media/image12.png" ContentType="image/png"/>
  <Override PartName="/ppt/media/image28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7.jpeg" ContentType="image/jpeg"/>
  <Override PartName="/ppt/media/image23.jpeg" ContentType="image/jpeg"/>
  <Override PartName="/ppt/media/image15.png" ContentType="image/png"/>
  <Override PartName="/ppt/media/image25.jpeg" ContentType="image/jpeg"/>
  <Override PartName="/ppt/media/image24.jpeg" ContentType="image/jpeg"/>
  <Override PartName="/ppt/media/image13.png" ContentType="image/png"/>
  <Override PartName="/ppt/media/image29.jpeg" ContentType="image/jpeg"/>
  <Override PartName="/ppt/media/image26.jpeg" ContentType="image/jpeg"/>
  <Override PartName="/ppt/media/image31.jpeg" ContentType="image/jpeg"/>
  <Override PartName="/ppt/media/image27.jpeg" ContentType="image/jpeg"/>
  <Override PartName="/ppt/media/image32.jpeg" ContentType="image/jpeg"/>
  <Override PartName="/ppt/media/image37.jpeg" ContentType="image/jpeg"/>
  <Override PartName="/ppt/media/image33.jpeg" ContentType="image/jpeg"/>
  <Override PartName="/ppt/media/image14.png" ContentType="image/png"/>
  <Override PartName="/ppt/media/image35.jpeg" ContentType="image/jpeg"/>
  <Override PartName="/ppt/media/image38.jpeg" ContentType="image/jpe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1800" spc="-1" strike="noStrike"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1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86360" cy="61524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10857240" y="-360"/>
            <a:ext cx="1028880" cy="9648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28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609840" y="6378120"/>
            <a:ext cx="2805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4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/>
          </p:nvPr>
        </p:nvSpPr>
        <p:spPr>
          <a:xfrm>
            <a:off x="8782920" y="6378120"/>
            <a:ext cx="2805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fld id="{71DF2963-60C5-4F93-A0D4-651D82971982}" type="slidenum">
              <a:rPr b="0" lang="en-PH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1800" spc="-1" strike="noStrike">
                <a:latin typeface="Calibri"/>
              </a:rPr>
              <a:t>Click to edit the title text format</a:t>
            </a:r>
            <a:endParaRPr b="0" lang="en-PH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Click to edit the outline text format</a:t>
            </a:r>
            <a:endParaRPr b="0" lang="en-PH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Calibri"/>
              </a:rPr>
              <a:t>Second Outline Level</a:t>
            </a:r>
            <a:endParaRPr b="0" lang="en-PH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Third Outline Level</a:t>
            </a:r>
            <a:endParaRPr b="0" lang="en-PH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Calibri"/>
              </a:rPr>
              <a:t>Fourth Outline Level</a:t>
            </a:r>
            <a:endParaRPr b="0" lang="en-PH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Calibri"/>
              </a:rPr>
              <a:t>Fifth Outline Level</a:t>
            </a:r>
            <a:endParaRPr b="0" lang="en-PH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Calibri"/>
              </a:rPr>
              <a:t>Sixth Outline Level</a:t>
            </a:r>
            <a:endParaRPr b="0" lang="en-PH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Calibri"/>
              </a:rPr>
              <a:t>Seventh Outline Level</a:t>
            </a:r>
            <a:endParaRPr b="0" lang="en-PH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 object 16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86360" cy="615240"/>
          </a:xfrm>
          <a:prstGeom prst="rect">
            <a:avLst/>
          </a:prstGeom>
          <a:ln w="0">
            <a:noFill/>
          </a:ln>
        </p:spPr>
      </p:pic>
      <p:pic>
        <p:nvPicPr>
          <p:cNvPr id="44" name="bg object 17" descr=""/>
          <p:cNvPicPr/>
          <p:nvPr/>
        </p:nvPicPr>
        <p:blipFill>
          <a:blip r:embed="rId3"/>
          <a:stretch/>
        </p:blipFill>
        <p:spPr>
          <a:xfrm>
            <a:off x="10857240" y="-360"/>
            <a:ext cx="1028880" cy="964800"/>
          </a:xfrm>
          <a:prstGeom prst="rect">
            <a:avLst/>
          </a:prstGeom>
          <a:ln w="0">
            <a:noFill/>
          </a:ln>
        </p:spPr>
      </p:pic>
      <p:sp>
        <p:nvSpPr>
          <p:cNvPr id="45" name="bg object 18"/>
          <p:cNvSpPr/>
          <p:nvPr/>
        </p:nvSpPr>
        <p:spPr>
          <a:xfrm>
            <a:off x="1651680" y="360000"/>
            <a:ext cx="1194840" cy="333000"/>
          </a:xfrm>
          <a:custGeom>
            <a:avLst/>
            <a:gdLst/>
            <a:ahLst/>
            <a:rect l="l" t="t" r="r" b="b"/>
            <a:pathLst>
              <a:path w="1195070" h="333375">
                <a:moveTo>
                  <a:pt x="300951" y="162725"/>
                </a:moveTo>
                <a:lnTo>
                  <a:pt x="296545" y="114490"/>
                </a:lnTo>
                <a:lnTo>
                  <a:pt x="283781" y="74168"/>
                </a:lnTo>
                <a:lnTo>
                  <a:pt x="282498" y="71196"/>
                </a:lnTo>
                <a:lnTo>
                  <a:pt x="257594" y="36144"/>
                </a:lnTo>
                <a:lnTo>
                  <a:pt x="221754" y="12242"/>
                </a:lnTo>
                <a:lnTo>
                  <a:pt x="199428" y="5105"/>
                </a:lnTo>
                <a:lnTo>
                  <a:pt x="199428" y="164528"/>
                </a:lnTo>
                <a:lnTo>
                  <a:pt x="198945" y="182892"/>
                </a:lnTo>
                <a:lnTo>
                  <a:pt x="191871" y="221411"/>
                </a:lnTo>
                <a:lnTo>
                  <a:pt x="163093" y="248996"/>
                </a:lnTo>
                <a:lnTo>
                  <a:pt x="125628" y="253085"/>
                </a:lnTo>
                <a:lnTo>
                  <a:pt x="101155" y="253085"/>
                </a:lnTo>
                <a:lnTo>
                  <a:pt x="101155" y="74168"/>
                </a:lnTo>
                <a:lnTo>
                  <a:pt x="126352" y="74168"/>
                </a:lnTo>
                <a:lnTo>
                  <a:pt x="172669" y="84950"/>
                </a:lnTo>
                <a:lnTo>
                  <a:pt x="195148" y="120789"/>
                </a:lnTo>
                <a:lnTo>
                  <a:pt x="199428" y="164528"/>
                </a:lnTo>
                <a:lnTo>
                  <a:pt x="199428" y="5105"/>
                </a:lnTo>
                <a:lnTo>
                  <a:pt x="190246" y="3022"/>
                </a:lnTo>
                <a:lnTo>
                  <a:pt x="171221" y="749"/>
                </a:lnTo>
                <a:lnTo>
                  <a:pt x="150114" y="0"/>
                </a:lnTo>
                <a:lnTo>
                  <a:pt x="0" y="0"/>
                </a:lnTo>
                <a:lnTo>
                  <a:pt x="0" y="327240"/>
                </a:lnTo>
                <a:lnTo>
                  <a:pt x="150114" y="327240"/>
                </a:lnTo>
                <a:lnTo>
                  <a:pt x="194246" y="322389"/>
                </a:lnTo>
                <a:lnTo>
                  <a:pt x="234073" y="308851"/>
                </a:lnTo>
                <a:lnTo>
                  <a:pt x="265925" y="282054"/>
                </a:lnTo>
                <a:lnTo>
                  <a:pt x="284835" y="253085"/>
                </a:lnTo>
                <a:lnTo>
                  <a:pt x="289077" y="244081"/>
                </a:lnTo>
                <a:lnTo>
                  <a:pt x="294259" y="228092"/>
                </a:lnTo>
                <a:lnTo>
                  <a:pt x="297980" y="209219"/>
                </a:lnTo>
                <a:lnTo>
                  <a:pt x="300202" y="187439"/>
                </a:lnTo>
                <a:lnTo>
                  <a:pt x="300951" y="162725"/>
                </a:lnTo>
                <a:close/>
                <a:moveTo>
                  <a:pt x="610552" y="221411"/>
                </a:moveTo>
                <a:lnTo>
                  <a:pt x="609600" y="199059"/>
                </a:lnTo>
                <a:lnTo>
                  <a:pt x="608076" y="188290"/>
                </a:lnTo>
                <a:lnTo>
                  <a:pt x="606767" y="178981"/>
                </a:lnTo>
                <a:lnTo>
                  <a:pt x="591362" y="138963"/>
                </a:lnTo>
                <a:lnTo>
                  <a:pt x="564337" y="109308"/>
                </a:lnTo>
                <a:lnTo>
                  <a:pt x="518388" y="89890"/>
                </a:lnTo>
                <a:lnTo>
                  <a:pt x="518388" y="188290"/>
                </a:lnTo>
                <a:lnTo>
                  <a:pt x="428752" y="187921"/>
                </a:lnTo>
                <a:lnTo>
                  <a:pt x="446214" y="148691"/>
                </a:lnTo>
                <a:lnTo>
                  <a:pt x="473748" y="138963"/>
                </a:lnTo>
                <a:lnTo>
                  <a:pt x="482727" y="139712"/>
                </a:lnTo>
                <a:lnTo>
                  <a:pt x="513486" y="165620"/>
                </a:lnTo>
                <a:lnTo>
                  <a:pt x="518388" y="188290"/>
                </a:lnTo>
                <a:lnTo>
                  <a:pt x="518388" y="89890"/>
                </a:lnTo>
                <a:lnTo>
                  <a:pt x="515556" y="89154"/>
                </a:lnTo>
                <a:lnTo>
                  <a:pt x="494182" y="86283"/>
                </a:lnTo>
                <a:lnTo>
                  <a:pt x="470154" y="85331"/>
                </a:lnTo>
                <a:lnTo>
                  <a:pt x="440461" y="87439"/>
                </a:lnTo>
                <a:lnTo>
                  <a:pt x="391223" y="104470"/>
                </a:lnTo>
                <a:lnTo>
                  <a:pt x="356273" y="137947"/>
                </a:lnTo>
                <a:lnTo>
                  <a:pt x="338455" y="183007"/>
                </a:lnTo>
                <a:lnTo>
                  <a:pt x="336232" y="209524"/>
                </a:lnTo>
                <a:lnTo>
                  <a:pt x="337312" y="228358"/>
                </a:lnTo>
                <a:lnTo>
                  <a:pt x="353872" y="277571"/>
                </a:lnTo>
                <a:lnTo>
                  <a:pt x="385610" y="311988"/>
                </a:lnTo>
                <a:lnTo>
                  <a:pt x="430593" y="329730"/>
                </a:lnTo>
                <a:lnTo>
                  <a:pt x="472668" y="333006"/>
                </a:lnTo>
                <a:lnTo>
                  <a:pt x="498309" y="332066"/>
                </a:lnTo>
                <a:lnTo>
                  <a:pt x="539889" y="324358"/>
                </a:lnTo>
                <a:lnTo>
                  <a:pt x="582828" y="296964"/>
                </a:lnTo>
                <a:lnTo>
                  <a:pt x="605510" y="266407"/>
                </a:lnTo>
                <a:lnTo>
                  <a:pt x="515874" y="258127"/>
                </a:lnTo>
                <a:lnTo>
                  <a:pt x="510476" y="265328"/>
                </a:lnTo>
                <a:lnTo>
                  <a:pt x="505079" y="270002"/>
                </a:lnTo>
                <a:lnTo>
                  <a:pt x="474840" y="279730"/>
                </a:lnTo>
                <a:lnTo>
                  <a:pt x="464616" y="278739"/>
                </a:lnTo>
                <a:lnTo>
                  <a:pt x="432714" y="250710"/>
                </a:lnTo>
                <a:lnTo>
                  <a:pt x="428396" y="231482"/>
                </a:lnTo>
                <a:lnTo>
                  <a:pt x="610552" y="231851"/>
                </a:lnTo>
                <a:lnTo>
                  <a:pt x="610552" y="231482"/>
                </a:lnTo>
                <a:lnTo>
                  <a:pt x="610552" y="221411"/>
                </a:lnTo>
                <a:close/>
                <a:moveTo>
                  <a:pt x="905395" y="91084"/>
                </a:moveTo>
                <a:lnTo>
                  <a:pt x="813600" y="90728"/>
                </a:lnTo>
                <a:lnTo>
                  <a:pt x="766076" y="241211"/>
                </a:lnTo>
                <a:lnTo>
                  <a:pt x="719988" y="90728"/>
                </a:lnTo>
                <a:lnTo>
                  <a:pt x="625309" y="90728"/>
                </a:lnTo>
                <a:lnTo>
                  <a:pt x="723950" y="327964"/>
                </a:lnTo>
                <a:lnTo>
                  <a:pt x="804595" y="327964"/>
                </a:lnTo>
                <a:lnTo>
                  <a:pt x="905395" y="91084"/>
                </a:lnTo>
                <a:close/>
                <a:moveTo>
                  <a:pt x="1194473" y="222123"/>
                </a:moveTo>
                <a:lnTo>
                  <a:pt x="1190688" y="179514"/>
                </a:lnTo>
                <a:lnTo>
                  <a:pt x="1175258" y="139331"/>
                </a:lnTo>
                <a:lnTo>
                  <a:pt x="1170698" y="132105"/>
                </a:lnTo>
                <a:lnTo>
                  <a:pt x="1134351" y="101168"/>
                </a:lnTo>
                <a:lnTo>
                  <a:pt x="1102309" y="90258"/>
                </a:lnTo>
                <a:lnTo>
                  <a:pt x="1102309" y="188645"/>
                </a:lnTo>
                <a:lnTo>
                  <a:pt x="1012672" y="188645"/>
                </a:lnTo>
                <a:lnTo>
                  <a:pt x="1030122" y="149047"/>
                </a:lnTo>
                <a:lnTo>
                  <a:pt x="1057668" y="139331"/>
                </a:lnTo>
                <a:lnTo>
                  <a:pt x="1066647" y="140220"/>
                </a:lnTo>
                <a:lnTo>
                  <a:pt x="1097407" y="165976"/>
                </a:lnTo>
                <a:lnTo>
                  <a:pt x="1102309" y="188645"/>
                </a:lnTo>
                <a:lnTo>
                  <a:pt x="1102309" y="90258"/>
                </a:lnTo>
                <a:lnTo>
                  <a:pt x="1099477" y="89522"/>
                </a:lnTo>
                <a:lnTo>
                  <a:pt x="1078103" y="86639"/>
                </a:lnTo>
                <a:lnTo>
                  <a:pt x="1054074" y="85686"/>
                </a:lnTo>
                <a:lnTo>
                  <a:pt x="1024382" y="87845"/>
                </a:lnTo>
                <a:lnTo>
                  <a:pt x="975144" y="104978"/>
                </a:lnTo>
                <a:lnTo>
                  <a:pt x="940193" y="138455"/>
                </a:lnTo>
                <a:lnTo>
                  <a:pt x="922375" y="183426"/>
                </a:lnTo>
                <a:lnTo>
                  <a:pt x="920153" y="209880"/>
                </a:lnTo>
                <a:lnTo>
                  <a:pt x="921232" y="228714"/>
                </a:lnTo>
                <a:lnTo>
                  <a:pt x="937793" y="277926"/>
                </a:lnTo>
                <a:lnTo>
                  <a:pt x="969530" y="312559"/>
                </a:lnTo>
                <a:lnTo>
                  <a:pt x="1014514" y="330085"/>
                </a:lnTo>
                <a:lnTo>
                  <a:pt x="1056589" y="333362"/>
                </a:lnTo>
                <a:lnTo>
                  <a:pt x="1082230" y="332422"/>
                </a:lnTo>
                <a:lnTo>
                  <a:pt x="1123810" y="324713"/>
                </a:lnTo>
                <a:lnTo>
                  <a:pt x="1166749" y="297459"/>
                </a:lnTo>
                <a:lnTo>
                  <a:pt x="1189431" y="266763"/>
                </a:lnTo>
                <a:lnTo>
                  <a:pt x="1099794" y="258483"/>
                </a:lnTo>
                <a:lnTo>
                  <a:pt x="1094397" y="265684"/>
                </a:lnTo>
                <a:lnTo>
                  <a:pt x="1088999" y="270725"/>
                </a:lnTo>
                <a:lnTo>
                  <a:pt x="1058748" y="280085"/>
                </a:lnTo>
                <a:lnTo>
                  <a:pt x="1048537" y="279146"/>
                </a:lnTo>
                <a:lnTo>
                  <a:pt x="1016635" y="251117"/>
                </a:lnTo>
                <a:lnTo>
                  <a:pt x="1012317" y="232206"/>
                </a:lnTo>
                <a:lnTo>
                  <a:pt x="1194473" y="232206"/>
                </a:lnTo>
                <a:lnTo>
                  <a:pt x="1194473" y="2221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bg object 19"/>
          <p:cNvSpPr/>
          <p:nvPr/>
        </p:nvSpPr>
        <p:spPr>
          <a:xfrm>
            <a:off x="2890800" y="361080"/>
            <a:ext cx="91080" cy="327240"/>
          </a:xfrm>
          <a:custGeom>
            <a:avLst/>
            <a:gdLst/>
            <a:ahLst/>
            <a:rect l="l" t="t" r="r" b="b"/>
            <a:pathLst>
              <a:path w="91439" h="327659">
                <a:moveTo>
                  <a:pt x="91084" y="0"/>
                </a:moveTo>
                <a:lnTo>
                  <a:pt x="0" y="0"/>
                </a:lnTo>
                <a:lnTo>
                  <a:pt x="0" y="327240"/>
                </a:lnTo>
                <a:lnTo>
                  <a:pt x="91084" y="327240"/>
                </a:lnTo>
                <a:lnTo>
                  <a:pt x="9108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bg object 20"/>
          <p:cNvSpPr/>
          <p:nvPr/>
        </p:nvSpPr>
        <p:spPr>
          <a:xfrm>
            <a:off x="3029040" y="446040"/>
            <a:ext cx="1340640" cy="333000"/>
          </a:xfrm>
          <a:custGeom>
            <a:avLst/>
            <a:gdLst/>
            <a:ahLst/>
            <a:rect l="l" t="t" r="r" b="b"/>
            <a:pathLst>
              <a:path w="1341120" h="333375">
                <a:moveTo>
                  <a:pt x="272503" y="123482"/>
                </a:moveTo>
                <a:lnTo>
                  <a:pt x="265226" y="78676"/>
                </a:lnTo>
                <a:lnTo>
                  <a:pt x="243344" y="41402"/>
                </a:lnTo>
                <a:lnTo>
                  <a:pt x="198170" y="10452"/>
                </a:lnTo>
                <a:lnTo>
                  <a:pt x="181076" y="5854"/>
                </a:lnTo>
                <a:lnTo>
                  <a:pt x="181076" y="123482"/>
                </a:lnTo>
                <a:lnTo>
                  <a:pt x="180314" y="138861"/>
                </a:lnTo>
                <a:lnTo>
                  <a:pt x="161798" y="177990"/>
                </a:lnTo>
                <a:lnTo>
                  <a:pt x="136436" y="186486"/>
                </a:lnTo>
                <a:lnTo>
                  <a:pt x="127114" y="185547"/>
                </a:lnTo>
                <a:lnTo>
                  <a:pt x="94322" y="151968"/>
                </a:lnTo>
                <a:lnTo>
                  <a:pt x="91097" y="124561"/>
                </a:lnTo>
                <a:lnTo>
                  <a:pt x="91122" y="123482"/>
                </a:lnTo>
                <a:lnTo>
                  <a:pt x="104038" y="77762"/>
                </a:lnTo>
                <a:lnTo>
                  <a:pt x="136804" y="62649"/>
                </a:lnTo>
                <a:lnTo>
                  <a:pt x="145846" y="63601"/>
                </a:lnTo>
                <a:lnTo>
                  <a:pt x="177876" y="96710"/>
                </a:lnTo>
                <a:lnTo>
                  <a:pt x="181076" y="123482"/>
                </a:lnTo>
                <a:lnTo>
                  <a:pt x="181076" y="5854"/>
                </a:lnTo>
                <a:lnTo>
                  <a:pt x="169138" y="2628"/>
                </a:lnTo>
                <a:lnTo>
                  <a:pt x="135724" y="0"/>
                </a:lnTo>
                <a:lnTo>
                  <a:pt x="106070" y="2235"/>
                </a:lnTo>
                <a:lnTo>
                  <a:pt x="56642" y="19900"/>
                </a:lnTo>
                <a:lnTo>
                  <a:pt x="20650" y="54000"/>
                </a:lnTo>
                <a:lnTo>
                  <a:pt x="2286" y="98564"/>
                </a:lnTo>
                <a:lnTo>
                  <a:pt x="0" y="124561"/>
                </a:lnTo>
                <a:lnTo>
                  <a:pt x="2705" y="152323"/>
                </a:lnTo>
                <a:lnTo>
                  <a:pt x="24447" y="199440"/>
                </a:lnTo>
                <a:lnTo>
                  <a:pt x="62458" y="231444"/>
                </a:lnTo>
                <a:lnTo>
                  <a:pt x="108508" y="245872"/>
                </a:lnTo>
                <a:lnTo>
                  <a:pt x="135724" y="247688"/>
                </a:lnTo>
                <a:lnTo>
                  <a:pt x="166090" y="245681"/>
                </a:lnTo>
                <a:lnTo>
                  <a:pt x="216306" y="228295"/>
                </a:lnTo>
                <a:lnTo>
                  <a:pt x="252006" y="194360"/>
                </a:lnTo>
                <a:lnTo>
                  <a:pt x="270217" y="149542"/>
                </a:lnTo>
                <a:lnTo>
                  <a:pt x="272503" y="123482"/>
                </a:lnTo>
                <a:close/>
                <a:moveTo>
                  <a:pt x="577075" y="126720"/>
                </a:moveTo>
                <a:lnTo>
                  <a:pt x="575449" y="101079"/>
                </a:lnTo>
                <a:lnTo>
                  <a:pt x="570598" y="77546"/>
                </a:lnTo>
                <a:lnTo>
                  <a:pt x="566597" y="66967"/>
                </a:lnTo>
                <a:lnTo>
                  <a:pt x="562495" y="56108"/>
                </a:lnTo>
                <a:lnTo>
                  <a:pt x="553466" y="40678"/>
                </a:lnTo>
                <a:lnTo>
                  <a:pt x="551167" y="36728"/>
                </a:lnTo>
                <a:lnTo>
                  <a:pt x="536841" y="20878"/>
                </a:lnTo>
                <a:lnTo>
                  <a:pt x="519836" y="9499"/>
                </a:lnTo>
                <a:lnTo>
                  <a:pt x="500126" y="2667"/>
                </a:lnTo>
                <a:lnTo>
                  <a:pt x="486359" y="1257"/>
                </a:lnTo>
                <a:lnTo>
                  <a:pt x="486359" y="122758"/>
                </a:lnTo>
                <a:lnTo>
                  <a:pt x="485673" y="137274"/>
                </a:lnTo>
                <a:lnTo>
                  <a:pt x="469874" y="172935"/>
                </a:lnTo>
                <a:lnTo>
                  <a:pt x="448919" y="180365"/>
                </a:lnTo>
                <a:lnTo>
                  <a:pt x="440347" y="179501"/>
                </a:lnTo>
                <a:lnTo>
                  <a:pt x="410298" y="149453"/>
                </a:lnTo>
                <a:lnTo>
                  <a:pt x="407606" y="126720"/>
                </a:lnTo>
                <a:lnTo>
                  <a:pt x="407619" y="122758"/>
                </a:lnTo>
                <a:lnTo>
                  <a:pt x="419036" y="80645"/>
                </a:lnTo>
                <a:lnTo>
                  <a:pt x="447840" y="66967"/>
                </a:lnTo>
                <a:lnTo>
                  <a:pt x="455599" y="67843"/>
                </a:lnTo>
                <a:lnTo>
                  <a:pt x="483616" y="97929"/>
                </a:lnTo>
                <a:lnTo>
                  <a:pt x="486359" y="122758"/>
                </a:lnTo>
                <a:lnTo>
                  <a:pt x="486359" y="1257"/>
                </a:lnTo>
                <a:lnTo>
                  <a:pt x="477723" y="368"/>
                </a:lnTo>
                <a:lnTo>
                  <a:pt x="465836" y="1041"/>
                </a:lnTo>
                <a:lnTo>
                  <a:pt x="454545" y="3022"/>
                </a:lnTo>
                <a:lnTo>
                  <a:pt x="418134" y="22110"/>
                </a:lnTo>
                <a:lnTo>
                  <a:pt x="401396" y="40678"/>
                </a:lnTo>
                <a:lnTo>
                  <a:pt x="401396" y="5765"/>
                </a:lnTo>
                <a:lnTo>
                  <a:pt x="316445" y="5397"/>
                </a:lnTo>
                <a:lnTo>
                  <a:pt x="316445" y="333006"/>
                </a:lnTo>
                <a:lnTo>
                  <a:pt x="407885" y="333006"/>
                </a:lnTo>
                <a:lnTo>
                  <a:pt x="407885" y="219608"/>
                </a:lnTo>
                <a:lnTo>
                  <a:pt x="415048" y="226225"/>
                </a:lnTo>
                <a:lnTo>
                  <a:pt x="457149" y="246341"/>
                </a:lnTo>
                <a:lnTo>
                  <a:pt x="477354" y="248043"/>
                </a:lnTo>
                <a:lnTo>
                  <a:pt x="498017" y="246151"/>
                </a:lnTo>
                <a:lnTo>
                  <a:pt x="516813" y="240398"/>
                </a:lnTo>
                <a:lnTo>
                  <a:pt x="533793" y="230733"/>
                </a:lnTo>
                <a:lnTo>
                  <a:pt x="546176" y="219608"/>
                </a:lnTo>
                <a:lnTo>
                  <a:pt x="548995" y="217081"/>
                </a:lnTo>
                <a:lnTo>
                  <a:pt x="561276" y="199732"/>
                </a:lnTo>
                <a:lnTo>
                  <a:pt x="569442" y="180365"/>
                </a:lnTo>
                <a:lnTo>
                  <a:pt x="570052" y="178930"/>
                </a:lnTo>
                <a:lnTo>
                  <a:pt x="575310" y="154609"/>
                </a:lnTo>
                <a:lnTo>
                  <a:pt x="577075" y="126720"/>
                </a:lnTo>
                <a:close/>
                <a:moveTo>
                  <a:pt x="1023835" y="94322"/>
                </a:moveTo>
                <a:lnTo>
                  <a:pt x="1018425" y="52527"/>
                </a:lnTo>
                <a:lnTo>
                  <a:pt x="990422" y="13487"/>
                </a:lnTo>
                <a:lnTo>
                  <a:pt x="942479" y="723"/>
                </a:lnTo>
                <a:lnTo>
                  <a:pt x="930211" y="1270"/>
                </a:lnTo>
                <a:lnTo>
                  <a:pt x="890155" y="14211"/>
                </a:lnTo>
                <a:lnTo>
                  <a:pt x="860044" y="40678"/>
                </a:lnTo>
                <a:lnTo>
                  <a:pt x="854506" y="31318"/>
                </a:lnTo>
                <a:lnTo>
                  <a:pt x="823976" y="6350"/>
                </a:lnTo>
                <a:lnTo>
                  <a:pt x="788035" y="723"/>
                </a:lnTo>
                <a:lnTo>
                  <a:pt x="775487" y="1282"/>
                </a:lnTo>
                <a:lnTo>
                  <a:pt x="733856" y="15074"/>
                </a:lnTo>
                <a:lnTo>
                  <a:pt x="706323" y="40678"/>
                </a:lnTo>
                <a:lnTo>
                  <a:pt x="706323" y="5765"/>
                </a:lnTo>
                <a:lnTo>
                  <a:pt x="621360" y="5765"/>
                </a:lnTo>
                <a:lnTo>
                  <a:pt x="621360" y="243001"/>
                </a:lnTo>
                <a:lnTo>
                  <a:pt x="712444" y="243001"/>
                </a:lnTo>
                <a:lnTo>
                  <a:pt x="712444" y="122047"/>
                </a:lnTo>
                <a:lnTo>
                  <a:pt x="713054" y="109499"/>
                </a:lnTo>
                <a:lnTo>
                  <a:pt x="733945" y="74256"/>
                </a:lnTo>
                <a:lnTo>
                  <a:pt x="748080" y="71285"/>
                </a:lnTo>
                <a:lnTo>
                  <a:pt x="754557" y="71285"/>
                </a:lnTo>
                <a:lnTo>
                  <a:pt x="776884" y="101879"/>
                </a:lnTo>
                <a:lnTo>
                  <a:pt x="776884" y="243001"/>
                </a:lnTo>
                <a:lnTo>
                  <a:pt x="867956" y="243001"/>
                </a:lnTo>
                <a:lnTo>
                  <a:pt x="867956" y="120967"/>
                </a:lnTo>
                <a:lnTo>
                  <a:pt x="868553" y="108889"/>
                </a:lnTo>
                <a:lnTo>
                  <a:pt x="889012" y="74930"/>
                </a:lnTo>
                <a:lnTo>
                  <a:pt x="903605" y="72009"/>
                </a:lnTo>
                <a:lnTo>
                  <a:pt x="910069" y="72758"/>
                </a:lnTo>
                <a:lnTo>
                  <a:pt x="916012" y="75018"/>
                </a:lnTo>
                <a:lnTo>
                  <a:pt x="921423" y="78841"/>
                </a:lnTo>
                <a:lnTo>
                  <a:pt x="930605" y="89281"/>
                </a:lnTo>
                <a:lnTo>
                  <a:pt x="932764" y="97561"/>
                </a:lnTo>
                <a:lnTo>
                  <a:pt x="932764" y="243357"/>
                </a:lnTo>
                <a:lnTo>
                  <a:pt x="1023835" y="243357"/>
                </a:lnTo>
                <a:lnTo>
                  <a:pt x="1023835" y="94322"/>
                </a:lnTo>
                <a:close/>
                <a:moveTo>
                  <a:pt x="1341005" y="137160"/>
                </a:moveTo>
                <a:lnTo>
                  <a:pt x="1337221" y="94869"/>
                </a:lnTo>
                <a:lnTo>
                  <a:pt x="1321803" y="54724"/>
                </a:lnTo>
                <a:lnTo>
                  <a:pt x="1294790" y="25057"/>
                </a:lnTo>
                <a:lnTo>
                  <a:pt x="1248841" y="5651"/>
                </a:lnTo>
                <a:lnTo>
                  <a:pt x="1248841" y="104038"/>
                </a:lnTo>
                <a:lnTo>
                  <a:pt x="1159205" y="103682"/>
                </a:lnTo>
                <a:lnTo>
                  <a:pt x="1176655" y="64452"/>
                </a:lnTo>
                <a:lnTo>
                  <a:pt x="1204201" y="54724"/>
                </a:lnTo>
                <a:lnTo>
                  <a:pt x="1213167" y="55473"/>
                </a:lnTo>
                <a:lnTo>
                  <a:pt x="1243926" y="81368"/>
                </a:lnTo>
                <a:lnTo>
                  <a:pt x="1248841" y="104038"/>
                </a:lnTo>
                <a:lnTo>
                  <a:pt x="1248841" y="5651"/>
                </a:lnTo>
                <a:lnTo>
                  <a:pt x="1245997" y="4914"/>
                </a:lnTo>
                <a:lnTo>
                  <a:pt x="1224635" y="2032"/>
                </a:lnTo>
                <a:lnTo>
                  <a:pt x="1200607" y="1079"/>
                </a:lnTo>
                <a:lnTo>
                  <a:pt x="1170914" y="3187"/>
                </a:lnTo>
                <a:lnTo>
                  <a:pt x="1121664" y="20218"/>
                </a:lnTo>
                <a:lnTo>
                  <a:pt x="1086726" y="53848"/>
                </a:lnTo>
                <a:lnTo>
                  <a:pt x="1068908" y="98818"/>
                </a:lnTo>
                <a:lnTo>
                  <a:pt x="1066685" y="125285"/>
                </a:lnTo>
                <a:lnTo>
                  <a:pt x="1067765" y="144119"/>
                </a:lnTo>
                <a:lnTo>
                  <a:pt x="1084326" y="193319"/>
                </a:lnTo>
                <a:lnTo>
                  <a:pt x="1116063" y="227749"/>
                </a:lnTo>
                <a:lnTo>
                  <a:pt x="1161046" y="245491"/>
                </a:lnTo>
                <a:lnTo>
                  <a:pt x="1203121" y="248767"/>
                </a:lnTo>
                <a:lnTo>
                  <a:pt x="1228763" y="247827"/>
                </a:lnTo>
                <a:lnTo>
                  <a:pt x="1270342" y="240118"/>
                </a:lnTo>
                <a:lnTo>
                  <a:pt x="1313281" y="212725"/>
                </a:lnTo>
                <a:lnTo>
                  <a:pt x="1327264" y="195478"/>
                </a:lnTo>
                <a:lnTo>
                  <a:pt x="1335963" y="182168"/>
                </a:lnTo>
                <a:lnTo>
                  <a:pt x="1246327" y="173888"/>
                </a:lnTo>
                <a:lnTo>
                  <a:pt x="1240917" y="181089"/>
                </a:lnTo>
                <a:lnTo>
                  <a:pt x="1235519" y="185762"/>
                </a:lnTo>
                <a:lnTo>
                  <a:pt x="1205280" y="195478"/>
                </a:lnTo>
                <a:lnTo>
                  <a:pt x="1195070" y="194538"/>
                </a:lnTo>
                <a:lnTo>
                  <a:pt x="1163154" y="166458"/>
                </a:lnTo>
                <a:lnTo>
                  <a:pt x="1158836" y="147243"/>
                </a:lnTo>
                <a:lnTo>
                  <a:pt x="1341005" y="147599"/>
                </a:lnTo>
                <a:lnTo>
                  <a:pt x="1341005" y="147243"/>
                </a:lnTo>
                <a:lnTo>
                  <a:pt x="1341005" y="13716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bg object 21" descr=""/>
          <p:cNvPicPr/>
          <p:nvPr/>
        </p:nvPicPr>
        <p:blipFill>
          <a:blip r:embed="rId4"/>
          <a:stretch/>
        </p:blipFill>
        <p:spPr>
          <a:xfrm>
            <a:off x="4411800" y="447480"/>
            <a:ext cx="250560" cy="241920"/>
          </a:xfrm>
          <a:prstGeom prst="rect">
            <a:avLst/>
          </a:prstGeom>
          <a:ln w="0">
            <a:noFill/>
          </a:ln>
        </p:spPr>
      </p:pic>
      <p:sp>
        <p:nvSpPr>
          <p:cNvPr id="49" name="bg object 22"/>
          <p:cNvSpPr/>
          <p:nvPr/>
        </p:nvSpPr>
        <p:spPr>
          <a:xfrm>
            <a:off x="4701600" y="362880"/>
            <a:ext cx="178200" cy="332280"/>
          </a:xfrm>
          <a:custGeom>
            <a:avLst/>
            <a:gdLst/>
            <a:ahLst/>
            <a:rect l="l" t="t" r="r" b="b"/>
            <a:pathLst>
              <a:path w="178435" h="332740">
                <a:moveTo>
                  <a:pt x="124561" y="0"/>
                </a:moveTo>
                <a:lnTo>
                  <a:pt x="33477" y="46443"/>
                </a:lnTo>
                <a:lnTo>
                  <a:pt x="33477" y="90004"/>
                </a:lnTo>
                <a:lnTo>
                  <a:pt x="0" y="90004"/>
                </a:lnTo>
                <a:lnTo>
                  <a:pt x="0" y="156248"/>
                </a:lnTo>
                <a:lnTo>
                  <a:pt x="33477" y="156248"/>
                </a:lnTo>
                <a:lnTo>
                  <a:pt x="33477" y="239763"/>
                </a:lnTo>
                <a:lnTo>
                  <a:pt x="37725" y="287096"/>
                </a:lnTo>
                <a:lnTo>
                  <a:pt x="64795" y="323646"/>
                </a:lnTo>
                <a:lnTo>
                  <a:pt x="114833" y="332282"/>
                </a:lnTo>
                <a:lnTo>
                  <a:pt x="129741" y="332016"/>
                </a:lnTo>
                <a:lnTo>
                  <a:pt x="145254" y="330706"/>
                </a:lnTo>
                <a:lnTo>
                  <a:pt x="161308" y="328384"/>
                </a:lnTo>
                <a:lnTo>
                  <a:pt x="177838" y="325081"/>
                </a:lnTo>
                <a:lnTo>
                  <a:pt x="170992" y="262445"/>
                </a:lnTo>
                <a:lnTo>
                  <a:pt x="162558" y="265016"/>
                </a:lnTo>
                <a:lnTo>
                  <a:pt x="155067" y="266807"/>
                </a:lnTo>
                <a:lnTo>
                  <a:pt x="148518" y="267856"/>
                </a:lnTo>
                <a:lnTo>
                  <a:pt x="142913" y="268198"/>
                </a:lnTo>
                <a:lnTo>
                  <a:pt x="135712" y="268198"/>
                </a:lnTo>
                <a:lnTo>
                  <a:pt x="130314" y="265684"/>
                </a:lnTo>
                <a:lnTo>
                  <a:pt x="127431" y="260642"/>
                </a:lnTo>
                <a:lnTo>
                  <a:pt x="125272" y="257403"/>
                </a:lnTo>
                <a:lnTo>
                  <a:pt x="124561" y="250558"/>
                </a:lnTo>
                <a:lnTo>
                  <a:pt x="124561" y="156248"/>
                </a:lnTo>
                <a:lnTo>
                  <a:pt x="174599" y="156248"/>
                </a:lnTo>
                <a:lnTo>
                  <a:pt x="174599" y="90004"/>
                </a:lnTo>
                <a:lnTo>
                  <a:pt x="124561" y="90004"/>
                </a:lnTo>
                <a:lnTo>
                  <a:pt x="12456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bg object 23"/>
          <p:cNvSpPr/>
          <p:nvPr/>
        </p:nvSpPr>
        <p:spPr>
          <a:xfrm>
            <a:off x="5060520" y="357840"/>
            <a:ext cx="479520" cy="337320"/>
          </a:xfrm>
          <a:custGeom>
            <a:avLst/>
            <a:gdLst/>
            <a:ahLst/>
            <a:rect l="l" t="t" r="r" b="b"/>
            <a:pathLst>
              <a:path w="480060" h="337820">
                <a:moveTo>
                  <a:pt x="272516" y="213487"/>
                </a:moveTo>
                <a:lnTo>
                  <a:pt x="265226" y="168668"/>
                </a:lnTo>
                <a:lnTo>
                  <a:pt x="243357" y="131406"/>
                </a:lnTo>
                <a:lnTo>
                  <a:pt x="198170" y="100457"/>
                </a:lnTo>
                <a:lnTo>
                  <a:pt x="181076" y="95859"/>
                </a:lnTo>
                <a:lnTo>
                  <a:pt x="181076" y="213487"/>
                </a:lnTo>
                <a:lnTo>
                  <a:pt x="180314" y="228866"/>
                </a:lnTo>
                <a:lnTo>
                  <a:pt x="161798" y="267982"/>
                </a:lnTo>
                <a:lnTo>
                  <a:pt x="136436" y="276479"/>
                </a:lnTo>
                <a:lnTo>
                  <a:pt x="127114" y="275539"/>
                </a:lnTo>
                <a:lnTo>
                  <a:pt x="94322" y="241846"/>
                </a:lnTo>
                <a:lnTo>
                  <a:pt x="91097" y="214566"/>
                </a:lnTo>
                <a:lnTo>
                  <a:pt x="91122" y="213487"/>
                </a:lnTo>
                <a:lnTo>
                  <a:pt x="104038" y="167767"/>
                </a:lnTo>
                <a:lnTo>
                  <a:pt x="136804" y="152641"/>
                </a:lnTo>
                <a:lnTo>
                  <a:pt x="145846" y="153593"/>
                </a:lnTo>
                <a:lnTo>
                  <a:pt x="177876" y="186715"/>
                </a:lnTo>
                <a:lnTo>
                  <a:pt x="181076" y="213487"/>
                </a:lnTo>
                <a:lnTo>
                  <a:pt x="181076" y="95859"/>
                </a:lnTo>
                <a:lnTo>
                  <a:pt x="169138" y="92633"/>
                </a:lnTo>
                <a:lnTo>
                  <a:pt x="135724" y="90004"/>
                </a:lnTo>
                <a:lnTo>
                  <a:pt x="106070" y="92176"/>
                </a:lnTo>
                <a:lnTo>
                  <a:pt x="56642" y="109601"/>
                </a:lnTo>
                <a:lnTo>
                  <a:pt x="20650" y="143852"/>
                </a:lnTo>
                <a:lnTo>
                  <a:pt x="2286" y="188569"/>
                </a:lnTo>
                <a:lnTo>
                  <a:pt x="0" y="214566"/>
                </a:lnTo>
                <a:lnTo>
                  <a:pt x="2705" y="242316"/>
                </a:lnTo>
                <a:lnTo>
                  <a:pt x="24447" y="289445"/>
                </a:lnTo>
                <a:lnTo>
                  <a:pt x="62458" y="321437"/>
                </a:lnTo>
                <a:lnTo>
                  <a:pt x="108508" y="335864"/>
                </a:lnTo>
                <a:lnTo>
                  <a:pt x="135724" y="337680"/>
                </a:lnTo>
                <a:lnTo>
                  <a:pt x="166090" y="335521"/>
                </a:lnTo>
                <a:lnTo>
                  <a:pt x="216306" y="318249"/>
                </a:lnTo>
                <a:lnTo>
                  <a:pt x="252006" y="284365"/>
                </a:lnTo>
                <a:lnTo>
                  <a:pt x="256235" y="276479"/>
                </a:lnTo>
                <a:lnTo>
                  <a:pt x="263385" y="263169"/>
                </a:lnTo>
                <a:lnTo>
                  <a:pt x="270217" y="239547"/>
                </a:lnTo>
                <a:lnTo>
                  <a:pt x="272516" y="213487"/>
                </a:lnTo>
                <a:close/>
                <a:moveTo>
                  <a:pt x="479526" y="5410"/>
                </a:moveTo>
                <a:lnTo>
                  <a:pt x="458190" y="3048"/>
                </a:lnTo>
                <a:lnTo>
                  <a:pt x="439559" y="1358"/>
                </a:lnTo>
                <a:lnTo>
                  <a:pt x="423621" y="342"/>
                </a:lnTo>
                <a:lnTo>
                  <a:pt x="410400" y="0"/>
                </a:lnTo>
                <a:lnTo>
                  <a:pt x="396214" y="406"/>
                </a:lnTo>
                <a:lnTo>
                  <a:pt x="357466" y="10210"/>
                </a:lnTo>
                <a:lnTo>
                  <a:pt x="330987" y="44640"/>
                </a:lnTo>
                <a:lnTo>
                  <a:pt x="325805" y="95402"/>
                </a:lnTo>
                <a:lnTo>
                  <a:pt x="291960" y="95402"/>
                </a:lnTo>
                <a:lnTo>
                  <a:pt x="291960" y="162001"/>
                </a:lnTo>
                <a:lnTo>
                  <a:pt x="325805" y="162001"/>
                </a:lnTo>
                <a:lnTo>
                  <a:pt x="325805" y="332651"/>
                </a:lnTo>
                <a:lnTo>
                  <a:pt x="416877" y="332651"/>
                </a:lnTo>
                <a:lnTo>
                  <a:pt x="416877" y="162001"/>
                </a:lnTo>
                <a:lnTo>
                  <a:pt x="460082" y="162369"/>
                </a:lnTo>
                <a:lnTo>
                  <a:pt x="460082" y="95770"/>
                </a:lnTo>
                <a:lnTo>
                  <a:pt x="416877" y="95770"/>
                </a:lnTo>
                <a:lnTo>
                  <a:pt x="416877" y="84963"/>
                </a:lnTo>
                <a:lnTo>
                  <a:pt x="417245" y="78130"/>
                </a:lnTo>
                <a:lnTo>
                  <a:pt x="419404" y="68770"/>
                </a:lnTo>
                <a:lnTo>
                  <a:pt x="421919" y="64439"/>
                </a:lnTo>
                <a:lnTo>
                  <a:pt x="425526" y="61925"/>
                </a:lnTo>
                <a:lnTo>
                  <a:pt x="429120" y="59042"/>
                </a:lnTo>
                <a:lnTo>
                  <a:pt x="435241" y="57607"/>
                </a:lnTo>
                <a:lnTo>
                  <a:pt x="448640" y="57810"/>
                </a:lnTo>
                <a:lnTo>
                  <a:pt x="454863" y="58381"/>
                </a:lnTo>
                <a:lnTo>
                  <a:pt x="469798" y="60490"/>
                </a:lnTo>
                <a:lnTo>
                  <a:pt x="479526" y="54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bg object 24"/>
          <p:cNvSpPr/>
          <p:nvPr/>
        </p:nvSpPr>
        <p:spPr>
          <a:xfrm>
            <a:off x="5680080" y="363600"/>
            <a:ext cx="1292400" cy="333000"/>
          </a:xfrm>
          <a:custGeom>
            <a:avLst/>
            <a:gdLst/>
            <a:ahLst/>
            <a:rect l="l" t="t" r="r" b="b"/>
            <a:pathLst>
              <a:path w="1292859" h="333375">
                <a:moveTo>
                  <a:pt x="356400" y="327596"/>
                </a:moveTo>
                <a:lnTo>
                  <a:pt x="335965" y="273240"/>
                </a:lnTo>
                <a:lnTo>
                  <a:pt x="309448" y="202679"/>
                </a:lnTo>
                <a:lnTo>
                  <a:pt x="265214" y="84963"/>
                </a:lnTo>
                <a:lnTo>
                  <a:pt x="233286" y="0"/>
                </a:lnTo>
                <a:lnTo>
                  <a:pt x="213118" y="0"/>
                </a:lnTo>
                <a:lnTo>
                  <a:pt x="213118" y="202679"/>
                </a:lnTo>
                <a:lnTo>
                  <a:pt x="141122" y="202323"/>
                </a:lnTo>
                <a:lnTo>
                  <a:pt x="177126" y="84963"/>
                </a:lnTo>
                <a:lnTo>
                  <a:pt x="213118" y="202679"/>
                </a:lnTo>
                <a:lnTo>
                  <a:pt x="213118" y="0"/>
                </a:lnTo>
                <a:lnTo>
                  <a:pt x="123126" y="0"/>
                </a:lnTo>
                <a:lnTo>
                  <a:pt x="0" y="327240"/>
                </a:lnTo>
                <a:lnTo>
                  <a:pt x="103327" y="327240"/>
                </a:lnTo>
                <a:lnTo>
                  <a:pt x="119164" y="273240"/>
                </a:lnTo>
                <a:lnTo>
                  <a:pt x="234365" y="273240"/>
                </a:lnTo>
                <a:lnTo>
                  <a:pt x="250571" y="327240"/>
                </a:lnTo>
                <a:lnTo>
                  <a:pt x="356400" y="327596"/>
                </a:lnTo>
                <a:close/>
                <a:moveTo>
                  <a:pt x="545045" y="325437"/>
                </a:moveTo>
                <a:lnTo>
                  <a:pt x="538200" y="262801"/>
                </a:lnTo>
                <a:lnTo>
                  <a:pt x="529755" y="265379"/>
                </a:lnTo>
                <a:lnTo>
                  <a:pt x="522262" y="267169"/>
                </a:lnTo>
                <a:lnTo>
                  <a:pt x="515721" y="268224"/>
                </a:lnTo>
                <a:lnTo>
                  <a:pt x="510120" y="268554"/>
                </a:lnTo>
                <a:lnTo>
                  <a:pt x="502920" y="268554"/>
                </a:lnTo>
                <a:lnTo>
                  <a:pt x="497522" y="266039"/>
                </a:lnTo>
                <a:lnTo>
                  <a:pt x="494639" y="260997"/>
                </a:lnTo>
                <a:lnTo>
                  <a:pt x="492480" y="257759"/>
                </a:lnTo>
                <a:lnTo>
                  <a:pt x="491769" y="250913"/>
                </a:lnTo>
                <a:lnTo>
                  <a:pt x="491769" y="156603"/>
                </a:lnTo>
                <a:lnTo>
                  <a:pt x="541807" y="156959"/>
                </a:lnTo>
                <a:lnTo>
                  <a:pt x="541807" y="90360"/>
                </a:lnTo>
                <a:lnTo>
                  <a:pt x="491769" y="90360"/>
                </a:lnTo>
                <a:lnTo>
                  <a:pt x="491769" y="355"/>
                </a:lnTo>
                <a:lnTo>
                  <a:pt x="400685" y="46799"/>
                </a:lnTo>
                <a:lnTo>
                  <a:pt x="400685" y="90360"/>
                </a:lnTo>
                <a:lnTo>
                  <a:pt x="367207" y="90360"/>
                </a:lnTo>
                <a:lnTo>
                  <a:pt x="367207" y="156603"/>
                </a:lnTo>
                <a:lnTo>
                  <a:pt x="400685" y="156603"/>
                </a:lnTo>
                <a:lnTo>
                  <a:pt x="400685" y="240118"/>
                </a:lnTo>
                <a:lnTo>
                  <a:pt x="401154" y="258699"/>
                </a:lnTo>
                <a:lnTo>
                  <a:pt x="408241" y="297713"/>
                </a:lnTo>
                <a:lnTo>
                  <a:pt x="441185" y="327990"/>
                </a:lnTo>
                <a:lnTo>
                  <a:pt x="482041" y="332994"/>
                </a:lnTo>
                <a:lnTo>
                  <a:pt x="496938" y="332524"/>
                </a:lnTo>
                <a:lnTo>
                  <a:pt x="512457" y="331114"/>
                </a:lnTo>
                <a:lnTo>
                  <a:pt x="528510" y="328752"/>
                </a:lnTo>
                <a:lnTo>
                  <a:pt x="545045" y="325437"/>
                </a:lnTo>
                <a:close/>
                <a:moveTo>
                  <a:pt x="846010" y="208800"/>
                </a:moveTo>
                <a:lnTo>
                  <a:pt x="844181" y="185293"/>
                </a:lnTo>
                <a:lnTo>
                  <a:pt x="838708" y="163842"/>
                </a:lnTo>
                <a:lnTo>
                  <a:pt x="831278" y="147955"/>
                </a:lnTo>
                <a:lnTo>
                  <a:pt x="829602" y="144360"/>
                </a:lnTo>
                <a:lnTo>
                  <a:pt x="816851" y="126720"/>
                </a:lnTo>
                <a:lnTo>
                  <a:pt x="796378" y="108559"/>
                </a:lnTo>
                <a:lnTo>
                  <a:pt x="771664" y="95631"/>
                </a:lnTo>
                <a:lnTo>
                  <a:pt x="754570" y="91084"/>
                </a:lnTo>
                <a:lnTo>
                  <a:pt x="754570" y="208800"/>
                </a:lnTo>
                <a:lnTo>
                  <a:pt x="753808" y="224180"/>
                </a:lnTo>
                <a:lnTo>
                  <a:pt x="735279" y="263296"/>
                </a:lnTo>
                <a:lnTo>
                  <a:pt x="709930" y="271792"/>
                </a:lnTo>
                <a:lnTo>
                  <a:pt x="700608" y="270852"/>
                </a:lnTo>
                <a:lnTo>
                  <a:pt x="667804" y="237159"/>
                </a:lnTo>
                <a:lnTo>
                  <a:pt x="664578" y="209880"/>
                </a:lnTo>
                <a:lnTo>
                  <a:pt x="664603" y="208800"/>
                </a:lnTo>
                <a:lnTo>
                  <a:pt x="677519" y="163080"/>
                </a:lnTo>
                <a:lnTo>
                  <a:pt x="710285" y="147955"/>
                </a:lnTo>
                <a:lnTo>
                  <a:pt x="719328" y="148907"/>
                </a:lnTo>
                <a:lnTo>
                  <a:pt x="751370" y="181889"/>
                </a:lnTo>
                <a:lnTo>
                  <a:pt x="754570" y="208800"/>
                </a:lnTo>
                <a:lnTo>
                  <a:pt x="754570" y="91084"/>
                </a:lnTo>
                <a:lnTo>
                  <a:pt x="742619" y="87896"/>
                </a:lnTo>
                <a:lnTo>
                  <a:pt x="709206" y="85318"/>
                </a:lnTo>
                <a:lnTo>
                  <a:pt x="679551" y="87490"/>
                </a:lnTo>
                <a:lnTo>
                  <a:pt x="630123" y="104914"/>
                </a:lnTo>
                <a:lnTo>
                  <a:pt x="594131" y="139014"/>
                </a:lnTo>
                <a:lnTo>
                  <a:pt x="575767" y="183832"/>
                </a:lnTo>
                <a:lnTo>
                  <a:pt x="573481" y="209880"/>
                </a:lnTo>
                <a:lnTo>
                  <a:pt x="576186" y="237629"/>
                </a:lnTo>
                <a:lnTo>
                  <a:pt x="597928" y="284607"/>
                </a:lnTo>
                <a:lnTo>
                  <a:pt x="635939" y="316598"/>
                </a:lnTo>
                <a:lnTo>
                  <a:pt x="681990" y="331177"/>
                </a:lnTo>
                <a:lnTo>
                  <a:pt x="709206" y="332994"/>
                </a:lnTo>
                <a:lnTo>
                  <a:pt x="739571" y="330835"/>
                </a:lnTo>
                <a:lnTo>
                  <a:pt x="789787" y="313410"/>
                </a:lnTo>
                <a:lnTo>
                  <a:pt x="825500" y="279527"/>
                </a:lnTo>
                <a:lnTo>
                  <a:pt x="829665" y="271792"/>
                </a:lnTo>
                <a:lnTo>
                  <a:pt x="836866" y="258445"/>
                </a:lnTo>
                <a:lnTo>
                  <a:pt x="843711" y="234861"/>
                </a:lnTo>
                <a:lnTo>
                  <a:pt x="846010" y="208800"/>
                </a:lnTo>
                <a:close/>
                <a:moveTo>
                  <a:pt x="1292771" y="179273"/>
                </a:moveTo>
                <a:lnTo>
                  <a:pt x="1287360" y="137477"/>
                </a:lnTo>
                <a:lnTo>
                  <a:pt x="1259344" y="98437"/>
                </a:lnTo>
                <a:lnTo>
                  <a:pt x="1211402" y="85674"/>
                </a:lnTo>
                <a:lnTo>
                  <a:pt x="1199134" y="86220"/>
                </a:lnTo>
                <a:lnTo>
                  <a:pt x="1159078" y="99161"/>
                </a:lnTo>
                <a:lnTo>
                  <a:pt x="1128966" y="125641"/>
                </a:lnTo>
                <a:lnTo>
                  <a:pt x="1123429" y="116268"/>
                </a:lnTo>
                <a:lnTo>
                  <a:pt x="1092898" y="91300"/>
                </a:lnTo>
                <a:lnTo>
                  <a:pt x="1056970" y="85674"/>
                </a:lnTo>
                <a:lnTo>
                  <a:pt x="1044409" y="86220"/>
                </a:lnTo>
                <a:lnTo>
                  <a:pt x="1002779" y="100076"/>
                </a:lnTo>
                <a:lnTo>
                  <a:pt x="975245" y="125641"/>
                </a:lnTo>
                <a:lnTo>
                  <a:pt x="975245" y="90716"/>
                </a:lnTo>
                <a:lnTo>
                  <a:pt x="890282" y="90716"/>
                </a:lnTo>
                <a:lnTo>
                  <a:pt x="890282" y="327964"/>
                </a:lnTo>
                <a:lnTo>
                  <a:pt x="981367" y="327964"/>
                </a:lnTo>
                <a:lnTo>
                  <a:pt x="981367" y="206997"/>
                </a:lnTo>
                <a:lnTo>
                  <a:pt x="981976" y="194449"/>
                </a:lnTo>
                <a:lnTo>
                  <a:pt x="1002868" y="159207"/>
                </a:lnTo>
                <a:lnTo>
                  <a:pt x="1017003" y="156235"/>
                </a:lnTo>
                <a:lnTo>
                  <a:pt x="1023480" y="156235"/>
                </a:lnTo>
                <a:lnTo>
                  <a:pt x="1029246" y="158038"/>
                </a:lnTo>
                <a:lnTo>
                  <a:pt x="1033919" y="162001"/>
                </a:lnTo>
                <a:lnTo>
                  <a:pt x="1038606" y="165595"/>
                </a:lnTo>
                <a:lnTo>
                  <a:pt x="1041844" y="170281"/>
                </a:lnTo>
                <a:lnTo>
                  <a:pt x="1045083" y="179997"/>
                </a:lnTo>
                <a:lnTo>
                  <a:pt x="1045806" y="187198"/>
                </a:lnTo>
                <a:lnTo>
                  <a:pt x="1045806" y="327964"/>
                </a:lnTo>
                <a:lnTo>
                  <a:pt x="1136891" y="327964"/>
                </a:lnTo>
                <a:lnTo>
                  <a:pt x="1136891" y="205917"/>
                </a:lnTo>
                <a:lnTo>
                  <a:pt x="1137488" y="193890"/>
                </a:lnTo>
                <a:lnTo>
                  <a:pt x="1157935" y="159893"/>
                </a:lnTo>
                <a:lnTo>
                  <a:pt x="1172527" y="156959"/>
                </a:lnTo>
                <a:lnTo>
                  <a:pt x="1178991" y="157708"/>
                </a:lnTo>
                <a:lnTo>
                  <a:pt x="1201686" y="182524"/>
                </a:lnTo>
                <a:lnTo>
                  <a:pt x="1201686" y="328320"/>
                </a:lnTo>
                <a:lnTo>
                  <a:pt x="1292771" y="328320"/>
                </a:lnTo>
                <a:lnTo>
                  <a:pt x="1292771" y="17927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bg object 25"/>
          <p:cNvSpPr/>
          <p:nvPr/>
        </p:nvSpPr>
        <p:spPr>
          <a:xfrm>
            <a:off x="7030440" y="364680"/>
            <a:ext cx="90360" cy="327240"/>
          </a:xfrm>
          <a:custGeom>
            <a:avLst/>
            <a:gdLst/>
            <a:ahLst/>
            <a:rect l="l" t="t" r="r" b="b"/>
            <a:pathLst>
              <a:path w="90804" h="327659">
                <a:moveTo>
                  <a:pt x="90716" y="90360"/>
                </a:moveTo>
                <a:lnTo>
                  <a:pt x="0" y="90004"/>
                </a:lnTo>
                <a:lnTo>
                  <a:pt x="0" y="327240"/>
                </a:lnTo>
                <a:lnTo>
                  <a:pt x="90716" y="327240"/>
                </a:lnTo>
                <a:lnTo>
                  <a:pt x="90716" y="90360"/>
                </a:lnTo>
                <a:close/>
                <a:moveTo>
                  <a:pt x="90716" y="0"/>
                </a:moveTo>
                <a:lnTo>
                  <a:pt x="0" y="0"/>
                </a:lnTo>
                <a:lnTo>
                  <a:pt x="0" y="61925"/>
                </a:lnTo>
                <a:lnTo>
                  <a:pt x="90716" y="61925"/>
                </a:lnTo>
                <a:lnTo>
                  <a:pt x="9071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bg object 26"/>
          <p:cNvSpPr/>
          <p:nvPr/>
        </p:nvSpPr>
        <p:spPr>
          <a:xfrm>
            <a:off x="7168320" y="449640"/>
            <a:ext cx="273960" cy="248040"/>
          </a:xfrm>
          <a:custGeom>
            <a:avLst/>
            <a:gdLst/>
            <a:ahLst/>
            <a:rect l="l" t="t" r="r" b="b"/>
            <a:pathLst>
              <a:path w="274320" h="248284">
                <a:moveTo>
                  <a:pt x="138239" y="0"/>
                </a:moveTo>
                <a:lnTo>
                  <a:pt x="84368" y="6070"/>
                </a:lnTo>
                <a:lnTo>
                  <a:pt x="45391" y="25432"/>
                </a:lnTo>
                <a:lnTo>
                  <a:pt x="17594" y="55373"/>
                </a:lnTo>
                <a:lnTo>
                  <a:pt x="3055" y="91389"/>
                </a:lnTo>
                <a:lnTo>
                  <a:pt x="0" y="124917"/>
                </a:lnTo>
                <a:lnTo>
                  <a:pt x="612" y="141585"/>
                </a:lnTo>
                <a:lnTo>
                  <a:pt x="10071" y="181076"/>
                </a:lnTo>
                <a:lnTo>
                  <a:pt x="38519" y="218160"/>
                </a:lnTo>
                <a:lnTo>
                  <a:pt x="81711" y="240842"/>
                </a:lnTo>
                <a:lnTo>
                  <a:pt x="126622" y="247615"/>
                </a:lnTo>
                <a:lnTo>
                  <a:pt x="144716" y="248031"/>
                </a:lnTo>
                <a:lnTo>
                  <a:pt x="163341" y="247356"/>
                </a:lnTo>
                <a:lnTo>
                  <a:pt x="209156" y="237236"/>
                </a:lnTo>
                <a:lnTo>
                  <a:pt x="241908" y="215874"/>
                </a:lnTo>
                <a:lnTo>
                  <a:pt x="264550" y="184994"/>
                </a:lnTo>
                <a:lnTo>
                  <a:pt x="273951" y="159842"/>
                </a:lnTo>
                <a:lnTo>
                  <a:pt x="187553" y="149758"/>
                </a:lnTo>
                <a:lnTo>
                  <a:pt x="184182" y="158800"/>
                </a:lnTo>
                <a:lnTo>
                  <a:pt x="180036" y="166493"/>
                </a:lnTo>
                <a:lnTo>
                  <a:pt x="139319" y="187198"/>
                </a:lnTo>
                <a:lnTo>
                  <a:pt x="129196" y="186252"/>
                </a:lnTo>
                <a:lnTo>
                  <a:pt x="98102" y="163427"/>
                </a:lnTo>
                <a:lnTo>
                  <a:pt x="90360" y="127431"/>
                </a:lnTo>
                <a:lnTo>
                  <a:pt x="91236" y="112038"/>
                </a:lnTo>
                <a:lnTo>
                  <a:pt x="111898" y="71389"/>
                </a:lnTo>
                <a:lnTo>
                  <a:pt x="140754" y="62280"/>
                </a:lnTo>
                <a:lnTo>
                  <a:pt x="149251" y="62758"/>
                </a:lnTo>
                <a:lnTo>
                  <a:pt x="181448" y="85785"/>
                </a:lnTo>
                <a:lnTo>
                  <a:pt x="183959" y="92875"/>
                </a:lnTo>
                <a:lnTo>
                  <a:pt x="269278" y="81711"/>
                </a:lnTo>
                <a:lnTo>
                  <a:pt x="252623" y="46570"/>
                </a:lnTo>
                <a:lnTo>
                  <a:pt x="209718" y="11846"/>
                </a:lnTo>
                <a:lnTo>
                  <a:pt x="165440" y="1338"/>
                </a:lnTo>
                <a:lnTo>
                  <a:pt x="138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bg object 27"/>
          <p:cNvSpPr/>
          <p:nvPr/>
        </p:nvSpPr>
        <p:spPr>
          <a:xfrm>
            <a:off x="7619400" y="364320"/>
            <a:ext cx="1218960" cy="334440"/>
          </a:xfrm>
          <a:custGeom>
            <a:avLst/>
            <a:gdLst/>
            <a:ahLst/>
            <a:rect l="l" t="t" r="r" b="b"/>
            <a:pathLst>
              <a:path w="1219200" h="334645">
                <a:moveTo>
                  <a:pt x="307441" y="1270"/>
                </a:moveTo>
                <a:lnTo>
                  <a:pt x="74206" y="1270"/>
                </a:lnTo>
                <a:lnTo>
                  <a:pt x="74206" y="0"/>
                </a:lnTo>
                <a:lnTo>
                  <a:pt x="0" y="0"/>
                </a:lnTo>
                <a:lnTo>
                  <a:pt x="0" y="1270"/>
                </a:lnTo>
                <a:lnTo>
                  <a:pt x="0" y="81280"/>
                </a:lnTo>
                <a:lnTo>
                  <a:pt x="103314" y="81280"/>
                </a:lnTo>
                <a:lnTo>
                  <a:pt x="103314" y="82550"/>
                </a:lnTo>
                <a:lnTo>
                  <a:pt x="103314" y="327660"/>
                </a:lnTo>
                <a:lnTo>
                  <a:pt x="204482" y="327660"/>
                </a:lnTo>
                <a:lnTo>
                  <a:pt x="204482" y="82550"/>
                </a:lnTo>
                <a:lnTo>
                  <a:pt x="204482" y="81280"/>
                </a:lnTo>
                <a:lnTo>
                  <a:pt x="307441" y="81280"/>
                </a:lnTo>
                <a:lnTo>
                  <a:pt x="307441" y="1270"/>
                </a:lnTo>
                <a:close/>
                <a:moveTo>
                  <a:pt x="598678" y="177673"/>
                </a:moveTo>
                <a:lnTo>
                  <a:pt x="593267" y="137172"/>
                </a:lnTo>
                <a:lnTo>
                  <a:pt x="565531" y="98628"/>
                </a:lnTo>
                <a:lnTo>
                  <a:pt x="518756" y="85864"/>
                </a:lnTo>
                <a:lnTo>
                  <a:pt x="506730" y="86410"/>
                </a:lnTo>
                <a:lnTo>
                  <a:pt x="466369" y="98933"/>
                </a:lnTo>
                <a:lnTo>
                  <a:pt x="438835" y="121513"/>
                </a:lnTo>
                <a:lnTo>
                  <a:pt x="438835" y="914"/>
                </a:lnTo>
                <a:lnTo>
                  <a:pt x="347751" y="914"/>
                </a:lnTo>
                <a:lnTo>
                  <a:pt x="347751" y="328155"/>
                </a:lnTo>
                <a:lnTo>
                  <a:pt x="438835" y="328155"/>
                </a:lnTo>
                <a:lnTo>
                  <a:pt x="438835" y="214388"/>
                </a:lnTo>
                <a:lnTo>
                  <a:pt x="439445" y="199466"/>
                </a:lnTo>
                <a:lnTo>
                  <a:pt x="454444" y="164147"/>
                </a:lnTo>
                <a:lnTo>
                  <a:pt x="475919" y="157149"/>
                </a:lnTo>
                <a:lnTo>
                  <a:pt x="485635" y="157149"/>
                </a:lnTo>
                <a:lnTo>
                  <a:pt x="507238" y="197827"/>
                </a:lnTo>
                <a:lnTo>
                  <a:pt x="507238" y="328510"/>
                </a:lnTo>
                <a:lnTo>
                  <a:pt x="598678" y="328510"/>
                </a:lnTo>
                <a:lnTo>
                  <a:pt x="598678" y="177673"/>
                </a:lnTo>
                <a:close/>
                <a:moveTo>
                  <a:pt x="915835" y="222313"/>
                </a:moveTo>
                <a:lnTo>
                  <a:pt x="912050" y="180009"/>
                </a:lnTo>
                <a:lnTo>
                  <a:pt x="896632" y="139865"/>
                </a:lnTo>
                <a:lnTo>
                  <a:pt x="892060" y="132600"/>
                </a:lnTo>
                <a:lnTo>
                  <a:pt x="855713" y="101714"/>
                </a:lnTo>
                <a:lnTo>
                  <a:pt x="823671" y="90805"/>
                </a:lnTo>
                <a:lnTo>
                  <a:pt x="823671" y="189191"/>
                </a:lnTo>
                <a:lnTo>
                  <a:pt x="734034" y="189191"/>
                </a:lnTo>
                <a:lnTo>
                  <a:pt x="751497" y="149593"/>
                </a:lnTo>
                <a:lnTo>
                  <a:pt x="779030" y="139865"/>
                </a:lnTo>
                <a:lnTo>
                  <a:pt x="788009" y="140614"/>
                </a:lnTo>
                <a:lnTo>
                  <a:pt x="818769" y="166522"/>
                </a:lnTo>
                <a:lnTo>
                  <a:pt x="823671" y="189191"/>
                </a:lnTo>
                <a:lnTo>
                  <a:pt x="823671" y="90805"/>
                </a:lnTo>
                <a:lnTo>
                  <a:pt x="820839" y="90068"/>
                </a:lnTo>
                <a:lnTo>
                  <a:pt x="799465" y="87185"/>
                </a:lnTo>
                <a:lnTo>
                  <a:pt x="775436" y="86233"/>
                </a:lnTo>
                <a:lnTo>
                  <a:pt x="745744" y="88341"/>
                </a:lnTo>
                <a:lnTo>
                  <a:pt x="696506" y="105371"/>
                </a:lnTo>
                <a:lnTo>
                  <a:pt x="661555" y="139001"/>
                </a:lnTo>
                <a:lnTo>
                  <a:pt x="643737" y="183972"/>
                </a:lnTo>
                <a:lnTo>
                  <a:pt x="641515" y="210426"/>
                </a:lnTo>
                <a:lnTo>
                  <a:pt x="642594" y="229260"/>
                </a:lnTo>
                <a:lnTo>
                  <a:pt x="659155" y="278472"/>
                </a:lnTo>
                <a:lnTo>
                  <a:pt x="690892" y="312902"/>
                </a:lnTo>
                <a:lnTo>
                  <a:pt x="735876" y="330631"/>
                </a:lnTo>
                <a:lnTo>
                  <a:pt x="777951" y="333908"/>
                </a:lnTo>
                <a:lnTo>
                  <a:pt x="803592" y="332968"/>
                </a:lnTo>
                <a:lnTo>
                  <a:pt x="845172" y="325259"/>
                </a:lnTo>
                <a:lnTo>
                  <a:pt x="888111" y="298005"/>
                </a:lnTo>
                <a:lnTo>
                  <a:pt x="910793" y="267309"/>
                </a:lnTo>
                <a:lnTo>
                  <a:pt x="821156" y="259029"/>
                </a:lnTo>
                <a:lnTo>
                  <a:pt x="815759" y="266230"/>
                </a:lnTo>
                <a:lnTo>
                  <a:pt x="810361" y="271272"/>
                </a:lnTo>
                <a:lnTo>
                  <a:pt x="799299" y="276834"/>
                </a:lnTo>
                <a:lnTo>
                  <a:pt x="793115" y="278968"/>
                </a:lnTo>
                <a:lnTo>
                  <a:pt x="786726" y="280225"/>
                </a:lnTo>
                <a:lnTo>
                  <a:pt x="780122" y="280631"/>
                </a:lnTo>
                <a:lnTo>
                  <a:pt x="769899" y="279692"/>
                </a:lnTo>
                <a:lnTo>
                  <a:pt x="737997" y="251663"/>
                </a:lnTo>
                <a:lnTo>
                  <a:pt x="733679" y="232752"/>
                </a:lnTo>
                <a:lnTo>
                  <a:pt x="915835" y="232752"/>
                </a:lnTo>
                <a:lnTo>
                  <a:pt x="915835" y="222313"/>
                </a:lnTo>
                <a:close/>
                <a:moveTo>
                  <a:pt x="1218603" y="209715"/>
                </a:moveTo>
                <a:lnTo>
                  <a:pt x="1211300" y="164934"/>
                </a:lnTo>
                <a:lnTo>
                  <a:pt x="1189431" y="127990"/>
                </a:lnTo>
                <a:lnTo>
                  <a:pt x="1144257" y="96901"/>
                </a:lnTo>
                <a:lnTo>
                  <a:pt x="1127137" y="92354"/>
                </a:lnTo>
                <a:lnTo>
                  <a:pt x="1127137" y="209715"/>
                </a:lnTo>
                <a:lnTo>
                  <a:pt x="1127125" y="210794"/>
                </a:lnTo>
                <a:lnTo>
                  <a:pt x="1120165" y="249313"/>
                </a:lnTo>
                <a:lnTo>
                  <a:pt x="1082522" y="272707"/>
                </a:lnTo>
                <a:lnTo>
                  <a:pt x="1073200" y="271767"/>
                </a:lnTo>
                <a:lnTo>
                  <a:pt x="1040396" y="238379"/>
                </a:lnTo>
                <a:lnTo>
                  <a:pt x="1037158" y="210794"/>
                </a:lnTo>
                <a:lnTo>
                  <a:pt x="1037958" y="196151"/>
                </a:lnTo>
                <a:lnTo>
                  <a:pt x="1057046" y="157530"/>
                </a:lnTo>
                <a:lnTo>
                  <a:pt x="1082878" y="148869"/>
                </a:lnTo>
                <a:lnTo>
                  <a:pt x="1091933" y="149821"/>
                </a:lnTo>
                <a:lnTo>
                  <a:pt x="1123962" y="183121"/>
                </a:lnTo>
                <a:lnTo>
                  <a:pt x="1127137" y="209715"/>
                </a:lnTo>
                <a:lnTo>
                  <a:pt x="1127137" y="92354"/>
                </a:lnTo>
                <a:lnTo>
                  <a:pt x="1115212" y="89166"/>
                </a:lnTo>
                <a:lnTo>
                  <a:pt x="1081798" y="86588"/>
                </a:lnTo>
                <a:lnTo>
                  <a:pt x="1052144" y="88607"/>
                </a:lnTo>
                <a:lnTo>
                  <a:pt x="1002715" y="106133"/>
                </a:lnTo>
                <a:lnTo>
                  <a:pt x="966724" y="140271"/>
                </a:lnTo>
                <a:lnTo>
                  <a:pt x="948359" y="184950"/>
                </a:lnTo>
                <a:lnTo>
                  <a:pt x="946073" y="210794"/>
                </a:lnTo>
                <a:lnTo>
                  <a:pt x="948778" y="238544"/>
                </a:lnTo>
                <a:lnTo>
                  <a:pt x="970521" y="285661"/>
                </a:lnTo>
                <a:lnTo>
                  <a:pt x="1008532" y="317868"/>
                </a:lnTo>
                <a:lnTo>
                  <a:pt x="1054582" y="332447"/>
                </a:lnTo>
                <a:lnTo>
                  <a:pt x="1081798" y="334264"/>
                </a:lnTo>
                <a:lnTo>
                  <a:pt x="1112164" y="332105"/>
                </a:lnTo>
                <a:lnTo>
                  <a:pt x="1162380" y="314680"/>
                </a:lnTo>
                <a:lnTo>
                  <a:pt x="1198092" y="280593"/>
                </a:lnTo>
                <a:lnTo>
                  <a:pt x="1202321" y="272707"/>
                </a:lnTo>
                <a:lnTo>
                  <a:pt x="1209459" y="259397"/>
                </a:lnTo>
                <a:lnTo>
                  <a:pt x="1216304" y="235775"/>
                </a:lnTo>
                <a:lnTo>
                  <a:pt x="1218603" y="2097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" name="bg object 28" descr=""/>
          <p:cNvPicPr/>
          <p:nvPr/>
        </p:nvPicPr>
        <p:blipFill>
          <a:blip r:embed="rId5"/>
          <a:stretch/>
        </p:blipFill>
        <p:spPr>
          <a:xfrm>
            <a:off x="8882640" y="451080"/>
            <a:ext cx="186120" cy="242280"/>
          </a:xfrm>
          <a:prstGeom prst="rect">
            <a:avLst/>
          </a:prstGeom>
          <a:ln w="0">
            <a:noFill/>
          </a:ln>
        </p:spPr>
      </p:pic>
      <p:sp>
        <p:nvSpPr>
          <p:cNvPr id="56" name="bg object 29"/>
          <p:cNvSpPr/>
          <p:nvPr/>
        </p:nvSpPr>
        <p:spPr>
          <a:xfrm>
            <a:off x="9057960" y="456480"/>
            <a:ext cx="279720" cy="333000"/>
          </a:xfrm>
          <a:custGeom>
            <a:avLst/>
            <a:gdLst/>
            <a:ahLst/>
            <a:rect l="l" t="t" r="r" b="b"/>
            <a:pathLst>
              <a:path w="280034" h="333375">
                <a:moveTo>
                  <a:pt x="0" y="0"/>
                </a:moveTo>
                <a:lnTo>
                  <a:pt x="99720" y="237248"/>
                </a:lnTo>
                <a:lnTo>
                  <a:pt x="96016" y="246010"/>
                </a:lnTo>
                <a:lnTo>
                  <a:pt x="91938" y="253353"/>
                </a:lnTo>
                <a:lnTo>
                  <a:pt x="56883" y="271081"/>
                </a:lnTo>
                <a:lnTo>
                  <a:pt x="45006" y="270676"/>
                </a:lnTo>
                <a:lnTo>
                  <a:pt x="33705" y="269462"/>
                </a:lnTo>
                <a:lnTo>
                  <a:pt x="23014" y="267438"/>
                </a:lnTo>
                <a:lnTo>
                  <a:pt x="12966" y="264604"/>
                </a:lnTo>
                <a:lnTo>
                  <a:pt x="20167" y="327964"/>
                </a:lnTo>
                <a:lnTo>
                  <a:pt x="39340" y="330324"/>
                </a:lnTo>
                <a:lnTo>
                  <a:pt x="55846" y="332011"/>
                </a:lnTo>
                <a:lnTo>
                  <a:pt x="69722" y="333024"/>
                </a:lnTo>
                <a:lnTo>
                  <a:pt x="81000" y="333362"/>
                </a:lnTo>
                <a:lnTo>
                  <a:pt x="103540" y="332069"/>
                </a:lnTo>
                <a:lnTo>
                  <a:pt x="152996" y="312127"/>
                </a:lnTo>
                <a:lnTo>
                  <a:pt x="177658" y="273649"/>
                </a:lnTo>
                <a:lnTo>
                  <a:pt x="279717" y="368"/>
                </a:lnTo>
                <a:lnTo>
                  <a:pt x="190080" y="368"/>
                </a:lnTo>
                <a:lnTo>
                  <a:pt x="145084" y="158038"/>
                </a:lnTo>
                <a:lnTo>
                  <a:pt x="96126" y="3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71120" y="1454040"/>
            <a:ext cx="10473480" cy="65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800" spc="-1" strike="noStrike">
                <a:latin typeface="Calibri"/>
              </a:rPr>
              <a:t>Click to edit the title text format</a:t>
            </a:r>
            <a:endParaRPr b="0" lang="en-PH" sz="1800" spc="-1" strike="noStrike"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97760" y="1454040"/>
            <a:ext cx="7556040" cy="1573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Click to edit the outline text format</a:t>
            </a:r>
            <a:endParaRPr b="0" lang="en-PH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Calibri"/>
              </a:rPr>
              <a:t>Second Outline Level</a:t>
            </a:r>
            <a:endParaRPr b="0" lang="en-PH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Third Outline Level</a:t>
            </a:r>
            <a:endParaRPr b="0" lang="en-PH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Calibri"/>
              </a:rPr>
              <a:t>Fourth Outline Level</a:t>
            </a:r>
            <a:endParaRPr b="0" lang="en-PH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Fifth Outline Level</a:t>
            </a:r>
            <a:endParaRPr b="0" lang="en-PH" sz="18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Sixth Outline Level</a:t>
            </a:r>
            <a:endParaRPr b="0" lang="en-PH" sz="18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Seventh Outline Level</a:t>
            </a:r>
            <a:endParaRPr b="0" lang="en-PH" sz="1800" spc="-1" strike="noStrike"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28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/>
          </p:nvPr>
        </p:nvSpPr>
        <p:spPr>
          <a:xfrm>
            <a:off x="609840" y="6378120"/>
            <a:ext cx="2805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400" spc="-1" strike="noStrike"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/>
          </p:nvPr>
        </p:nvSpPr>
        <p:spPr>
          <a:xfrm>
            <a:off x="8782920" y="6378120"/>
            <a:ext cx="2805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fld id="{82CD74B2-B170-4139-A29E-0377DBC0D420}" type="slidenum">
              <a:rPr b="0" lang="en-PH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bg object 16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86360" cy="615240"/>
          </a:xfrm>
          <a:prstGeom prst="rect">
            <a:avLst/>
          </a:prstGeom>
          <a:ln w="0">
            <a:noFill/>
          </a:ln>
        </p:spPr>
      </p:pic>
      <p:pic>
        <p:nvPicPr>
          <p:cNvPr id="99" name="bg object 17" descr=""/>
          <p:cNvPicPr/>
          <p:nvPr/>
        </p:nvPicPr>
        <p:blipFill>
          <a:blip r:embed="rId3"/>
          <a:stretch/>
        </p:blipFill>
        <p:spPr>
          <a:xfrm>
            <a:off x="10857240" y="-360"/>
            <a:ext cx="1028880" cy="964800"/>
          </a:xfrm>
          <a:prstGeom prst="rect">
            <a:avLst/>
          </a:prstGeom>
          <a:ln w="0">
            <a:noFill/>
          </a:ln>
        </p:spPr>
      </p:pic>
      <p:sp>
        <p:nvSpPr>
          <p:cNvPr id="100" name="bg object 18"/>
          <p:cNvSpPr/>
          <p:nvPr/>
        </p:nvSpPr>
        <p:spPr>
          <a:xfrm>
            <a:off x="1651680" y="360000"/>
            <a:ext cx="1194840" cy="333000"/>
          </a:xfrm>
          <a:custGeom>
            <a:avLst/>
            <a:gdLst/>
            <a:ahLst/>
            <a:rect l="l" t="t" r="r" b="b"/>
            <a:pathLst>
              <a:path w="1195070" h="333375">
                <a:moveTo>
                  <a:pt x="300951" y="162725"/>
                </a:moveTo>
                <a:lnTo>
                  <a:pt x="296545" y="114490"/>
                </a:lnTo>
                <a:lnTo>
                  <a:pt x="283781" y="74168"/>
                </a:lnTo>
                <a:lnTo>
                  <a:pt x="282498" y="71196"/>
                </a:lnTo>
                <a:lnTo>
                  <a:pt x="257594" y="36144"/>
                </a:lnTo>
                <a:lnTo>
                  <a:pt x="221754" y="12242"/>
                </a:lnTo>
                <a:lnTo>
                  <a:pt x="199428" y="5105"/>
                </a:lnTo>
                <a:lnTo>
                  <a:pt x="199428" y="164528"/>
                </a:lnTo>
                <a:lnTo>
                  <a:pt x="198945" y="182892"/>
                </a:lnTo>
                <a:lnTo>
                  <a:pt x="191871" y="221411"/>
                </a:lnTo>
                <a:lnTo>
                  <a:pt x="163093" y="248996"/>
                </a:lnTo>
                <a:lnTo>
                  <a:pt x="125628" y="253085"/>
                </a:lnTo>
                <a:lnTo>
                  <a:pt x="101155" y="253085"/>
                </a:lnTo>
                <a:lnTo>
                  <a:pt x="101155" y="74168"/>
                </a:lnTo>
                <a:lnTo>
                  <a:pt x="126352" y="74168"/>
                </a:lnTo>
                <a:lnTo>
                  <a:pt x="172669" y="84950"/>
                </a:lnTo>
                <a:lnTo>
                  <a:pt x="195148" y="120789"/>
                </a:lnTo>
                <a:lnTo>
                  <a:pt x="199428" y="164528"/>
                </a:lnTo>
                <a:lnTo>
                  <a:pt x="199428" y="5105"/>
                </a:lnTo>
                <a:lnTo>
                  <a:pt x="190246" y="3022"/>
                </a:lnTo>
                <a:lnTo>
                  <a:pt x="171221" y="749"/>
                </a:lnTo>
                <a:lnTo>
                  <a:pt x="150114" y="0"/>
                </a:lnTo>
                <a:lnTo>
                  <a:pt x="0" y="0"/>
                </a:lnTo>
                <a:lnTo>
                  <a:pt x="0" y="327240"/>
                </a:lnTo>
                <a:lnTo>
                  <a:pt x="150114" y="327240"/>
                </a:lnTo>
                <a:lnTo>
                  <a:pt x="194246" y="322389"/>
                </a:lnTo>
                <a:lnTo>
                  <a:pt x="234073" y="308851"/>
                </a:lnTo>
                <a:lnTo>
                  <a:pt x="265925" y="282054"/>
                </a:lnTo>
                <a:lnTo>
                  <a:pt x="284835" y="253085"/>
                </a:lnTo>
                <a:lnTo>
                  <a:pt x="289077" y="244081"/>
                </a:lnTo>
                <a:lnTo>
                  <a:pt x="294259" y="228092"/>
                </a:lnTo>
                <a:lnTo>
                  <a:pt x="297980" y="209219"/>
                </a:lnTo>
                <a:lnTo>
                  <a:pt x="300202" y="187439"/>
                </a:lnTo>
                <a:lnTo>
                  <a:pt x="300951" y="162725"/>
                </a:lnTo>
                <a:close/>
                <a:moveTo>
                  <a:pt x="610552" y="221411"/>
                </a:moveTo>
                <a:lnTo>
                  <a:pt x="609600" y="199059"/>
                </a:lnTo>
                <a:lnTo>
                  <a:pt x="608076" y="188290"/>
                </a:lnTo>
                <a:lnTo>
                  <a:pt x="606767" y="178981"/>
                </a:lnTo>
                <a:lnTo>
                  <a:pt x="591362" y="138963"/>
                </a:lnTo>
                <a:lnTo>
                  <a:pt x="564337" y="109308"/>
                </a:lnTo>
                <a:lnTo>
                  <a:pt x="518388" y="89890"/>
                </a:lnTo>
                <a:lnTo>
                  <a:pt x="518388" y="188290"/>
                </a:lnTo>
                <a:lnTo>
                  <a:pt x="428752" y="187921"/>
                </a:lnTo>
                <a:lnTo>
                  <a:pt x="446214" y="148691"/>
                </a:lnTo>
                <a:lnTo>
                  <a:pt x="473748" y="138963"/>
                </a:lnTo>
                <a:lnTo>
                  <a:pt x="482727" y="139712"/>
                </a:lnTo>
                <a:lnTo>
                  <a:pt x="513486" y="165620"/>
                </a:lnTo>
                <a:lnTo>
                  <a:pt x="518388" y="188290"/>
                </a:lnTo>
                <a:lnTo>
                  <a:pt x="518388" y="89890"/>
                </a:lnTo>
                <a:lnTo>
                  <a:pt x="515556" y="89154"/>
                </a:lnTo>
                <a:lnTo>
                  <a:pt x="494182" y="86283"/>
                </a:lnTo>
                <a:lnTo>
                  <a:pt x="470154" y="85331"/>
                </a:lnTo>
                <a:lnTo>
                  <a:pt x="440461" y="87439"/>
                </a:lnTo>
                <a:lnTo>
                  <a:pt x="391223" y="104470"/>
                </a:lnTo>
                <a:lnTo>
                  <a:pt x="356273" y="137947"/>
                </a:lnTo>
                <a:lnTo>
                  <a:pt x="338455" y="183007"/>
                </a:lnTo>
                <a:lnTo>
                  <a:pt x="336232" y="209524"/>
                </a:lnTo>
                <a:lnTo>
                  <a:pt x="337312" y="228358"/>
                </a:lnTo>
                <a:lnTo>
                  <a:pt x="353872" y="277571"/>
                </a:lnTo>
                <a:lnTo>
                  <a:pt x="385610" y="311988"/>
                </a:lnTo>
                <a:lnTo>
                  <a:pt x="430593" y="329730"/>
                </a:lnTo>
                <a:lnTo>
                  <a:pt x="472668" y="333006"/>
                </a:lnTo>
                <a:lnTo>
                  <a:pt x="498309" y="332066"/>
                </a:lnTo>
                <a:lnTo>
                  <a:pt x="539889" y="324358"/>
                </a:lnTo>
                <a:lnTo>
                  <a:pt x="582828" y="296964"/>
                </a:lnTo>
                <a:lnTo>
                  <a:pt x="605510" y="266407"/>
                </a:lnTo>
                <a:lnTo>
                  <a:pt x="515874" y="258127"/>
                </a:lnTo>
                <a:lnTo>
                  <a:pt x="510476" y="265328"/>
                </a:lnTo>
                <a:lnTo>
                  <a:pt x="505079" y="270002"/>
                </a:lnTo>
                <a:lnTo>
                  <a:pt x="474840" y="279730"/>
                </a:lnTo>
                <a:lnTo>
                  <a:pt x="464616" y="278739"/>
                </a:lnTo>
                <a:lnTo>
                  <a:pt x="432714" y="250710"/>
                </a:lnTo>
                <a:lnTo>
                  <a:pt x="428396" y="231482"/>
                </a:lnTo>
                <a:lnTo>
                  <a:pt x="610552" y="231851"/>
                </a:lnTo>
                <a:lnTo>
                  <a:pt x="610552" y="231482"/>
                </a:lnTo>
                <a:lnTo>
                  <a:pt x="610552" y="221411"/>
                </a:lnTo>
                <a:close/>
                <a:moveTo>
                  <a:pt x="905395" y="91084"/>
                </a:moveTo>
                <a:lnTo>
                  <a:pt x="813600" y="90728"/>
                </a:lnTo>
                <a:lnTo>
                  <a:pt x="766076" y="241211"/>
                </a:lnTo>
                <a:lnTo>
                  <a:pt x="719988" y="90728"/>
                </a:lnTo>
                <a:lnTo>
                  <a:pt x="625309" y="90728"/>
                </a:lnTo>
                <a:lnTo>
                  <a:pt x="723950" y="327964"/>
                </a:lnTo>
                <a:lnTo>
                  <a:pt x="804595" y="327964"/>
                </a:lnTo>
                <a:lnTo>
                  <a:pt x="905395" y="91084"/>
                </a:lnTo>
                <a:close/>
                <a:moveTo>
                  <a:pt x="1194473" y="222123"/>
                </a:moveTo>
                <a:lnTo>
                  <a:pt x="1190688" y="179514"/>
                </a:lnTo>
                <a:lnTo>
                  <a:pt x="1175258" y="139331"/>
                </a:lnTo>
                <a:lnTo>
                  <a:pt x="1170698" y="132105"/>
                </a:lnTo>
                <a:lnTo>
                  <a:pt x="1134351" y="101168"/>
                </a:lnTo>
                <a:lnTo>
                  <a:pt x="1102309" y="90258"/>
                </a:lnTo>
                <a:lnTo>
                  <a:pt x="1102309" y="188645"/>
                </a:lnTo>
                <a:lnTo>
                  <a:pt x="1012672" y="188645"/>
                </a:lnTo>
                <a:lnTo>
                  <a:pt x="1030122" y="149047"/>
                </a:lnTo>
                <a:lnTo>
                  <a:pt x="1057668" y="139331"/>
                </a:lnTo>
                <a:lnTo>
                  <a:pt x="1066647" y="140220"/>
                </a:lnTo>
                <a:lnTo>
                  <a:pt x="1097407" y="165976"/>
                </a:lnTo>
                <a:lnTo>
                  <a:pt x="1102309" y="188645"/>
                </a:lnTo>
                <a:lnTo>
                  <a:pt x="1102309" y="90258"/>
                </a:lnTo>
                <a:lnTo>
                  <a:pt x="1099477" y="89522"/>
                </a:lnTo>
                <a:lnTo>
                  <a:pt x="1078103" y="86639"/>
                </a:lnTo>
                <a:lnTo>
                  <a:pt x="1054074" y="85686"/>
                </a:lnTo>
                <a:lnTo>
                  <a:pt x="1024382" y="87845"/>
                </a:lnTo>
                <a:lnTo>
                  <a:pt x="975144" y="104978"/>
                </a:lnTo>
                <a:lnTo>
                  <a:pt x="940193" y="138455"/>
                </a:lnTo>
                <a:lnTo>
                  <a:pt x="922375" y="183426"/>
                </a:lnTo>
                <a:lnTo>
                  <a:pt x="920153" y="209880"/>
                </a:lnTo>
                <a:lnTo>
                  <a:pt x="921232" y="228714"/>
                </a:lnTo>
                <a:lnTo>
                  <a:pt x="937793" y="277926"/>
                </a:lnTo>
                <a:lnTo>
                  <a:pt x="969530" y="312559"/>
                </a:lnTo>
                <a:lnTo>
                  <a:pt x="1014514" y="330085"/>
                </a:lnTo>
                <a:lnTo>
                  <a:pt x="1056589" y="333362"/>
                </a:lnTo>
                <a:lnTo>
                  <a:pt x="1082230" y="332422"/>
                </a:lnTo>
                <a:lnTo>
                  <a:pt x="1123810" y="324713"/>
                </a:lnTo>
                <a:lnTo>
                  <a:pt x="1166749" y="297459"/>
                </a:lnTo>
                <a:lnTo>
                  <a:pt x="1189431" y="266763"/>
                </a:lnTo>
                <a:lnTo>
                  <a:pt x="1099794" y="258483"/>
                </a:lnTo>
                <a:lnTo>
                  <a:pt x="1094397" y="265684"/>
                </a:lnTo>
                <a:lnTo>
                  <a:pt x="1088999" y="270725"/>
                </a:lnTo>
                <a:lnTo>
                  <a:pt x="1058748" y="280085"/>
                </a:lnTo>
                <a:lnTo>
                  <a:pt x="1048537" y="279146"/>
                </a:lnTo>
                <a:lnTo>
                  <a:pt x="1016635" y="251117"/>
                </a:lnTo>
                <a:lnTo>
                  <a:pt x="1012317" y="232206"/>
                </a:lnTo>
                <a:lnTo>
                  <a:pt x="1194473" y="232206"/>
                </a:lnTo>
                <a:lnTo>
                  <a:pt x="1194473" y="22212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bg object 19"/>
          <p:cNvSpPr/>
          <p:nvPr/>
        </p:nvSpPr>
        <p:spPr>
          <a:xfrm>
            <a:off x="2890800" y="361080"/>
            <a:ext cx="91080" cy="327240"/>
          </a:xfrm>
          <a:custGeom>
            <a:avLst/>
            <a:gdLst/>
            <a:ahLst/>
            <a:rect l="l" t="t" r="r" b="b"/>
            <a:pathLst>
              <a:path w="91439" h="327659">
                <a:moveTo>
                  <a:pt x="91084" y="0"/>
                </a:moveTo>
                <a:lnTo>
                  <a:pt x="0" y="0"/>
                </a:lnTo>
                <a:lnTo>
                  <a:pt x="0" y="327240"/>
                </a:lnTo>
                <a:lnTo>
                  <a:pt x="91084" y="327240"/>
                </a:lnTo>
                <a:lnTo>
                  <a:pt x="9108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bg object 20"/>
          <p:cNvSpPr/>
          <p:nvPr/>
        </p:nvSpPr>
        <p:spPr>
          <a:xfrm>
            <a:off x="3029040" y="446040"/>
            <a:ext cx="1340640" cy="333000"/>
          </a:xfrm>
          <a:custGeom>
            <a:avLst/>
            <a:gdLst/>
            <a:ahLst/>
            <a:rect l="l" t="t" r="r" b="b"/>
            <a:pathLst>
              <a:path w="1341120" h="333375">
                <a:moveTo>
                  <a:pt x="272503" y="123482"/>
                </a:moveTo>
                <a:lnTo>
                  <a:pt x="265226" y="78676"/>
                </a:lnTo>
                <a:lnTo>
                  <a:pt x="243344" y="41402"/>
                </a:lnTo>
                <a:lnTo>
                  <a:pt x="198170" y="10452"/>
                </a:lnTo>
                <a:lnTo>
                  <a:pt x="181076" y="5854"/>
                </a:lnTo>
                <a:lnTo>
                  <a:pt x="181076" y="123482"/>
                </a:lnTo>
                <a:lnTo>
                  <a:pt x="180314" y="138861"/>
                </a:lnTo>
                <a:lnTo>
                  <a:pt x="161798" y="177990"/>
                </a:lnTo>
                <a:lnTo>
                  <a:pt x="136436" y="186486"/>
                </a:lnTo>
                <a:lnTo>
                  <a:pt x="127114" y="185547"/>
                </a:lnTo>
                <a:lnTo>
                  <a:pt x="94322" y="151968"/>
                </a:lnTo>
                <a:lnTo>
                  <a:pt x="91097" y="124561"/>
                </a:lnTo>
                <a:lnTo>
                  <a:pt x="91122" y="123482"/>
                </a:lnTo>
                <a:lnTo>
                  <a:pt x="104038" y="77762"/>
                </a:lnTo>
                <a:lnTo>
                  <a:pt x="136804" y="62649"/>
                </a:lnTo>
                <a:lnTo>
                  <a:pt x="145846" y="63601"/>
                </a:lnTo>
                <a:lnTo>
                  <a:pt x="177876" y="96710"/>
                </a:lnTo>
                <a:lnTo>
                  <a:pt x="181076" y="123482"/>
                </a:lnTo>
                <a:lnTo>
                  <a:pt x="181076" y="5854"/>
                </a:lnTo>
                <a:lnTo>
                  <a:pt x="169138" y="2628"/>
                </a:lnTo>
                <a:lnTo>
                  <a:pt x="135724" y="0"/>
                </a:lnTo>
                <a:lnTo>
                  <a:pt x="106070" y="2235"/>
                </a:lnTo>
                <a:lnTo>
                  <a:pt x="56642" y="19900"/>
                </a:lnTo>
                <a:lnTo>
                  <a:pt x="20650" y="54000"/>
                </a:lnTo>
                <a:lnTo>
                  <a:pt x="2286" y="98564"/>
                </a:lnTo>
                <a:lnTo>
                  <a:pt x="0" y="124561"/>
                </a:lnTo>
                <a:lnTo>
                  <a:pt x="2705" y="152323"/>
                </a:lnTo>
                <a:lnTo>
                  <a:pt x="24447" y="199440"/>
                </a:lnTo>
                <a:lnTo>
                  <a:pt x="62458" y="231444"/>
                </a:lnTo>
                <a:lnTo>
                  <a:pt x="108508" y="245872"/>
                </a:lnTo>
                <a:lnTo>
                  <a:pt x="135724" y="247688"/>
                </a:lnTo>
                <a:lnTo>
                  <a:pt x="166090" y="245681"/>
                </a:lnTo>
                <a:lnTo>
                  <a:pt x="216306" y="228295"/>
                </a:lnTo>
                <a:lnTo>
                  <a:pt x="252006" y="194360"/>
                </a:lnTo>
                <a:lnTo>
                  <a:pt x="270217" y="149542"/>
                </a:lnTo>
                <a:lnTo>
                  <a:pt x="272503" y="123482"/>
                </a:lnTo>
                <a:close/>
                <a:moveTo>
                  <a:pt x="577075" y="126720"/>
                </a:moveTo>
                <a:lnTo>
                  <a:pt x="575449" y="101079"/>
                </a:lnTo>
                <a:lnTo>
                  <a:pt x="570598" y="77546"/>
                </a:lnTo>
                <a:lnTo>
                  <a:pt x="566597" y="66967"/>
                </a:lnTo>
                <a:lnTo>
                  <a:pt x="562495" y="56108"/>
                </a:lnTo>
                <a:lnTo>
                  <a:pt x="553466" y="40678"/>
                </a:lnTo>
                <a:lnTo>
                  <a:pt x="551167" y="36728"/>
                </a:lnTo>
                <a:lnTo>
                  <a:pt x="536841" y="20878"/>
                </a:lnTo>
                <a:lnTo>
                  <a:pt x="519836" y="9499"/>
                </a:lnTo>
                <a:lnTo>
                  <a:pt x="500126" y="2667"/>
                </a:lnTo>
                <a:lnTo>
                  <a:pt x="486359" y="1257"/>
                </a:lnTo>
                <a:lnTo>
                  <a:pt x="486359" y="122758"/>
                </a:lnTo>
                <a:lnTo>
                  <a:pt x="485673" y="137274"/>
                </a:lnTo>
                <a:lnTo>
                  <a:pt x="469874" y="172935"/>
                </a:lnTo>
                <a:lnTo>
                  <a:pt x="448919" y="180365"/>
                </a:lnTo>
                <a:lnTo>
                  <a:pt x="440347" y="179501"/>
                </a:lnTo>
                <a:lnTo>
                  <a:pt x="410298" y="149453"/>
                </a:lnTo>
                <a:lnTo>
                  <a:pt x="407606" y="126720"/>
                </a:lnTo>
                <a:lnTo>
                  <a:pt x="407619" y="122758"/>
                </a:lnTo>
                <a:lnTo>
                  <a:pt x="419036" y="80645"/>
                </a:lnTo>
                <a:lnTo>
                  <a:pt x="447840" y="66967"/>
                </a:lnTo>
                <a:lnTo>
                  <a:pt x="455599" y="67843"/>
                </a:lnTo>
                <a:lnTo>
                  <a:pt x="483616" y="97929"/>
                </a:lnTo>
                <a:lnTo>
                  <a:pt x="486359" y="122758"/>
                </a:lnTo>
                <a:lnTo>
                  <a:pt x="486359" y="1257"/>
                </a:lnTo>
                <a:lnTo>
                  <a:pt x="477723" y="368"/>
                </a:lnTo>
                <a:lnTo>
                  <a:pt x="465836" y="1041"/>
                </a:lnTo>
                <a:lnTo>
                  <a:pt x="454545" y="3022"/>
                </a:lnTo>
                <a:lnTo>
                  <a:pt x="418134" y="22110"/>
                </a:lnTo>
                <a:lnTo>
                  <a:pt x="401396" y="40678"/>
                </a:lnTo>
                <a:lnTo>
                  <a:pt x="401396" y="5765"/>
                </a:lnTo>
                <a:lnTo>
                  <a:pt x="316445" y="5397"/>
                </a:lnTo>
                <a:lnTo>
                  <a:pt x="316445" y="333006"/>
                </a:lnTo>
                <a:lnTo>
                  <a:pt x="407885" y="333006"/>
                </a:lnTo>
                <a:lnTo>
                  <a:pt x="407885" y="219608"/>
                </a:lnTo>
                <a:lnTo>
                  <a:pt x="415048" y="226225"/>
                </a:lnTo>
                <a:lnTo>
                  <a:pt x="457149" y="246341"/>
                </a:lnTo>
                <a:lnTo>
                  <a:pt x="477354" y="248043"/>
                </a:lnTo>
                <a:lnTo>
                  <a:pt x="498017" y="246151"/>
                </a:lnTo>
                <a:lnTo>
                  <a:pt x="516813" y="240398"/>
                </a:lnTo>
                <a:lnTo>
                  <a:pt x="533793" y="230733"/>
                </a:lnTo>
                <a:lnTo>
                  <a:pt x="546176" y="219608"/>
                </a:lnTo>
                <a:lnTo>
                  <a:pt x="548995" y="217081"/>
                </a:lnTo>
                <a:lnTo>
                  <a:pt x="561276" y="199732"/>
                </a:lnTo>
                <a:lnTo>
                  <a:pt x="569442" y="180365"/>
                </a:lnTo>
                <a:lnTo>
                  <a:pt x="570052" y="178930"/>
                </a:lnTo>
                <a:lnTo>
                  <a:pt x="575310" y="154609"/>
                </a:lnTo>
                <a:lnTo>
                  <a:pt x="577075" y="126720"/>
                </a:lnTo>
                <a:close/>
                <a:moveTo>
                  <a:pt x="1023835" y="94322"/>
                </a:moveTo>
                <a:lnTo>
                  <a:pt x="1018425" y="52527"/>
                </a:lnTo>
                <a:lnTo>
                  <a:pt x="990422" y="13487"/>
                </a:lnTo>
                <a:lnTo>
                  <a:pt x="942479" y="723"/>
                </a:lnTo>
                <a:lnTo>
                  <a:pt x="930211" y="1270"/>
                </a:lnTo>
                <a:lnTo>
                  <a:pt x="890155" y="14211"/>
                </a:lnTo>
                <a:lnTo>
                  <a:pt x="860044" y="40678"/>
                </a:lnTo>
                <a:lnTo>
                  <a:pt x="854506" y="31318"/>
                </a:lnTo>
                <a:lnTo>
                  <a:pt x="823976" y="6350"/>
                </a:lnTo>
                <a:lnTo>
                  <a:pt x="788035" y="723"/>
                </a:lnTo>
                <a:lnTo>
                  <a:pt x="775487" y="1282"/>
                </a:lnTo>
                <a:lnTo>
                  <a:pt x="733856" y="15074"/>
                </a:lnTo>
                <a:lnTo>
                  <a:pt x="706323" y="40678"/>
                </a:lnTo>
                <a:lnTo>
                  <a:pt x="706323" y="5765"/>
                </a:lnTo>
                <a:lnTo>
                  <a:pt x="621360" y="5765"/>
                </a:lnTo>
                <a:lnTo>
                  <a:pt x="621360" y="243001"/>
                </a:lnTo>
                <a:lnTo>
                  <a:pt x="712444" y="243001"/>
                </a:lnTo>
                <a:lnTo>
                  <a:pt x="712444" y="122047"/>
                </a:lnTo>
                <a:lnTo>
                  <a:pt x="713054" y="109499"/>
                </a:lnTo>
                <a:lnTo>
                  <a:pt x="733945" y="74256"/>
                </a:lnTo>
                <a:lnTo>
                  <a:pt x="748080" y="71285"/>
                </a:lnTo>
                <a:lnTo>
                  <a:pt x="754557" y="71285"/>
                </a:lnTo>
                <a:lnTo>
                  <a:pt x="776884" y="101879"/>
                </a:lnTo>
                <a:lnTo>
                  <a:pt x="776884" y="243001"/>
                </a:lnTo>
                <a:lnTo>
                  <a:pt x="867956" y="243001"/>
                </a:lnTo>
                <a:lnTo>
                  <a:pt x="867956" y="120967"/>
                </a:lnTo>
                <a:lnTo>
                  <a:pt x="868553" y="108889"/>
                </a:lnTo>
                <a:lnTo>
                  <a:pt x="889012" y="74930"/>
                </a:lnTo>
                <a:lnTo>
                  <a:pt x="903605" y="72009"/>
                </a:lnTo>
                <a:lnTo>
                  <a:pt x="910069" y="72758"/>
                </a:lnTo>
                <a:lnTo>
                  <a:pt x="916012" y="75018"/>
                </a:lnTo>
                <a:lnTo>
                  <a:pt x="921423" y="78841"/>
                </a:lnTo>
                <a:lnTo>
                  <a:pt x="930605" y="89281"/>
                </a:lnTo>
                <a:lnTo>
                  <a:pt x="932764" y="97561"/>
                </a:lnTo>
                <a:lnTo>
                  <a:pt x="932764" y="243357"/>
                </a:lnTo>
                <a:lnTo>
                  <a:pt x="1023835" y="243357"/>
                </a:lnTo>
                <a:lnTo>
                  <a:pt x="1023835" y="94322"/>
                </a:lnTo>
                <a:close/>
                <a:moveTo>
                  <a:pt x="1341005" y="137160"/>
                </a:moveTo>
                <a:lnTo>
                  <a:pt x="1337221" y="94869"/>
                </a:lnTo>
                <a:lnTo>
                  <a:pt x="1321803" y="54724"/>
                </a:lnTo>
                <a:lnTo>
                  <a:pt x="1294790" y="25057"/>
                </a:lnTo>
                <a:lnTo>
                  <a:pt x="1248841" y="5651"/>
                </a:lnTo>
                <a:lnTo>
                  <a:pt x="1248841" y="104038"/>
                </a:lnTo>
                <a:lnTo>
                  <a:pt x="1159205" y="103682"/>
                </a:lnTo>
                <a:lnTo>
                  <a:pt x="1176655" y="64452"/>
                </a:lnTo>
                <a:lnTo>
                  <a:pt x="1204201" y="54724"/>
                </a:lnTo>
                <a:lnTo>
                  <a:pt x="1213167" y="55473"/>
                </a:lnTo>
                <a:lnTo>
                  <a:pt x="1243926" y="81368"/>
                </a:lnTo>
                <a:lnTo>
                  <a:pt x="1248841" y="104038"/>
                </a:lnTo>
                <a:lnTo>
                  <a:pt x="1248841" y="5651"/>
                </a:lnTo>
                <a:lnTo>
                  <a:pt x="1245997" y="4914"/>
                </a:lnTo>
                <a:lnTo>
                  <a:pt x="1224635" y="2032"/>
                </a:lnTo>
                <a:lnTo>
                  <a:pt x="1200607" y="1079"/>
                </a:lnTo>
                <a:lnTo>
                  <a:pt x="1170914" y="3187"/>
                </a:lnTo>
                <a:lnTo>
                  <a:pt x="1121664" y="20218"/>
                </a:lnTo>
                <a:lnTo>
                  <a:pt x="1086726" y="53848"/>
                </a:lnTo>
                <a:lnTo>
                  <a:pt x="1068908" y="98818"/>
                </a:lnTo>
                <a:lnTo>
                  <a:pt x="1066685" y="125285"/>
                </a:lnTo>
                <a:lnTo>
                  <a:pt x="1067765" y="144119"/>
                </a:lnTo>
                <a:lnTo>
                  <a:pt x="1084326" y="193319"/>
                </a:lnTo>
                <a:lnTo>
                  <a:pt x="1116063" y="227749"/>
                </a:lnTo>
                <a:lnTo>
                  <a:pt x="1161046" y="245491"/>
                </a:lnTo>
                <a:lnTo>
                  <a:pt x="1203121" y="248767"/>
                </a:lnTo>
                <a:lnTo>
                  <a:pt x="1228763" y="247827"/>
                </a:lnTo>
                <a:lnTo>
                  <a:pt x="1270342" y="240118"/>
                </a:lnTo>
                <a:lnTo>
                  <a:pt x="1313281" y="212725"/>
                </a:lnTo>
                <a:lnTo>
                  <a:pt x="1327264" y="195478"/>
                </a:lnTo>
                <a:lnTo>
                  <a:pt x="1335963" y="182168"/>
                </a:lnTo>
                <a:lnTo>
                  <a:pt x="1246327" y="173888"/>
                </a:lnTo>
                <a:lnTo>
                  <a:pt x="1240917" y="181089"/>
                </a:lnTo>
                <a:lnTo>
                  <a:pt x="1235519" y="185762"/>
                </a:lnTo>
                <a:lnTo>
                  <a:pt x="1205280" y="195478"/>
                </a:lnTo>
                <a:lnTo>
                  <a:pt x="1195070" y="194538"/>
                </a:lnTo>
                <a:lnTo>
                  <a:pt x="1163154" y="166458"/>
                </a:lnTo>
                <a:lnTo>
                  <a:pt x="1158836" y="147243"/>
                </a:lnTo>
                <a:lnTo>
                  <a:pt x="1341005" y="147599"/>
                </a:lnTo>
                <a:lnTo>
                  <a:pt x="1341005" y="147243"/>
                </a:lnTo>
                <a:lnTo>
                  <a:pt x="1341005" y="13716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bg object 21" descr=""/>
          <p:cNvPicPr/>
          <p:nvPr/>
        </p:nvPicPr>
        <p:blipFill>
          <a:blip r:embed="rId4"/>
          <a:stretch/>
        </p:blipFill>
        <p:spPr>
          <a:xfrm>
            <a:off x="4411800" y="447480"/>
            <a:ext cx="250560" cy="241920"/>
          </a:xfrm>
          <a:prstGeom prst="rect">
            <a:avLst/>
          </a:prstGeom>
          <a:ln w="0">
            <a:noFill/>
          </a:ln>
        </p:spPr>
      </p:pic>
      <p:sp>
        <p:nvSpPr>
          <p:cNvPr id="104" name="bg object 22"/>
          <p:cNvSpPr/>
          <p:nvPr/>
        </p:nvSpPr>
        <p:spPr>
          <a:xfrm>
            <a:off x="4701600" y="362880"/>
            <a:ext cx="178200" cy="332280"/>
          </a:xfrm>
          <a:custGeom>
            <a:avLst/>
            <a:gdLst/>
            <a:ahLst/>
            <a:rect l="l" t="t" r="r" b="b"/>
            <a:pathLst>
              <a:path w="178435" h="332740">
                <a:moveTo>
                  <a:pt x="124561" y="0"/>
                </a:moveTo>
                <a:lnTo>
                  <a:pt x="33477" y="46443"/>
                </a:lnTo>
                <a:lnTo>
                  <a:pt x="33477" y="90004"/>
                </a:lnTo>
                <a:lnTo>
                  <a:pt x="0" y="90004"/>
                </a:lnTo>
                <a:lnTo>
                  <a:pt x="0" y="156248"/>
                </a:lnTo>
                <a:lnTo>
                  <a:pt x="33477" y="156248"/>
                </a:lnTo>
                <a:lnTo>
                  <a:pt x="33477" y="239763"/>
                </a:lnTo>
                <a:lnTo>
                  <a:pt x="37725" y="287096"/>
                </a:lnTo>
                <a:lnTo>
                  <a:pt x="64795" y="323646"/>
                </a:lnTo>
                <a:lnTo>
                  <a:pt x="114833" y="332282"/>
                </a:lnTo>
                <a:lnTo>
                  <a:pt x="129741" y="332016"/>
                </a:lnTo>
                <a:lnTo>
                  <a:pt x="145254" y="330706"/>
                </a:lnTo>
                <a:lnTo>
                  <a:pt x="161308" y="328384"/>
                </a:lnTo>
                <a:lnTo>
                  <a:pt x="177838" y="325081"/>
                </a:lnTo>
                <a:lnTo>
                  <a:pt x="170992" y="262445"/>
                </a:lnTo>
                <a:lnTo>
                  <a:pt x="162558" y="265016"/>
                </a:lnTo>
                <a:lnTo>
                  <a:pt x="155067" y="266807"/>
                </a:lnTo>
                <a:lnTo>
                  <a:pt x="148518" y="267856"/>
                </a:lnTo>
                <a:lnTo>
                  <a:pt x="142913" y="268198"/>
                </a:lnTo>
                <a:lnTo>
                  <a:pt x="135712" y="268198"/>
                </a:lnTo>
                <a:lnTo>
                  <a:pt x="130314" y="265684"/>
                </a:lnTo>
                <a:lnTo>
                  <a:pt x="127431" y="260642"/>
                </a:lnTo>
                <a:lnTo>
                  <a:pt x="125272" y="257403"/>
                </a:lnTo>
                <a:lnTo>
                  <a:pt x="124561" y="250558"/>
                </a:lnTo>
                <a:lnTo>
                  <a:pt x="124561" y="156248"/>
                </a:lnTo>
                <a:lnTo>
                  <a:pt x="174599" y="156248"/>
                </a:lnTo>
                <a:lnTo>
                  <a:pt x="174599" y="90004"/>
                </a:lnTo>
                <a:lnTo>
                  <a:pt x="124561" y="90004"/>
                </a:lnTo>
                <a:lnTo>
                  <a:pt x="12456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bg object 23"/>
          <p:cNvSpPr/>
          <p:nvPr/>
        </p:nvSpPr>
        <p:spPr>
          <a:xfrm>
            <a:off x="5060520" y="357840"/>
            <a:ext cx="479520" cy="337320"/>
          </a:xfrm>
          <a:custGeom>
            <a:avLst/>
            <a:gdLst/>
            <a:ahLst/>
            <a:rect l="l" t="t" r="r" b="b"/>
            <a:pathLst>
              <a:path w="480060" h="337820">
                <a:moveTo>
                  <a:pt x="272516" y="213487"/>
                </a:moveTo>
                <a:lnTo>
                  <a:pt x="265226" y="168668"/>
                </a:lnTo>
                <a:lnTo>
                  <a:pt x="243357" y="131406"/>
                </a:lnTo>
                <a:lnTo>
                  <a:pt x="198170" y="100457"/>
                </a:lnTo>
                <a:lnTo>
                  <a:pt x="181076" y="95859"/>
                </a:lnTo>
                <a:lnTo>
                  <a:pt x="181076" y="213487"/>
                </a:lnTo>
                <a:lnTo>
                  <a:pt x="180314" y="228866"/>
                </a:lnTo>
                <a:lnTo>
                  <a:pt x="161798" y="267982"/>
                </a:lnTo>
                <a:lnTo>
                  <a:pt x="136436" y="276479"/>
                </a:lnTo>
                <a:lnTo>
                  <a:pt x="127114" y="275539"/>
                </a:lnTo>
                <a:lnTo>
                  <a:pt x="94322" y="241846"/>
                </a:lnTo>
                <a:lnTo>
                  <a:pt x="91097" y="214566"/>
                </a:lnTo>
                <a:lnTo>
                  <a:pt x="91122" y="213487"/>
                </a:lnTo>
                <a:lnTo>
                  <a:pt x="104038" y="167767"/>
                </a:lnTo>
                <a:lnTo>
                  <a:pt x="136804" y="152641"/>
                </a:lnTo>
                <a:lnTo>
                  <a:pt x="145846" y="153593"/>
                </a:lnTo>
                <a:lnTo>
                  <a:pt x="177876" y="186715"/>
                </a:lnTo>
                <a:lnTo>
                  <a:pt x="181076" y="213487"/>
                </a:lnTo>
                <a:lnTo>
                  <a:pt x="181076" y="95859"/>
                </a:lnTo>
                <a:lnTo>
                  <a:pt x="169138" y="92633"/>
                </a:lnTo>
                <a:lnTo>
                  <a:pt x="135724" y="90004"/>
                </a:lnTo>
                <a:lnTo>
                  <a:pt x="106070" y="92176"/>
                </a:lnTo>
                <a:lnTo>
                  <a:pt x="56642" y="109601"/>
                </a:lnTo>
                <a:lnTo>
                  <a:pt x="20650" y="143852"/>
                </a:lnTo>
                <a:lnTo>
                  <a:pt x="2286" y="188569"/>
                </a:lnTo>
                <a:lnTo>
                  <a:pt x="0" y="214566"/>
                </a:lnTo>
                <a:lnTo>
                  <a:pt x="2705" y="242316"/>
                </a:lnTo>
                <a:lnTo>
                  <a:pt x="24447" y="289445"/>
                </a:lnTo>
                <a:lnTo>
                  <a:pt x="62458" y="321437"/>
                </a:lnTo>
                <a:lnTo>
                  <a:pt x="108508" y="335864"/>
                </a:lnTo>
                <a:lnTo>
                  <a:pt x="135724" y="337680"/>
                </a:lnTo>
                <a:lnTo>
                  <a:pt x="166090" y="335521"/>
                </a:lnTo>
                <a:lnTo>
                  <a:pt x="216306" y="318249"/>
                </a:lnTo>
                <a:lnTo>
                  <a:pt x="252006" y="284365"/>
                </a:lnTo>
                <a:lnTo>
                  <a:pt x="256235" y="276479"/>
                </a:lnTo>
                <a:lnTo>
                  <a:pt x="263385" y="263169"/>
                </a:lnTo>
                <a:lnTo>
                  <a:pt x="270217" y="239547"/>
                </a:lnTo>
                <a:lnTo>
                  <a:pt x="272516" y="213487"/>
                </a:lnTo>
                <a:close/>
                <a:moveTo>
                  <a:pt x="479526" y="5410"/>
                </a:moveTo>
                <a:lnTo>
                  <a:pt x="458190" y="3048"/>
                </a:lnTo>
                <a:lnTo>
                  <a:pt x="439559" y="1358"/>
                </a:lnTo>
                <a:lnTo>
                  <a:pt x="423621" y="342"/>
                </a:lnTo>
                <a:lnTo>
                  <a:pt x="410400" y="0"/>
                </a:lnTo>
                <a:lnTo>
                  <a:pt x="396214" y="406"/>
                </a:lnTo>
                <a:lnTo>
                  <a:pt x="357466" y="10210"/>
                </a:lnTo>
                <a:lnTo>
                  <a:pt x="330987" y="44640"/>
                </a:lnTo>
                <a:lnTo>
                  <a:pt x="325805" y="95402"/>
                </a:lnTo>
                <a:lnTo>
                  <a:pt x="291960" y="95402"/>
                </a:lnTo>
                <a:lnTo>
                  <a:pt x="291960" y="162001"/>
                </a:lnTo>
                <a:lnTo>
                  <a:pt x="325805" y="162001"/>
                </a:lnTo>
                <a:lnTo>
                  <a:pt x="325805" y="332651"/>
                </a:lnTo>
                <a:lnTo>
                  <a:pt x="416877" y="332651"/>
                </a:lnTo>
                <a:lnTo>
                  <a:pt x="416877" y="162001"/>
                </a:lnTo>
                <a:lnTo>
                  <a:pt x="460082" y="162369"/>
                </a:lnTo>
                <a:lnTo>
                  <a:pt x="460082" y="95770"/>
                </a:lnTo>
                <a:lnTo>
                  <a:pt x="416877" y="95770"/>
                </a:lnTo>
                <a:lnTo>
                  <a:pt x="416877" y="84963"/>
                </a:lnTo>
                <a:lnTo>
                  <a:pt x="417245" y="78130"/>
                </a:lnTo>
                <a:lnTo>
                  <a:pt x="419404" y="68770"/>
                </a:lnTo>
                <a:lnTo>
                  <a:pt x="421919" y="64439"/>
                </a:lnTo>
                <a:lnTo>
                  <a:pt x="425526" y="61925"/>
                </a:lnTo>
                <a:lnTo>
                  <a:pt x="429120" y="59042"/>
                </a:lnTo>
                <a:lnTo>
                  <a:pt x="435241" y="57607"/>
                </a:lnTo>
                <a:lnTo>
                  <a:pt x="448640" y="57810"/>
                </a:lnTo>
                <a:lnTo>
                  <a:pt x="454863" y="58381"/>
                </a:lnTo>
                <a:lnTo>
                  <a:pt x="469798" y="60490"/>
                </a:lnTo>
                <a:lnTo>
                  <a:pt x="479526" y="541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bg object 24"/>
          <p:cNvSpPr/>
          <p:nvPr/>
        </p:nvSpPr>
        <p:spPr>
          <a:xfrm>
            <a:off x="5680080" y="363600"/>
            <a:ext cx="1292400" cy="333000"/>
          </a:xfrm>
          <a:custGeom>
            <a:avLst/>
            <a:gdLst/>
            <a:ahLst/>
            <a:rect l="l" t="t" r="r" b="b"/>
            <a:pathLst>
              <a:path w="1292859" h="333375">
                <a:moveTo>
                  <a:pt x="356400" y="327596"/>
                </a:moveTo>
                <a:lnTo>
                  <a:pt x="335965" y="273240"/>
                </a:lnTo>
                <a:lnTo>
                  <a:pt x="309448" y="202679"/>
                </a:lnTo>
                <a:lnTo>
                  <a:pt x="265214" y="84963"/>
                </a:lnTo>
                <a:lnTo>
                  <a:pt x="233286" y="0"/>
                </a:lnTo>
                <a:lnTo>
                  <a:pt x="213118" y="0"/>
                </a:lnTo>
                <a:lnTo>
                  <a:pt x="213118" y="202679"/>
                </a:lnTo>
                <a:lnTo>
                  <a:pt x="141122" y="202323"/>
                </a:lnTo>
                <a:lnTo>
                  <a:pt x="177126" y="84963"/>
                </a:lnTo>
                <a:lnTo>
                  <a:pt x="213118" y="202679"/>
                </a:lnTo>
                <a:lnTo>
                  <a:pt x="213118" y="0"/>
                </a:lnTo>
                <a:lnTo>
                  <a:pt x="123126" y="0"/>
                </a:lnTo>
                <a:lnTo>
                  <a:pt x="0" y="327240"/>
                </a:lnTo>
                <a:lnTo>
                  <a:pt x="103327" y="327240"/>
                </a:lnTo>
                <a:lnTo>
                  <a:pt x="119164" y="273240"/>
                </a:lnTo>
                <a:lnTo>
                  <a:pt x="234365" y="273240"/>
                </a:lnTo>
                <a:lnTo>
                  <a:pt x="250571" y="327240"/>
                </a:lnTo>
                <a:lnTo>
                  <a:pt x="356400" y="327596"/>
                </a:lnTo>
                <a:close/>
                <a:moveTo>
                  <a:pt x="545045" y="325437"/>
                </a:moveTo>
                <a:lnTo>
                  <a:pt x="538200" y="262801"/>
                </a:lnTo>
                <a:lnTo>
                  <a:pt x="529755" y="265379"/>
                </a:lnTo>
                <a:lnTo>
                  <a:pt x="522262" y="267169"/>
                </a:lnTo>
                <a:lnTo>
                  <a:pt x="515721" y="268224"/>
                </a:lnTo>
                <a:lnTo>
                  <a:pt x="510120" y="268554"/>
                </a:lnTo>
                <a:lnTo>
                  <a:pt x="502920" y="268554"/>
                </a:lnTo>
                <a:lnTo>
                  <a:pt x="497522" y="266039"/>
                </a:lnTo>
                <a:lnTo>
                  <a:pt x="494639" y="260997"/>
                </a:lnTo>
                <a:lnTo>
                  <a:pt x="492480" y="257759"/>
                </a:lnTo>
                <a:lnTo>
                  <a:pt x="491769" y="250913"/>
                </a:lnTo>
                <a:lnTo>
                  <a:pt x="491769" y="156603"/>
                </a:lnTo>
                <a:lnTo>
                  <a:pt x="541807" y="156959"/>
                </a:lnTo>
                <a:lnTo>
                  <a:pt x="541807" y="90360"/>
                </a:lnTo>
                <a:lnTo>
                  <a:pt x="491769" y="90360"/>
                </a:lnTo>
                <a:lnTo>
                  <a:pt x="491769" y="355"/>
                </a:lnTo>
                <a:lnTo>
                  <a:pt x="400685" y="46799"/>
                </a:lnTo>
                <a:lnTo>
                  <a:pt x="400685" y="90360"/>
                </a:lnTo>
                <a:lnTo>
                  <a:pt x="367207" y="90360"/>
                </a:lnTo>
                <a:lnTo>
                  <a:pt x="367207" y="156603"/>
                </a:lnTo>
                <a:lnTo>
                  <a:pt x="400685" y="156603"/>
                </a:lnTo>
                <a:lnTo>
                  <a:pt x="400685" y="240118"/>
                </a:lnTo>
                <a:lnTo>
                  <a:pt x="401154" y="258699"/>
                </a:lnTo>
                <a:lnTo>
                  <a:pt x="408241" y="297713"/>
                </a:lnTo>
                <a:lnTo>
                  <a:pt x="441185" y="327990"/>
                </a:lnTo>
                <a:lnTo>
                  <a:pt x="482041" y="332994"/>
                </a:lnTo>
                <a:lnTo>
                  <a:pt x="496938" y="332524"/>
                </a:lnTo>
                <a:lnTo>
                  <a:pt x="512457" y="331114"/>
                </a:lnTo>
                <a:lnTo>
                  <a:pt x="528510" y="328752"/>
                </a:lnTo>
                <a:lnTo>
                  <a:pt x="545045" y="325437"/>
                </a:lnTo>
                <a:close/>
                <a:moveTo>
                  <a:pt x="846010" y="208800"/>
                </a:moveTo>
                <a:lnTo>
                  <a:pt x="844181" y="185293"/>
                </a:lnTo>
                <a:lnTo>
                  <a:pt x="838708" y="163842"/>
                </a:lnTo>
                <a:lnTo>
                  <a:pt x="831278" y="147955"/>
                </a:lnTo>
                <a:lnTo>
                  <a:pt x="829602" y="144360"/>
                </a:lnTo>
                <a:lnTo>
                  <a:pt x="816851" y="126720"/>
                </a:lnTo>
                <a:lnTo>
                  <a:pt x="796378" y="108559"/>
                </a:lnTo>
                <a:lnTo>
                  <a:pt x="771664" y="95631"/>
                </a:lnTo>
                <a:lnTo>
                  <a:pt x="754570" y="91084"/>
                </a:lnTo>
                <a:lnTo>
                  <a:pt x="754570" y="208800"/>
                </a:lnTo>
                <a:lnTo>
                  <a:pt x="753808" y="224180"/>
                </a:lnTo>
                <a:lnTo>
                  <a:pt x="735279" y="263296"/>
                </a:lnTo>
                <a:lnTo>
                  <a:pt x="709930" y="271792"/>
                </a:lnTo>
                <a:lnTo>
                  <a:pt x="700608" y="270852"/>
                </a:lnTo>
                <a:lnTo>
                  <a:pt x="667804" y="237159"/>
                </a:lnTo>
                <a:lnTo>
                  <a:pt x="664578" y="209880"/>
                </a:lnTo>
                <a:lnTo>
                  <a:pt x="664603" y="208800"/>
                </a:lnTo>
                <a:lnTo>
                  <a:pt x="677519" y="163080"/>
                </a:lnTo>
                <a:lnTo>
                  <a:pt x="710285" y="147955"/>
                </a:lnTo>
                <a:lnTo>
                  <a:pt x="719328" y="148907"/>
                </a:lnTo>
                <a:lnTo>
                  <a:pt x="751370" y="181889"/>
                </a:lnTo>
                <a:lnTo>
                  <a:pt x="754570" y="208800"/>
                </a:lnTo>
                <a:lnTo>
                  <a:pt x="754570" y="91084"/>
                </a:lnTo>
                <a:lnTo>
                  <a:pt x="742619" y="87896"/>
                </a:lnTo>
                <a:lnTo>
                  <a:pt x="709206" y="85318"/>
                </a:lnTo>
                <a:lnTo>
                  <a:pt x="679551" y="87490"/>
                </a:lnTo>
                <a:lnTo>
                  <a:pt x="630123" y="104914"/>
                </a:lnTo>
                <a:lnTo>
                  <a:pt x="594131" y="139014"/>
                </a:lnTo>
                <a:lnTo>
                  <a:pt x="575767" y="183832"/>
                </a:lnTo>
                <a:lnTo>
                  <a:pt x="573481" y="209880"/>
                </a:lnTo>
                <a:lnTo>
                  <a:pt x="576186" y="237629"/>
                </a:lnTo>
                <a:lnTo>
                  <a:pt x="597928" y="284607"/>
                </a:lnTo>
                <a:lnTo>
                  <a:pt x="635939" y="316598"/>
                </a:lnTo>
                <a:lnTo>
                  <a:pt x="681990" y="331177"/>
                </a:lnTo>
                <a:lnTo>
                  <a:pt x="709206" y="332994"/>
                </a:lnTo>
                <a:lnTo>
                  <a:pt x="739571" y="330835"/>
                </a:lnTo>
                <a:lnTo>
                  <a:pt x="789787" y="313410"/>
                </a:lnTo>
                <a:lnTo>
                  <a:pt x="825500" y="279527"/>
                </a:lnTo>
                <a:lnTo>
                  <a:pt x="829665" y="271792"/>
                </a:lnTo>
                <a:lnTo>
                  <a:pt x="836866" y="258445"/>
                </a:lnTo>
                <a:lnTo>
                  <a:pt x="843711" y="234861"/>
                </a:lnTo>
                <a:lnTo>
                  <a:pt x="846010" y="208800"/>
                </a:lnTo>
                <a:close/>
                <a:moveTo>
                  <a:pt x="1292771" y="179273"/>
                </a:moveTo>
                <a:lnTo>
                  <a:pt x="1287360" y="137477"/>
                </a:lnTo>
                <a:lnTo>
                  <a:pt x="1259344" y="98437"/>
                </a:lnTo>
                <a:lnTo>
                  <a:pt x="1211402" y="85674"/>
                </a:lnTo>
                <a:lnTo>
                  <a:pt x="1199134" y="86220"/>
                </a:lnTo>
                <a:lnTo>
                  <a:pt x="1159078" y="99161"/>
                </a:lnTo>
                <a:lnTo>
                  <a:pt x="1128966" y="125641"/>
                </a:lnTo>
                <a:lnTo>
                  <a:pt x="1123429" y="116268"/>
                </a:lnTo>
                <a:lnTo>
                  <a:pt x="1092898" y="91300"/>
                </a:lnTo>
                <a:lnTo>
                  <a:pt x="1056970" y="85674"/>
                </a:lnTo>
                <a:lnTo>
                  <a:pt x="1044409" y="86220"/>
                </a:lnTo>
                <a:lnTo>
                  <a:pt x="1002779" y="100076"/>
                </a:lnTo>
                <a:lnTo>
                  <a:pt x="975245" y="125641"/>
                </a:lnTo>
                <a:lnTo>
                  <a:pt x="975245" y="90716"/>
                </a:lnTo>
                <a:lnTo>
                  <a:pt x="890282" y="90716"/>
                </a:lnTo>
                <a:lnTo>
                  <a:pt x="890282" y="327964"/>
                </a:lnTo>
                <a:lnTo>
                  <a:pt x="981367" y="327964"/>
                </a:lnTo>
                <a:lnTo>
                  <a:pt x="981367" y="206997"/>
                </a:lnTo>
                <a:lnTo>
                  <a:pt x="981976" y="194449"/>
                </a:lnTo>
                <a:lnTo>
                  <a:pt x="1002868" y="159207"/>
                </a:lnTo>
                <a:lnTo>
                  <a:pt x="1017003" y="156235"/>
                </a:lnTo>
                <a:lnTo>
                  <a:pt x="1023480" y="156235"/>
                </a:lnTo>
                <a:lnTo>
                  <a:pt x="1029246" y="158038"/>
                </a:lnTo>
                <a:lnTo>
                  <a:pt x="1033919" y="162001"/>
                </a:lnTo>
                <a:lnTo>
                  <a:pt x="1038606" y="165595"/>
                </a:lnTo>
                <a:lnTo>
                  <a:pt x="1041844" y="170281"/>
                </a:lnTo>
                <a:lnTo>
                  <a:pt x="1045083" y="179997"/>
                </a:lnTo>
                <a:lnTo>
                  <a:pt x="1045806" y="187198"/>
                </a:lnTo>
                <a:lnTo>
                  <a:pt x="1045806" y="327964"/>
                </a:lnTo>
                <a:lnTo>
                  <a:pt x="1136891" y="327964"/>
                </a:lnTo>
                <a:lnTo>
                  <a:pt x="1136891" y="205917"/>
                </a:lnTo>
                <a:lnTo>
                  <a:pt x="1137488" y="193890"/>
                </a:lnTo>
                <a:lnTo>
                  <a:pt x="1157935" y="159893"/>
                </a:lnTo>
                <a:lnTo>
                  <a:pt x="1172527" y="156959"/>
                </a:lnTo>
                <a:lnTo>
                  <a:pt x="1178991" y="157708"/>
                </a:lnTo>
                <a:lnTo>
                  <a:pt x="1201686" y="182524"/>
                </a:lnTo>
                <a:lnTo>
                  <a:pt x="1201686" y="328320"/>
                </a:lnTo>
                <a:lnTo>
                  <a:pt x="1292771" y="328320"/>
                </a:lnTo>
                <a:lnTo>
                  <a:pt x="1292771" y="17927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bg object 25"/>
          <p:cNvSpPr/>
          <p:nvPr/>
        </p:nvSpPr>
        <p:spPr>
          <a:xfrm>
            <a:off x="7030440" y="364680"/>
            <a:ext cx="90360" cy="327240"/>
          </a:xfrm>
          <a:custGeom>
            <a:avLst/>
            <a:gdLst/>
            <a:ahLst/>
            <a:rect l="l" t="t" r="r" b="b"/>
            <a:pathLst>
              <a:path w="90804" h="327659">
                <a:moveTo>
                  <a:pt x="90716" y="90360"/>
                </a:moveTo>
                <a:lnTo>
                  <a:pt x="0" y="90004"/>
                </a:lnTo>
                <a:lnTo>
                  <a:pt x="0" y="327240"/>
                </a:lnTo>
                <a:lnTo>
                  <a:pt x="90716" y="327240"/>
                </a:lnTo>
                <a:lnTo>
                  <a:pt x="90716" y="90360"/>
                </a:lnTo>
                <a:close/>
                <a:moveTo>
                  <a:pt x="90716" y="0"/>
                </a:moveTo>
                <a:lnTo>
                  <a:pt x="0" y="0"/>
                </a:lnTo>
                <a:lnTo>
                  <a:pt x="0" y="61925"/>
                </a:lnTo>
                <a:lnTo>
                  <a:pt x="90716" y="61925"/>
                </a:lnTo>
                <a:lnTo>
                  <a:pt x="9071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bg object 26"/>
          <p:cNvSpPr/>
          <p:nvPr/>
        </p:nvSpPr>
        <p:spPr>
          <a:xfrm>
            <a:off x="7168320" y="449640"/>
            <a:ext cx="273960" cy="248040"/>
          </a:xfrm>
          <a:custGeom>
            <a:avLst/>
            <a:gdLst/>
            <a:ahLst/>
            <a:rect l="l" t="t" r="r" b="b"/>
            <a:pathLst>
              <a:path w="274320" h="248284">
                <a:moveTo>
                  <a:pt x="138239" y="0"/>
                </a:moveTo>
                <a:lnTo>
                  <a:pt x="84368" y="6070"/>
                </a:lnTo>
                <a:lnTo>
                  <a:pt x="45391" y="25432"/>
                </a:lnTo>
                <a:lnTo>
                  <a:pt x="17594" y="55373"/>
                </a:lnTo>
                <a:lnTo>
                  <a:pt x="3055" y="91389"/>
                </a:lnTo>
                <a:lnTo>
                  <a:pt x="0" y="124917"/>
                </a:lnTo>
                <a:lnTo>
                  <a:pt x="612" y="141585"/>
                </a:lnTo>
                <a:lnTo>
                  <a:pt x="10071" y="181076"/>
                </a:lnTo>
                <a:lnTo>
                  <a:pt x="38519" y="218160"/>
                </a:lnTo>
                <a:lnTo>
                  <a:pt x="81711" y="240842"/>
                </a:lnTo>
                <a:lnTo>
                  <a:pt x="126622" y="247615"/>
                </a:lnTo>
                <a:lnTo>
                  <a:pt x="144716" y="248031"/>
                </a:lnTo>
                <a:lnTo>
                  <a:pt x="163341" y="247356"/>
                </a:lnTo>
                <a:lnTo>
                  <a:pt x="209156" y="237236"/>
                </a:lnTo>
                <a:lnTo>
                  <a:pt x="241908" y="215874"/>
                </a:lnTo>
                <a:lnTo>
                  <a:pt x="264550" y="184994"/>
                </a:lnTo>
                <a:lnTo>
                  <a:pt x="273951" y="159842"/>
                </a:lnTo>
                <a:lnTo>
                  <a:pt x="187553" y="149758"/>
                </a:lnTo>
                <a:lnTo>
                  <a:pt x="184182" y="158800"/>
                </a:lnTo>
                <a:lnTo>
                  <a:pt x="180036" y="166493"/>
                </a:lnTo>
                <a:lnTo>
                  <a:pt x="139319" y="187198"/>
                </a:lnTo>
                <a:lnTo>
                  <a:pt x="129196" y="186252"/>
                </a:lnTo>
                <a:lnTo>
                  <a:pt x="98102" y="163427"/>
                </a:lnTo>
                <a:lnTo>
                  <a:pt x="90360" y="127431"/>
                </a:lnTo>
                <a:lnTo>
                  <a:pt x="91236" y="112038"/>
                </a:lnTo>
                <a:lnTo>
                  <a:pt x="111898" y="71389"/>
                </a:lnTo>
                <a:lnTo>
                  <a:pt x="140754" y="62280"/>
                </a:lnTo>
                <a:lnTo>
                  <a:pt x="149251" y="62758"/>
                </a:lnTo>
                <a:lnTo>
                  <a:pt x="181448" y="85785"/>
                </a:lnTo>
                <a:lnTo>
                  <a:pt x="183959" y="92875"/>
                </a:lnTo>
                <a:lnTo>
                  <a:pt x="269278" y="81711"/>
                </a:lnTo>
                <a:lnTo>
                  <a:pt x="252623" y="46570"/>
                </a:lnTo>
                <a:lnTo>
                  <a:pt x="209718" y="11846"/>
                </a:lnTo>
                <a:lnTo>
                  <a:pt x="165440" y="1338"/>
                </a:lnTo>
                <a:lnTo>
                  <a:pt x="138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bg object 27"/>
          <p:cNvSpPr/>
          <p:nvPr/>
        </p:nvSpPr>
        <p:spPr>
          <a:xfrm>
            <a:off x="7619400" y="364320"/>
            <a:ext cx="1218960" cy="334440"/>
          </a:xfrm>
          <a:custGeom>
            <a:avLst/>
            <a:gdLst/>
            <a:ahLst/>
            <a:rect l="l" t="t" r="r" b="b"/>
            <a:pathLst>
              <a:path w="1219200" h="334645">
                <a:moveTo>
                  <a:pt x="307441" y="1270"/>
                </a:moveTo>
                <a:lnTo>
                  <a:pt x="74206" y="1270"/>
                </a:lnTo>
                <a:lnTo>
                  <a:pt x="74206" y="0"/>
                </a:lnTo>
                <a:lnTo>
                  <a:pt x="0" y="0"/>
                </a:lnTo>
                <a:lnTo>
                  <a:pt x="0" y="1270"/>
                </a:lnTo>
                <a:lnTo>
                  <a:pt x="0" y="81280"/>
                </a:lnTo>
                <a:lnTo>
                  <a:pt x="103314" y="81280"/>
                </a:lnTo>
                <a:lnTo>
                  <a:pt x="103314" y="82550"/>
                </a:lnTo>
                <a:lnTo>
                  <a:pt x="103314" y="327660"/>
                </a:lnTo>
                <a:lnTo>
                  <a:pt x="204482" y="327660"/>
                </a:lnTo>
                <a:lnTo>
                  <a:pt x="204482" y="82550"/>
                </a:lnTo>
                <a:lnTo>
                  <a:pt x="204482" y="81280"/>
                </a:lnTo>
                <a:lnTo>
                  <a:pt x="307441" y="81280"/>
                </a:lnTo>
                <a:lnTo>
                  <a:pt x="307441" y="1270"/>
                </a:lnTo>
                <a:close/>
                <a:moveTo>
                  <a:pt x="598678" y="177673"/>
                </a:moveTo>
                <a:lnTo>
                  <a:pt x="593267" y="137172"/>
                </a:lnTo>
                <a:lnTo>
                  <a:pt x="565531" y="98628"/>
                </a:lnTo>
                <a:lnTo>
                  <a:pt x="518756" y="85864"/>
                </a:lnTo>
                <a:lnTo>
                  <a:pt x="506730" y="86410"/>
                </a:lnTo>
                <a:lnTo>
                  <a:pt x="466369" y="98933"/>
                </a:lnTo>
                <a:lnTo>
                  <a:pt x="438835" y="121513"/>
                </a:lnTo>
                <a:lnTo>
                  <a:pt x="438835" y="914"/>
                </a:lnTo>
                <a:lnTo>
                  <a:pt x="347751" y="914"/>
                </a:lnTo>
                <a:lnTo>
                  <a:pt x="347751" y="328155"/>
                </a:lnTo>
                <a:lnTo>
                  <a:pt x="438835" y="328155"/>
                </a:lnTo>
                <a:lnTo>
                  <a:pt x="438835" y="214388"/>
                </a:lnTo>
                <a:lnTo>
                  <a:pt x="439445" y="199466"/>
                </a:lnTo>
                <a:lnTo>
                  <a:pt x="454444" y="164147"/>
                </a:lnTo>
                <a:lnTo>
                  <a:pt x="475919" y="157149"/>
                </a:lnTo>
                <a:lnTo>
                  <a:pt x="485635" y="157149"/>
                </a:lnTo>
                <a:lnTo>
                  <a:pt x="507238" y="197827"/>
                </a:lnTo>
                <a:lnTo>
                  <a:pt x="507238" y="328510"/>
                </a:lnTo>
                <a:lnTo>
                  <a:pt x="598678" y="328510"/>
                </a:lnTo>
                <a:lnTo>
                  <a:pt x="598678" y="177673"/>
                </a:lnTo>
                <a:close/>
                <a:moveTo>
                  <a:pt x="915835" y="222313"/>
                </a:moveTo>
                <a:lnTo>
                  <a:pt x="912050" y="180009"/>
                </a:lnTo>
                <a:lnTo>
                  <a:pt x="896632" y="139865"/>
                </a:lnTo>
                <a:lnTo>
                  <a:pt x="892060" y="132600"/>
                </a:lnTo>
                <a:lnTo>
                  <a:pt x="855713" y="101714"/>
                </a:lnTo>
                <a:lnTo>
                  <a:pt x="823671" y="90805"/>
                </a:lnTo>
                <a:lnTo>
                  <a:pt x="823671" y="189191"/>
                </a:lnTo>
                <a:lnTo>
                  <a:pt x="734034" y="189191"/>
                </a:lnTo>
                <a:lnTo>
                  <a:pt x="751497" y="149593"/>
                </a:lnTo>
                <a:lnTo>
                  <a:pt x="779030" y="139865"/>
                </a:lnTo>
                <a:lnTo>
                  <a:pt x="788009" y="140614"/>
                </a:lnTo>
                <a:lnTo>
                  <a:pt x="818769" y="166522"/>
                </a:lnTo>
                <a:lnTo>
                  <a:pt x="823671" y="189191"/>
                </a:lnTo>
                <a:lnTo>
                  <a:pt x="823671" y="90805"/>
                </a:lnTo>
                <a:lnTo>
                  <a:pt x="820839" y="90068"/>
                </a:lnTo>
                <a:lnTo>
                  <a:pt x="799465" y="87185"/>
                </a:lnTo>
                <a:lnTo>
                  <a:pt x="775436" y="86233"/>
                </a:lnTo>
                <a:lnTo>
                  <a:pt x="745744" y="88341"/>
                </a:lnTo>
                <a:lnTo>
                  <a:pt x="696506" y="105371"/>
                </a:lnTo>
                <a:lnTo>
                  <a:pt x="661555" y="139001"/>
                </a:lnTo>
                <a:lnTo>
                  <a:pt x="643737" y="183972"/>
                </a:lnTo>
                <a:lnTo>
                  <a:pt x="641515" y="210426"/>
                </a:lnTo>
                <a:lnTo>
                  <a:pt x="642594" y="229260"/>
                </a:lnTo>
                <a:lnTo>
                  <a:pt x="659155" y="278472"/>
                </a:lnTo>
                <a:lnTo>
                  <a:pt x="690892" y="312902"/>
                </a:lnTo>
                <a:lnTo>
                  <a:pt x="735876" y="330631"/>
                </a:lnTo>
                <a:lnTo>
                  <a:pt x="777951" y="333908"/>
                </a:lnTo>
                <a:lnTo>
                  <a:pt x="803592" y="332968"/>
                </a:lnTo>
                <a:lnTo>
                  <a:pt x="845172" y="325259"/>
                </a:lnTo>
                <a:lnTo>
                  <a:pt x="888111" y="298005"/>
                </a:lnTo>
                <a:lnTo>
                  <a:pt x="910793" y="267309"/>
                </a:lnTo>
                <a:lnTo>
                  <a:pt x="821156" y="259029"/>
                </a:lnTo>
                <a:lnTo>
                  <a:pt x="815759" y="266230"/>
                </a:lnTo>
                <a:lnTo>
                  <a:pt x="810361" y="271272"/>
                </a:lnTo>
                <a:lnTo>
                  <a:pt x="799299" y="276834"/>
                </a:lnTo>
                <a:lnTo>
                  <a:pt x="793115" y="278968"/>
                </a:lnTo>
                <a:lnTo>
                  <a:pt x="786726" y="280225"/>
                </a:lnTo>
                <a:lnTo>
                  <a:pt x="780122" y="280631"/>
                </a:lnTo>
                <a:lnTo>
                  <a:pt x="769899" y="279692"/>
                </a:lnTo>
                <a:lnTo>
                  <a:pt x="737997" y="251663"/>
                </a:lnTo>
                <a:lnTo>
                  <a:pt x="733679" y="232752"/>
                </a:lnTo>
                <a:lnTo>
                  <a:pt x="915835" y="232752"/>
                </a:lnTo>
                <a:lnTo>
                  <a:pt x="915835" y="222313"/>
                </a:lnTo>
                <a:close/>
                <a:moveTo>
                  <a:pt x="1218603" y="209715"/>
                </a:moveTo>
                <a:lnTo>
                  <a:pt x="1211300" y="164934"/>
                </a:lnTo>
                <a:lnTo>
                  <a:pt x="1189431" y="127990"/>
                </a:lnTo>
                <a:lnTo>
                  <a:pt x="1144257" y="96901"/>
                </a:lnTo>
                <a:lnTo>
                  <a:pt x="1127137" y="92354"/>
                </a:lnTo>
                <a:lnTo>
                  <a:pt x="1127137" y="209715"/>
                </a:lnTo>
                <a:lnTo>
                  <a:pt x="1127125" y="210794"/>
                </a:lnTo>
                <a:lnTo>
                  <a:pt x="1120165" y="249313"/>
                </a:lnTo>
                <a:lnTo>
                  <a:pt x="1082522" y="272707"/>
                </a:lnTo>
                <a:lnTo>
                  <a:pt x="1073200" y="271767"/>
                </a:lnTo>
                <a:lnTo>
                  <a:pt x="1040396" y="238379"/>
                </a:lnTo>
                <a:lnTo>
                  <a:pt x="1037158" y="210794"/>
                </a:lnTo>
                <a:lnTo>
                  <a:pt x="1037958" y="196151"/>
                </a:lnTo>
                <a:lnTo>
                  <a:pt x="1057046" y="157530"/>
                </a:lnTo>
                <a:lnTo>
                  <a:pt x="1082878" y="148869"/>
                </a:lnTo>
                <a:lnTo>
                  <a:pt x="1091933" y="149821"/>
                </a:lnTo>
                <a:lnTo>
                  <a:pt x="1123962" y="183121"/>
                </a:lnTo>
                <a:lnTo>
                  <a:pt x="1127137" y="209715"/>
                </a:lnTo>
                <a:lnTo>
                  <a:pt x="1127137" y="92354"/>
                </a:lnTo>
                <a:lnTo>
                  <a:pt x="1115212" y="89166"/>
                </a:lnTo>
                <a:lnTo>
                  <a:pt x="1081798" y="86588"/>
                </a:lnTo>
                <a:lnTo>
                  <a:pt x="1052144" y="88607"/>
                </a:lnTo>
                <a:lnTo>
                  <a:pt x="1002715" y="106133"/>
                </a:lnTo>
                <a:lnTo>
                  <a:pt x="966724" y="140271"/>
                </a:lnTo>
                <a:lnTo>
                  <a:pt x="948359" y="184950"/>
                </a:lnTo>
                <a:lnTo>
                  <a:pt x="946073" y="210794"/>
                </a:lnTo>
                <a:lnTo>
                  <a:pt x="948778" y="238544"/>
                </a:lnTo>
                <a:lnTo>
                  <a:pt x="970521" y="285661"/>
                </a:lnTo>
                <a:lnTo>
                  <a:pt x="1008532" y="317868"/>
                </a:lnTo>
                <a:lnTo>
                  <a:pt x="1054582" y="332447"/>
                </a:lnTo>
                <a:lnTo>
                  <a:pt x="1081798" y="334264"/>
                </a:lnTo>
                <a:lnTo>
                  <a:pt x="1112164" y="332105"/>
                </a:lnTo>
                <a:lnTo>
                  <a:pt x="1162380" y="314680"/>
                </a:lnTo>
                <a:lnTo>
                  <a:pt x="1198092" y="280593"/>
                </a:lnTo>
                <a:lnTo>
                  <a:pt x="1202321" y="272707"/>
                </a:lnTo>
                <a:lnTo>
                  <a:pt x="1209459" y="259397"/>
                </a:lnTo>
                <a:lnTo>
                  <a:pt x="1216304" y="235775"/>
                </a:lnTo>
                <a:lnTo>
                  <a:pt x="1218603" y="20971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bg object 28" descr=""/>
          <p:cNvPicPr/>
          <p:nvPr/>
        </p:nvPicPr>
        <p:blipFill>
          <a:blip r:embed="rId5"/>
          <a:stretch/>
        </p:blipFill>
        <p:spPr>
          <a:xfrm>
            <a:off x="8882640" y="451080"/>
            <a:ext cx="186120" cy="242280"/>
          </a:xfrm>
          <a:prstGeom prst="rect">
            <a:avLst/>
          </a:prstGeom>
          <a:ln w="0">
            <a:noFill/>
          </a:ln>
        </p:spPr>
      </p:pic>
      <p:sp>
        <p:nvSpPr>
          <p:cNvPr id="111" name="bg object 29"/>
          <p:cNvSpPr/>
          <p:nvPr/>
        </p:nvSpPr>
        <p:spPr>
          <a:xfrm>
            <a:off x="9057960" y="456480"/>
            <a:ext cx="279720" cy="333000"/>
          </a:xfrm>
          <a:custGeom>
            <a:avLst/>
            <a:gdLst/>
            <a:ahLst/>
            <a:rect l="l" t="t" r="r" b="b"/>
            <a:pathLst>
              <a:path w="280034" h="333375">
                <a:moveTo>
                  <a:pt x="0" y="0"/>
                </a:moveTo>
                <a:lnTo>
                  <a:pt x="99720" y="237248"/>
                </a:lnTo>
                <a:lnTo>
                  <a:pt x="96016" y="246010"/>
                </a:lnTo>
                <a:lnTo>
                  <a:pt x="91938" y="253353"/>
                </a:lnTo>
                <a:lnTo>
                  <a:pt x="56883" y="271081"/>
                </a:lnTo>
                <a:lnTo>
                  <a:pt x="45006" y="270676"/>
                </a:lnTo>
                <a:lnTo>
                  <a:pt x="33705" y="269462"/>
                </a:lnTo>
                <a:lnTo>
                  <a:pt x="23014" y="267438"/>
                </a:lnTo>
                <a:lnTo>
                  <a:pt x="12966" y="264604"/>
                </a:lnTo>
                <a:lnTo>
                  <a:pt x="20167" y="327964"/>
                </a:lnTo>
                <a:lnTo>
                  <a:pt x="39340" y="330324"/>
                </a:lnTo>
                <a:lnTo>
                  <a:pt x="55846" y="332011"/>
                </a:lnTo>
                <a:lnTo>
                  <a:pt x="69722" y="333024"/>
                </a:lnTo>
                <a:lnTo>
                  <a:pt x="81000" y="333362"/>
                </a:lnTo>
                <a:lnTo>
                  <a:pt x="103540" y="332069"/>
                </a:lnTo>
                <a:lnTo>
                  <a:pt x="152996" y="312127"/>
                </a:lnTo>
                <a:lnTo>
                  <a:pt x="177658" y="273649"/>
                </a:lnTo>
                <a:lnTo>
                  <a:pt x="279717" y="368"/>
                </a:lnTo>
                <a:lnTo>
                  <a:pt x="190080" y="368"/>
                </a:lnTo>
                <a:lnTo>
                  <a:pt x="145084" y="158038"/>
                </a:lnTo>
                <a:lnTo>
                  <a:pt x="96126" y="3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28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dt"/>
          </p:nvPr>
        </p:nvSpPr>
        <p:spPr>
          <a:xfrm>
            <a:off x="609840" y="6378120"/>
            <a:ext cx="2805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400" spc="-1" strike="noStrike"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/>
          </p:nvPr>
        </p:nvSpPr>
        <p:spPr>
          <a:xfrm>
            <a:off x="8782920" y="6378120"/>
            <a:ext cx="2805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fld id="{398B83D2-F35F-4C67-88A2-7FF115C57B35}" type="slidenum">
              <a:rPr b="0" lang="en-PH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1800" spc="-1" strike="noStrike">
                <a:latin typeface="Calibri"/>
              </a:rPr>
              <a:t>Click to edit the title text format</a:t>
            </a:r>
            <a:endParaRPr b="0" lang="en-PH" sz="1800" spc="-1" strike="noStrike"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Click to edit the outline text format</a:t>
            </a:r>
            <a:endParaRPr b="0" lang="en-PH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Calibri"/>
              </a:rPr>
              <a:t>Second Outline Level</a:t>
            </a:r>
            <a:endParaRPr b="0" lang="en-PH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Calibri"/>
              </a:rPr>
              <a:t>Third Outline Level</a:t>
            </a:r>
            <a:endParaRPr b="0" lang="en-PH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Calibri"/>
              </a:rPr>
              <a:t>Fourth Outline Level</a:t>
            </a:r>
            <a:endParaRPr b="0" lang="en-PH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Calibri"/>
              </a:rPr>
              <a:t>Fifth Outline Level</a:t>
            </a:r>
            <a:endParaRPr b="0" lang="en-PH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Calibri"/>
              </a:rPr>
              <a:t>Sixth Outline Level</a:t>
            </a:r>
            <a:endParaRPr b="0" lang="en-PH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Calibri"/>
              </a:rPr>
              <a:t>Seventh Outline Level</a:t>
            </a:r>
            <a:endParaRPr b="0" lang="en-PH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hyperlink" Target="http://WWW.REX.COM.PH/" TargetMode="External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hyperlink" Target="http://WWW.REX.COM.PH/" TargetMode="External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hyperlink" Target="http://WWW.REX.COM.PH/" TargetMode="External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hyperlink" Target="http://WWW.REX.COM.PH/" TargetMode="External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hyperlink" Target="http://WWW.REX.COM.PH/" TargetMode="External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hyperlink" Target="http://WWW.REX.COM.PH/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hyperlink" Target="http://WWW.REX.COM.PH/" TargetMode="External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hyperlink" Target="http://WWW.REX.COM.PH/" TargetMode="External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hyperlink" Target="http://WWW.REX.COM.PH/" TargetMode="External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hyperlink" Target="http://WWW.REX.COM.PH/" TargetMode="External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hyperlink" Target="http://WWW.REX.COM.PH/" TargetMode="External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hyperlink" Target="http://WWW.REX.COM.PH/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hyperlink" Target="http://WWW.REX.COM.PH/" TargetMode="External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object 2"/>
          <p:cNvGrpSpPr/>
          <p:nvPr/>
        </p:nvGrpSpPr>
        <p:grpSpPr>
          <a:xfrm>
            <a:off x="0" y="-360"/>
            <a:ext cx="12191760" cy="6857640"/>
            <a:chOff x="0" y="-360"/>
            <a:chExt cx="12191760" cy="6857640"/>
          </a:xfrm>
        </p:grpSpPr>
        <p:pic>
          <p:nvPicPr>
            <p:cNvPr id="15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12191760" cy="685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5" name="object 4"/>
            <p:cNvSpPr/>
            <p:nvPr/>
          </p:nvSpPr>
          <p:spPr>
            <a:xfrm>
              <a:off x="0" y="-360"/>
              <a:ext cx="12186720" cy="6852600"/>
            </a:xfrm>
            <a:custGeom>
              <a:avLst/>
              <a:gdLst/>
              <a:ahLst/>
              <a:rect l="l" t="t" r="r" b="b"/>
              <a:pathLst>
                <a:path w="12186920" h="6852920">
                  <a:moveTo>
                    <a:pt x="12186716" y="0"/>
                  </a:moveTo>
                  <a:lnTo>
                    <a:pt x="0" y="0"/>
                  </a:lnTo>
                  <a:lnTo>
                    <a:pt x="0" y="6852589"/>
                  </a:lnTo>
                  <a:lnTo>
                    <a:pt x="6093358" y="6852589"/>
                  </a:lnTo>
                  <a:lnTo>
                    <a:pt x="12186716" y="6852589"/>
                  </a:lnTo>
                  <a:lnTo>
                    <a:pt x="121867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6" name="object 5" descr=""/>
            <p:cNvPicPr/>
            <p:nvPr/>
          </p:nvPicPr>
          <p:blipFill>
            <a:blip r:embed="rId2"/>
            <a:stretch/>
          </p:blipFill>
          <p:spPr>
            <a:xfrm>
              <a:off x="333000" y="1800720"/>
              <a:ext cx="2793240" cy="2793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7" name="object 6"/>
            <p:cNvSpPr/>
            <p:nvPr/>
          </p:nvSpPr>
          <p:spPr>
            <a:xfrm>
              <a:off x="3487320" y="1475280"/>
              <a:ext cx="8699040" cy="3857400"/>
            </a:xfrm>
            <a:custGeom>
              <a:avLst/>
              <a:gdLst/>
              <a:ahLst/>
              <a:rect l="l" t="t" r="r" b="b"/>
              <a:pathLst>
                <a:path w="8699500" h="3857625">
                  <a:moveTo>
                    <a:pt x="8699042" y="0"/>
                  </a:moveTo>
                  <a:lnTo>
                    <a:pt x="0" y="0"/>
                  </a:lnTo>
                  <a:lnTo>
                    <a:pt x="0" y="3857040"/>
                  </a:lnTo>
                  <a:lnTo>
                    <a:pt x="4349521" y="3857040"/>
                  </a:lnTo>
                  <a:lnTo>
                    <a:pt x="8699042" y="3857040"/>
                  </a:lnTo>
                  <a:lnTo>
                    <a:pt x="8699042" y="0"/>
                  </a:lnTo>
                  <a:close/>
                </a:path>
              </a:pathLst>
            </a:custGeom>
            <a:solidFill>
              <a:srgbClr val="9b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8" name="object 7" descr=""/>
            <p:cNvPicPr/>
            <p:nvPr/>
          </p:nvPicPr>
          <p:blipFill>
            <a:blip r:embed="rId3"/>
            <a:stretch/>
          </p:blipFill>
          <p:spPr>
            <a:xfrm>
              <a:off x="3487320" y="5337360"/>
              <a:ext cx="8699040" cy="37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9" name="object 8"/>
            <p:cNvSpPr/>
            <p:nvPr/>
          </p:nvSpPr>
          <p:spPr>
            <a:xfrm>
              <a:off x="5129280" y="2989440"/>
              <a:ext cx="2718000" cy="418680"/>
            </a:xfrm>
            <a:custGeom>
              <a:avLst/>
              <a:gdLst/>
              <a:ahLst/>
              <a:rect l="l" t="t" r="r" b="b"/>
              <a:pathLst>
                <a:path w="2718434" h="419100">
                  <a:moveTo>
                    <a:pt x="300964" y="162725"/>
                  </a:moveTo>
                  <a:lnTo>
                    <a:pt x="296557" y="114630"/>
                  </a:lnTo>
                  <a:lnTo>
                    <a:pt x="283730" y="74155"/>
                  </a:lnTo>
                  <a:lnTo>
                    <a:pt x="257594" y="36296"/>
                  </a:lnTo>
                  <a:lnTo>
                    <a:pt x="221767" y="12242"/>
                  </a:lnTo>
                  <a:lnTo>
                    <a:pt x="199440" y="5346"/>
                  </a:lnTo>
                  <a:lnTo>
                    <a:pt x="199440" y="164884"/>
                  </a:lnTo>
                  <a:lnTo>
                    <a:pt x="198958" y="183032"/>
                  </a:lnTo>
                  <a:lnTo>
                    <a:pt x="191884" y="221399"/>
                  </a:lnTo>
                  <a:lnTo>
                    <a:pt x="163106" y="249288"/>
                  </a:lnTo>
                  <a:lnTo>
                    <a:pt x="125641" y="253085"/>
                  </a:lnTo>
                  <a:lnTo>
                    <a:pt x="101168" y="253085"/>
                  </a:lnTo>
                  <a:lnTo>
                    <a:pt x="101168" y="74155"/>
                  </a:lnTo>
                  <a:lnTo>
                    <a:pt x="126365" y="74155"/>
                  </a:lnTo>
                  <a:lnTo>
                    <a:pt x="172681" y="85102"/>
                  </a:lnTo>
                  <a:lnTo>
                    <a:pt x="195160" y="120878"/>
                  </a:lnTo>
                  <a:lnTo>
                    <a:pt x="199440" y="164884"/>
                  </a:lnTo>
                  <a:lnTo>
                    <a:pt x="199440" y="5346"/>
                  </a:lnTo>
                  <a:lnTo>
                    <a:pt x="190258" y="3289"/>
                  </a:lnTo>
                  <a:lnTo>
                    <a:pt x="171234" y="952"/>
                  </a:lnTo>
                  <a:lnTo>
                    <a:pt x="150126" y="0"/>
                  </a:lnTo>
                  <a:lnTo>
                    <a:pt x="0" y="0"/>
                  </a:lnTo>
                  <a:lnTo>
                    <a:pt x="0" y="327240"/>
                  </a:lnTo>
                  <a:lnTo>
                    <a:pt x="150126" y="327596"/>
                  </a:lnTo>
                  <a:lnTo>
                    <a:pt x="194259" y="322440"/>
                  </a:lnTo>
                  <a:lnTo>
                    <a:pt x="234086" y="308889"/>
                  </a:lnTo>
                  <a:lnTo>
                    <a:pt x="265938" y="282359"/>
                  </a:lnTo>
                  <a:lnTo>
                    <a:pt x="284861" y="253085"/>
                  </a:lnTo>
                  <a:lnTo>
                    <a:pt x="289090" y="244081"/>
                  </a:lnTo>
                  <a:lnTo>
                    <a:pt x="294271" y="228231"/>
                  </a:lnTo>
                  <a:lnTo>
                    <a:pt x="297992" y="209346"/>
                  </a:lnTo>
                  <a:lnTo>
                    <a:pt x="300215" y="187490"/>
                  </a:lnTo>
                  <a:lnTo>
                    <a:pt x="300964" y="162725"/>
                  </a:lnTo>
                  <a:close/>
                  <a:moveTo>
                    <a:pt x="610565" y="221399"/>
                  </a:moveTo>
                  <a:lnTo>
                    <a:pt x="606780" y="179108"/>
                  </a:lnTo>
                  <a:lnTo>
                    <a:pt x="591362" y="138963"/>
                  </a:lnTo>
                  <a:lnTo>
                    <a:pt x="564349" y="109296"/>
                  </a:lnTo>
                  <a:lnTo>
                    <a:pt x="518401" y="89890"/>
                  </a:lnTo>
                  <a:lnTo>
                    <a:pt x="518401" y="188277"/>
                  </a:lnTo>
                  <a:lnTo>
                    <a:pt x="428764" y="188277"/>
                  </a:lnTo>
                  <a:lnTo>
                    <a:pt x="446214" y="148678"/>
                  </a:lnTo>
                  <a:lnTo>
                    <a:pt x="473760" y="138963"/>
                  </a:lnTo>
                  <a:lnTo>
                    <a:pt x="482727" y="139712"/>
                  </a:lnTo>
                  <a:lnTo>
                    <a:pt x="513486" y="165608"/>
                  </a:lnTo>
                  <a:lnTo>
                    <a:pt x="518401" y="188277"/>
                  </a:lnTo>
                  <a:lnTo>
                    <a:pt x="518401" y="89890"/>
                  </a:lnTo>
                  <a:lnTo>
                    <a:pt x="515556" y="89154"/>
                  </a:lnTo>
                  <a:lnTo>
                    <a:pt x="494195" y="86271"/>
                  </a:lnTo>
                  <a:lnTo>
                    <a:pt x="470166" y="85318"/>
                  </a:lnTo>
                  <a:lnTo>
                    <a:pt x="440474" y="87477"/>
                  </a:lnTo>
                  <a:lnTo>
                    <a:pt x="391236" y="104609"/>
                  </a:lnTo>
                  <a:lnTo>
                    <a:pt x="356285" y="138087"/>
                  </a:lnTo>
                  <a:lnTo>
                    <a:pt x="338467" y="183057"/>
                  </a:lnTo>
                  <a:lnTo>
                    <a:pt x="336245" y="209524"/>
                  </a:lnTo>
                  <a:lnTo>
                    <a:pt x="337324" y="228358"/>
                  </a:lnTo>
                  <a:lnTo>
                    <a:pt x="353885" y="277558"/>
                  </a:lnTo>
                  <a:lnTo>
                    <a:pt x="385622" y="311988"/>
                  </a:lnTo>
                  <a:lnTo>
                    <a:pt x="430606" y="329717"/>
                  </a:lnTo>
                  <a:lnTo>
                    <a:pt x="472681" y="332994"/>
                  </a:lnTo>
                  <a:lnTo>
                    <a:pt x="498322" y="332054"/>
                  </a:lnTo>
                  <a:lnTo>
                    <a:pt x="539902" y="324358"/>
                  </a:lnTo>
                  <a:lnTo>
                    <a:pt x="582841" y="297091"/>
                  </a:lnTo>
                  <a:lnTo>
                    <a:pt x="605523" y="266395"/>
                  </a:lnTo>
                  <a:lnTo>
                    <a:pt x="515886" y="258114"/>
                  </a:lnTo>
                  <a:lnTo>
                    <a:pt x="510489" y="265315"/>
                  </a:lnTo>
                  <a:lnTo>
                    <a:pt x="505079" y="270357"/>
                  </a:lnTo>
                  <a:lnTo>
                    <a:pt x="494030" y="275932"/>
                  </a:lnTo>
                  <a:lnTo>
                    <a:pt x="487845" y="278053"/>
                  </a:lnTo>
                  <a:lnTo>
                    <a:pt x="481457" y="279311"/>
                  </a:lnTo>
                  <a:lnTo>
                    <a:pt x="474840" y="279717"/>
                  </a:lnTo>
                  <a:lnTo>
                    <a:pt x="464629" y="278777"/>
                  </a:lnTo>
                  <a:lnTo>
                    <a:pt x="432714" y="250748"/>
                  </a:lnTo>
                  <a:lnTo>
                    <a:pt x="428409" y="231838"/>
                  </a:lnTo>
                  <a:lnTo>
                    <a:pt x="610565" y="231838"/>
                  </a:lnTo>
                  <a:lnTo>
                    <a:pt x="610565" y="221399"/>
                  </a:lnTo>
                  <a:close/>
                  <a:moveTo>
                    <a:pt x="905408" y="91084"/>
                  </a:moveTo>
                  <a:lnTo>
                    <a:pt x="813600" y="91084"/>
                  </a:lnTo>
                  <a:lnTo>
                    <a:pt x="766089" y="241198"/>
                  </a:lnTo>
                  <a:lnTo>
                    <a:pt x="720001" y="90716"/>
                  </a:lnTo>
                  <a:lnTo>
                    <a:pt x="625322" y="90716"/>
                  </a:lnTo>
                  <a:lnTo>
                    <a:pt x="723963" y="327964"/>
                  </a:lnTo>
                  <a:lnTo>
                    <a:pt x="804608" y="327964"/>
                  </a:lnTo>
                  <a:lnTo>
                    <a:pt x="905408" y="91084"/>
                  </a:lnTo>
                  <a:close/>
                  <a:moveTo>
                    <a:pt x="1194485" y="222123"/>
                  </a:moveTo>
                  <a:lnTo>
                    <a:pt x="1190701" y="179641"/>
                  </a:lnTo>
                  <a:lnTo>
                    <a:pt x="1175486" y="139674"/>
                  </a:lnTo>
                  <a:lnTo>
                    <a:pt x="1170698" y="132092"/>
                  </a:lnTo>
                  <a:lnTo>
                    <a:pt x="1134364" y="101155"/>
                  </a:lnTo>
                  <a:lnTo>
                    <a:pt x="1102321" y="90385"/>
                  </a:lnTo>
                  <a:lnTo>
                    <a:pt x="1102321" y="188645"/>
                  </a:lnTo>
                  <a:lnTo>
                    <a:pt x="1012685" y="188645"/>
                  </a:lnTo>
                  <a:lnTo>
                    <a:pt x="1030135" y="149250"/>
                  </a:lnTo>
                  <a:lnTo>
                    <a:pt x="1057681" y="139674"/>
                  </a:lnTo>
                  <a:lnTo>
                    <a:pt x="1066647" y="140360"/>
                  </a:lnTo>
                  <a:lnTo>
                    <a:pt x="1097407" y="166103"/>
                  </a:lnTo>
                  <a:lnTo>
                    <a:pt x="1102321" y="188645"/>
                  </a:lnTo>
                  <a:lnTo>
                    <a:pt x="1102321" y="90385"/>
                  </a:lnTo>
                  <a:lnTo>
                    <a:pt x="1099477" y="89649"/>
                  </a:lnTo>
                  <a:lnTo>
                    <a:pt x="1078115" y="86677"/>
                  </a:lnTo>
                  <a:lnTo>
                    <a:pt x="1054087" y="85674"/>
                  </a:lnTo>
                  <a:lnTo>
                    <a:pt x="1024394" y="87845"/>
                  </a:lnTo>
                  <a:lnTo>
                    <a:pt x="975156" y="105130"/>
                  </a:lnTo>
                  <a:lnTo>
                    <a:pt x="940206" y="138607"/>
                  </a:lnTo>
                  <a:lnTo>
                    <a:pt x="922388" y="183426"/>
                  </a:lnTo>
                  <a:lnTo>
                    <a:pt x="920165" y="209880"/>
                  </a:lnTo>
                  <a:lnTo>
                    <a:pt x="921245" y="228917"/>
                  </a:lnTo>
                  <a:lnTo>
                    <a:pt x="937806" y="277914"/>
                  </a:lnTo>
                  <a:lnTo>
                    <a:pt x="969543" y="312699"/>
                  </a:lnTo>
                  <a:lnTo>
                    <a:pt x="1014526" y="330301"/>
                  </a:lnTo>
                  <a:lnTo>
                    <a:pt x="1056601" y="333717"/>
                  </a:lnTo>
                  <a:lnTo>
                    <a:pt x="1082243" y="332727"/>
                  </a:lnTo>
                  <a:lnTo>
                    <a:pt x="1123823" y="324916"/>
                  </a:lnTo>
                  <a:lnTo>
                    <a:pt x="1166761" y="297675"/>
                  </a:lnTo>
                  <a:lnTo>
                    <a:pt x="1180973" y="280085"/>
                  </a:lnTo>
                  <a:lnTo>
                    <a:pt x="1189443" y="267119"/>
                  </a:lnTo>
                  <a:lnTo>
                    <a:pt x="1099807" y="258483"/>
                  </a:lnTo>
                  <a:lnTo>
                    <a:pt x="1094409" y="265684"/>
                  </a:lnTo>
                  <a:lnTo>
                    <a:pt x="1088999" y="270725"/>
                  </a:lnTo>
                  <a:lnTo>
                    <a:pt x="1058760" y="280085"/>
                  </a:lnTo>
                  <a:lnTo>
                    <a:pt x="1048550" y="279146"/>
                  </a:lnTo>
                  <a:lnTo>
                    <a:pt x="1016635" y="251282"/>
                  </a:lnTo>
                  <a:lnTo>
                    <a:pt x="1012329" y="232194"/>
                  </a:lnTo>
                  <a:lnTo>
                    <a:pt x="1194485" y="232194"/>
                  </a:lnTo>
                  <a:lnTo>
                    <a:pt x="1194485" y="222123"/>
                  </a:lnTo>
                  <a:close/>
                  <a:moveTo>
                    <a:pt x="1330198" y="1079"/>
                  </a:moveTo>
                  <a:lnTo>
                    <a:pt x="1239126" y="1079"/>
                  </a:lnTo>
                  <a:lnTo>
                    <a:pt x="1239126" y="328320"/>
                  </a:lnTo>
                  <a:lnTo>
                    <a:pt x="1330198" y="328320"/>
                  </a:lnTo>
                  <a:lnTo>
                    <a:pt x="1330198" y="1079"/>
                  </a:lnTo>
                  <a:close/>
                  <a:moveTo>
                    <a:pt x="1649882" y="209524"/>
                  </a:moveTo>
                  <a:lnTo>
                    <a:pt x="1642592" y="164706"/>
                  </a:lnTo>
                  <a:lnTo>
                    <a:pt x="1620723" y="127444"/>
                  </a:lnTo>
                  <a:lnTo>
                    <a:pt x="1575536" y="96481"/>
                  </a:lnTo>
                  <a:lnTo>
                    <a:pt x="1558442" y="91884"/>
                  </a:lnTo>
                  <a:lnTo>
                    <a:pt x="1558442" y="209524"/>
                  </a:lnTo>
                  <a:lnTo>
                    <a:pt x="1557680" y="225069"/>
                  </a:lnTo>
                  <a:lnTo>
                    <a:pt x="1539163" y="264172"/>
                  </a:lnTo>
                  <a:lnTo>
                    <a:pt x="1513801" y="272516"/>
                  </a:lnTo>
                  <a:lnTo>
                    <a:pt x="1504480" y="271576"/>
                  </a:lnTo>
                  <a:lnTo>
                    <a:pt x="1471676" y="238061"/>
                  </a:lnTo>
                  <a:lnTo>
                    <a:pt x="1468450" y="210604"/>
                  </a:lnTo>
                  <a:lnTo>
                    <a:pt x="1469250" y="195961"/>
                  </a:lnTo>
                  <a:lnTo>
                    <a:pt x="1488338" y="157187"/>
                  </a:lnTo>
                  <a:lnTo>
                    <a:pt x="1514170" y="148678"/>
                  </a:lnTo>
                  <a:lnTo>
                    <a:pt x="1523212" y="149631"/>
                  </a:lnTo>
                  <a:lnTo>
                    <a:pt x="1555242" y="182753"/>
                  </a:lnTo>
                  <a:lnTo>
                    <a:pt x="1558442" y="209524"/>
                  </a:lnTo>
                  <a:lnTo>
                    <a:pt x="1558442" y="91884"/>
                  </a:lnTo>
                  <a:lnTo>
                    <a:pt x="1546504" y="88671"/>
                  </a:lnTo>
                  <a:lnTo>
                    <a:pt x="1513078" y="86042"/>
                  </a:lnTo>
                  <a:lnTo>
                    <a:pt x="1483436" y="88265"/>
                  </a:lnTo>
                  <a:lnTo>
                    <a:pt x="1433995" y="105943"/>
                  </a:lnTo>
                  <a:lnTo>
                    <a:pt x="1398016" y="140081"/>
                  </a:lnTo>
                  <a:lnTo>
                    <a:pt x="1379651" y="184759"/>
                  </a:lnTo>
                  <a:lnTo>
                    <a:pt x="1377353" y="210604"/>
                  </a:lnTo>
                  <a:lnTo>
                    <a:pt x="1380070" y="238353"/>
                  </a:lnTo>
                  <a:lnTo>
                    <a:pt x="1401813" y="285470"/>
                  </a:lnTo>
                  <a:lnTo>
                    <a:pt x="1439824" y="317677"/>
                  </a:lnTo>
                  <a:lnTo>
                    <a:pt x="1485861" y="332257"/>
                  </a:lnTo>
                  <a:lnTo>
                    <a:pt x="1513078" y="334073"/>
                  </a:lnTo>
                  <a:lnTo>
                    <a:pt x="1543456" y="331914"/>
                  </a:lnTo>
                  <a:lnTo>
                    <a:pt x="1593672" y="314490"/>
                  </a:lnTo>
                  <a:lnTo>
                    <a:pt x="1629371" y="280403"/>
                  </a:lnTo>
                  <a:lnTo>
                    <a:pt x="1633601" y="272516"/>
                  </a:lnTo>
                  <a:lnTo>
                    <a:pt x="1640738" y="259207"/>
                  </a:lnTo>
                  <a:lnTo>
                    <a:pt x="1647583" y="235585"/>
                  </a:lnTo>
                  <a:lnTo>
                    <a:pt x="1649882" y="209524"/>
                  </a:lnTo>
                  <a:close/>
                  <a:moveTo>
                    <a:pt x="1954441" y="212763"/>
                  </a:moveTo>
                  <a:lnTo>
                    <a:pt x="1947951" y="163576"/>
                  </a:lnTo>
                  <a:lnTo>
                    <a:pt x="1930831" y="126720"/>
                  </a:lnTo>
                  <a:lnTo>
                    <a:pt x="1928520" y="122758"/>
                  </a:lnTo>
                  <a:lnTo>
                    <a:pt x="1914207" y="106908"/>
                  </a:lnTo>
                  <a:lnTo>
                    <a:pt x="1897202" y="95542"/>
                  </a:lnTo>
                  <a:lnTo>
                    <a:pt x="1877491" y="88696"/>
                  </a:lnTo>
                  <a:lnTo>
                    <a:pt x="1863725" y="87287"/>
                  </a:lnTo>
                  <a:lnTo>
                    <a:pt x="1863725" y="209156"/>
                  </a:lnTo>
                  <a:lnTo>
                    <a:pt x="1863039" y="223672"/>
                  </a:lnTo>
                  <a:lnTo>
                    <a:pt x="1847240" y="259118"/>
                  </a:lnTo>
                  <a:lnTo>
                    <a:pt x="1826285" y="266395"/>
                  </a:lnTo>
                  <a:lnTo>
                    <a:pt x="1817712" y="265531"/>
                  </a:lnTo>
                  <a:lnTo>
                    <a:pt x="1787664" y="235496"/>
                  </a:lnTo>
                  <a:lnTo>
                    <a:pt x="1784959" y="209156"/>
                  </a:lnTo>
                  <a:lnTo>
                    <a:pt x="1785569" y="196710"/>
                  </a:lnTo>
                  <a:lnTo>
                    <a:pt x="1802460" y="160807"/>
                  </a:lnTo>
                  <a:lnTo>
                    <a:pt x="1825205" y="153365"/>
                  </a:lnTo>
                  <a:lnTo>
                    <a:pt x="1832965" y="154190"/>
                  </a:lnTo>
                  <a:lnTo>
                    <a:pt x="1860969" y="184010"/>
                  </a:lnTo>
                  <a:lnTo>
                    <a:pt x="1863725" y="209156"/>
                  </a:lnTo>
                  <a:lnTo>
                    <a:pt x="1863725" y="87287"/>
                  </a:lnTo>
                  <a:lnTo>
                    <a:pt x="1855089" y="86398"/>
                  </a:lnTo>
                  <a:lnTo>
                    <a:pt x="1843201" y="87071"/>
                  </a:lnTo>
                  <a:lnTo>
                    <a:pt x="1831898" y="89065"/>
                  </a:lnTo>
                  <a:lnTo>
                    <a:pt x="1795500" y="108280"/>
                  </a:lnTo>
                  <a:lnTo>
                    <a:pt x="1778762" y="126720"/>
                  </a:lnTo>
                  <a:lnTo>
                    <a:pt x="1778762" y="91795"/>
                  </a:lnTo>
                  <a:lnTo>
                    <a:pt x="1693799" y="91795"/>
                  </a:lnTo>
                  <a:lnTo>
                    <a:pt x="1693799" y="419036"/>
                  </a:lnTo>
                  <a:lnTo>
                    <a:pt x="1785239" y="419036"/>
                  </a:lnTo>
                  <a:lnTo>
                    <a:pt x="1785239" y="305993"/>
                  </a:lnTo>
                  <a:lnTo>
                    <a:pt x="1792401" y="312559"/>
                  </a:lnTo>
                  <a:lnTo>
                    <a:pt x="1834515" y="332600"/>
                  </a:lnTo>
                  <a:lnTo>
                    <a:pt x="1854720" y="334441"/>
                  </a:lnTo>
                  <a:lnTo>
                    <a:pt x="1875383" y="332486"/>
                  </a:lnTo>
                  <a:lnTo>
                    <a:pt x="1894179" y="326618"/>
                  </a:lnTo>
                  <a:lnTo>
                    <a:pt x="1911159" y="316826"/>
                  </a:lnTo>
                  <a:lnTo>
                    <a:pt x="1923173" y="305993"/>
                  </a:lnTo>
                  <a:lnTo>
                    <a:pt x="1926361" y="303123"/>
                  </a:lnTo>
                  <a:lnTo>
                    <a:pt x="1938642" y="285927"/>
                  </a:lnTo>
                  <a:lnTo>
                    <a:pt x="1946871" y="266395"/>
                  </a:lnTo>
                  <a:lnTo>
                    <a:pt x="1947418" y="265099"/>
                  </a:lnTo>
                  <a:lnTo>
                    <a:pt x="1952675" y="240703"/>
                  </a:lnTo>
                  <a:lnTo>
                    <a:pt x="1954441" y="212763"/>
                  </a:lnTo>
                  <a:close/>
                  <a:moveTo>
                    <a:pt x="2401201" y="180365"/>
                  </a:moveTo>
                  <a:lnTo>
                    <a:pt x="2395791" y="138557"/>
                  </a:lnTo>
                  <a:lnTo>
                    <a:pt x="2367775" y="99517"/>
                  </a:lnTo>
                  <a:lnTo>
                    <a:pt x="2319845" y="86753"/>
                  </a:lnTo>
                  <a:lnTo>
                    <a:pt x="2307577" y="87299"/>
                  </a:lnTo>
                  <a:lnTo>
                    <a:pt x="2267521" y="100241"/>
                  </a:lnTo>
                  <a:lnTo>
                    <a:pt x="2237409" y="126720"/>
                  </a:lnTo>
                  <a:lnTo>
                    <a:pt x="2231860" y="117398"/>
                  </a:lnTo>
                  <a:lnTo>
                    <a:pt x="2201341" y="92379"/>
                  </a:lnTo>
                  <a:lnTo>
                    <a:pt x="2165400" y="86753"/>
                  </a:lnTo>
                  <a:lnTo>
                    <a:pt x="2152853" y="87312"/>
                  </a:lnTo>
                  <a:lnTo>
                    <a:pt x="2111222" y="101155"/>
                  </a:lnTo>
                  <a:lnTo>
                    <a:pt x="2083689" y="126720"/>
                  </a:lnTo>
                  <a:lnTo>
                    <a:pt x="2083689" y="92163"/>
                  </a:lnTo>
                  <a:lnTo>
                    <a:pt x="1998726" y="91795"/>
                  </a:lnTo>
                  <a:lnTo>
                    <a:pt x="1998726" y="329044"/>
                  </a:lnTo>
                  <a:lnTo>
                    <a:pt x="2089797" y="329044"/>
                  </a:lnTo>
                  <a:lnTo>
                    <a:pt x="2089797" y="208076"/>
                  </a:lnTo>
                  <a:lnTo>
                    <a:pt x="2090407" y="195529"/>
                  </a:lnTo>
                  <a:lnTo>
                    <a:pt x="2111311" y="160286"/>
                  </a:lnTo>
                  <a:lnTo>
                    <a:pt x="2125446" y="157314"/>
                  </a:lnTo>
                  <a:lnTo>
                    <a:pt x="2131923" y="157314"/>
                  </a:lnTo>
                  <a:lnTo>
                    <a:pt x="2154250" y="188277"/>
                  </a:lnTo>
                  <a:lnTo>
                    <a:pt x="2154250" y="329044"/>
                  </a:lnTo>
                  <a:lnTo>
                    <a:pt x="2245322" y="329399"/>
                  </a:lnTo>
                  <a:lnTo>
                    <a:pt x="2245322" y="206997"/>
                  </a:lnTo>
                  <a:lnTo>
                    <a:pt x="2245918" y="194983"/>
                  </a:lnTo>
                  <a:lnTo>
                    <a:pt x="2266378" y="160972"/>
                  </a:lnTo>
                  <a:lnTo>
                    <a:pt x="2280958" y="158038"/>
                  </a:lnTo>
                  <a:lnTo>
                    <a:pt x="2287435" y="158788"/>
                  </a:lnTo>
                  <a:lnTo>
                    <a:pt x="2310130" y="183603"/>
                  </a:lnTo>
                  <a:lnTo>
                    <a:pt x="2310130" y="329399"/>
                  </a:lnTo>
                  <a:lnTo>
                    <a:pt x="2401201" y="329399"/>
                  </a:lnTo>
                  <a:lnTo>
                    <a:pt x="2401201" y="180365"/>
                  </a:lnTo>
                  <a:close/>
                  <a:moveTo>
                    <a:pt x="2718358" y="223558"/>
                  </a:moveTo>
                  <a:lnTo>
                    <a:pt x="2714574" y="180949"/>
                  </a:lnTo>
                  <a:lnTo>
                    <a:pt x="2699143" y="140754"/>
                  </a:lnTo>
                  <a:lnTo>
                    <a:pt x="2694584" y="133540"/>
                  </a:lnTo>
                  <a:lnTo>
                    <a:pt x="2658249" y="102603"/>
                  </a:lnTo>
                  <a:lnTo>
                    <a:pt x="2626207" y="91694"/>
                  </a:lnTo>
                  <a:lnTo>
                    <a:pt x="2626207" y="190080"/>
                  </a:lnTo>
                  <a:lnTo>
                    <a:pt x="2536558" y="190080"/>
                  </a:lnTo>
                  <a:lnTo>
                    <a:pt x="2554020" y="150482"/>
                  </a:lnTo>
                  <a:lnTo>
                    <a:pt x="2581567" y="140754"/>
                  </a:lnTo>
                  <a:lnTo>
                    <a:pt x="2590533" y="141503"/>
                  </a:lnTo>
                  <a:lnTo>
                    <a:pt x="2621292" y="167411"/>
                  </a:lnTo>
                  <a:lnTo>
                    <a:pt x="2626207" y="190080"/>
                  </a:lnTo>
                  <a:lnTo>
                    <a:pt x="2626207" y="91694"/>
                  </a:lnTo>
                  <a:lnTo>
                    <a:pt x="2623362" y="90957"/>
                  </a:lnTo>
                  <a:lnTo>
                    <a:pt x="2601988" y="88074"/>
                  </a:lnTo>
                  <a:lnTo>
                    <a:pt x="2577960" y="87122"/>
                  </a:lnTo>
                  <a:lnTo>
                    <a:pt x="2548267" y="89281"/>
                  </a:lnTo>
                  <a:lnTo>
                    <a:pt x="2499029" y="106413"/>
                  </a:lnTo>
                  <a:lnTo>
                    <a:pt x="2464092" y="139890"/>
                  </a:lnTo>
                  <a:lnTo>
                    <a:pt x="2446261" y="184861"/>
                  </a:lnTo>
                  <a:lnTo>
                    <a:pt x="2444038" y="211315"/>
                  </a:lnTo>
                  <a:lnTo>
                    <a:pt x="2445118" y="230149"/>
                  </a:lnTo>
                  <a:lnTo>
                    <a:pt x="2461679" y="279361"/>
                  </a:lnTo>
                  <a:lnTo>
                    <a:pt x="2493416" y="313944"/>
                  </a:lnTo>
                  <a:lnTo>
                    <a:pt x="2538412" y="331520"/>
                  </a:lnTo>
                  <a:lnTo>
                    <a:pt x="2580487" y="334797"/>
                  </a:lnTo>
                  <a:lnTo>
                    <a:pt x="2606129" y="333857"/>
                  </a:lnTo>
                  <a:lnTo>
                    <a:pt x="2647708" y="326148"/>
                  </a:lnTo>
                  <a:lnTo>
                    <a:pt x="2690634" y="298894"/>
                  </a:lnTo>
                  <a:lnTo>
                    <a:pt x="2704642" y="281520"/>
                  </a:lnTo>
                  <a:lnTo>
                    <a:pt x="2713329" y="268198"/>
                  </a:lnTo>
                  <a:lnTo>
                    <a:pt x="2623680" y="259918"/>
                  </a:lnTo>
                  <a:lnTo>
                    <a:pt x="2618282" y="267119"/>
                  </a:lnTo>
                  <a:lnTo>
                    <a:pt x="2612885" y="272161"/>
                  </a:lnTo>
                  <a:lnTo>
                    <a:pt x="2582646" y="281520"/>
                  </a:lnTo>
                  <a:lnTo>
                    <a:pt x="2572435" y="280581"/>
                  </a:lnTo>
                  <a:lnTo>
                    <a:pt x="2540520" y="252552"/>
                  </a:lnTo>
                  <a:lnTo>
                    <a:pt x="2536202" y="233641"/>
                  </a:lnTo>
                  <a:lnTo>
                    <a:pt x="2718358" y="233641"/>
                  </a:lnTo>
                  <a:lnTo>
                    <a:pt x="2718358" y="22355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0" name="object 9" descr=""/>
            <p:cNvPicPr/>
            <p:nvPr/>
          </p:nvPicPr>
          <p:blipFill>
            <a:blip r:embed="rId4"/>
            <a:stretch/>
          </p:blipFill>
          <p:spPr>
            <a:xfrm>
              <a:off x="7889400" y="3076920"/>
              <a:ext cx="250560" cy="24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1" name="object 10"/>
            <p:cNvSpPr/>
            <p:nvPr/>
          </p:nvSpPr>
          <p:spPr>
            <a:xfrm>
              <a:off x="7098480" y="2987280"/>
              <a:ext cx="3821040" cy="830880"/>
            </a:xfrm>
            <a:custGeom>
              <a:avLst/>
              <a:gdLst/>
              <a:ahLst/>
              <a:rect l="l" t="t" r="r" b="b"/>
              <a:pathLst>
                <a:path w="3821429" h="831214">
                  <a:moveTo>
                    <a:pt x="307441" y="497598"/>
                  </a:moveTo>
                  <a:lnTo>
                    <a:pt x="0" y="497598"/>
                  </a:lnTo>
                  <a:lnTo>
                    <a:pt x="0" y="577608"/>
                  </a:lnTo>
                  <a:lnTo>
                    <a:pt x="24930" y="577608"/>
                  </a:lnTo>
                  <a:lnTo>
                    <a:pt x="24930" y="578878"/>
                  </a:lnTo>
                  <a:lnTo>
                    <a:pt x="103327" y="578878"/>
                  </a:lnTo>
                  <a:lnTo>
                    <a:pt x="103327" y="825258"/>
                  </a:lnTo>
                  <a:lnTo>
                    <a:pt x="204482" y="825258"/>
                  </a:lnTo>
                  <a:lnTo>
                    <a:pt x="204482" y="578878"/>
                  </a:lnTo>
                  <a:lnTo>
                    <a:pt x="307441" y="578878"/>
                  </a:lnTo>
                  <a:lnTo>
                    <a:pt x="307441" y="577608"/>
                  </a:lnTo>
                  <a:lnTo>
                    <a:pt x="307441" y="497598"/>
                  </a:lnTo>
                  <a:close/>
                  <a:moveTo>
                    <a:pt x="598690" y="674636"/>
                  </a:moveTo>
                  <a:lnTo>
                    <a:pt x="593280" y="633869"/>
                  </a:lnTo>
                  <a:lnTo>
                    <a:pt x="565531" y="595604"/>
                  </a:lnTo>
                  <a:lnTo>
                    <a:pt x="518769" y="582853"/>
                  </a:lnTo>
                  <a:lnTo>
                    <a:pt x="506742" y="583336"/>
                  </a:lnTo>
                  <a:lnTo>
                    <a:pt x="466382" y="595858"/>
                  </a:lnTo>
                  <a:lnTo>
                    <a:pt x="438848" y="618477"/>
                  </a:lnTo>
                  <a:lnTo>
                    <a:pt x="438848" y="497878"/>
                  </a:lnTo>
                  <a:lnTo>
                    <a:pt x="347764" y="497878"/>
                  </a:lnTo>
                  <a:lnTo>
                    <a:pt x="347764" y="825119"/>
                  </a:lnTo>
                  <a:lnTo>
                    <a:pt x="438848" y="825119"/>
                  </a:lnTo>
                  <a:lnTo>
                    <a:pt x="438848" y="711352"/>
                  </a:lnTo>
                  <a:lnTo>
                    <a:pt x="439458" y="696379"/>
                  </a:lnTo>
                  <a:lnTo>
                    <a:pt x="454456" y="660895"/>
                  </a:lnTo>
                  <a:lnTo>
                    <a:pt x="475919" y="653757"/>
                  </a:lnTo>
                  <a:lnTo>
                    <a:pt x="485648" y="653757"/>
                  </a:lnTo>
                  <a:lnTo>
                    <a:pt x="507250" y="694804"/>
                  </a:lnTo>
                  <a:lnTo>
                    <a:pt x="507250" y="825119"/>
                  </a:lnTo>
                  <a:lnTo>
                    <a:pt x="598690" y="825119"/>
                  </a:lnTo>
                  <a:lnTo>
                    <a:pt x="598690" y="674636"/>
                  </a:lnTo>
                  <a:close/>
                  <a:moveTo>
                    <a:pt x="915479" y="719277"/>
                  </a:moveTo>
                  <a:lnTo>
                    <a:pt x="911694" y="676808"/>
                  </a:lnTo>
                  <a:lnTo>
                    <a:pt x="896493" y="636841"/>
                  </a:lnTo>
                  <a:lnTo>
                    <a:pt x="891705" y="629259"/>
                  </a:lnTo>
                  <a:lnTo>
                    <a:pt x="855370" y="598335"/>
                  </a:lnTo>
                  <a:lnTo>
                    <a:pt x="823328" y="587540"/>
                  </a:lnTo>
                  <a:lnTo>
                    <a:pt x="823328" y="685800"/>
                  </a:lnTo>
                  <a:lnTo>
                    <a:pt x="733691" y="685800"/>
                  </a:lnTo>
                  <a:lnTo>
                    <a:pt x="751141" y="646417"/>
                  </a:lnTo>
                  <a:lnTo>
                    <a:pt x="778687" y="636841"/>
                  </a:lnTo>
                  <a:lnTo>
                    <a:pt x="787654" y="637527"/>
                  </a:lnTo>
                  <a:lnTo>
                    <a:pt x="818413" y="663435"/>
                  </a:lnTo>
                  <a:lnTo>
                    <a:pt x="823328" y="685800"/>
                  </a:lnTo>
                  <a:lnTo>
                    <a:pt x="823328" y="587540"/>
                  </a:lnTo>
                  <a:lnTo>
                    <a:pt x="820483" y="586803"/>
                  </a:lnTo>
                  <a:lnTo>
                    <a:pt x="799109" y="583844"/>
                  </a:lnTo>
                  <a:lnTo>
                    <a:pt x="775081" y="582853"/>
                  </a:lnTo>
                  <a:lnTo>
                    <a:pt x="745388" y="585012"/>
                  </a:lnTo>
                  <a:lnTo>
                    <a:pt x="696150" y="602284"/>
                  </a:lnTo>
                  <a:lnTo>
                    <a:pt x="661212" y="635812"/>
                  </a:lnTo>
                  <a:lnTo>
                    <a:pt x="643382" y="680732"/>
                  </a:lnTo>
                  <a:lnTo>
                    <a:pt x="641159" y="707034"/>
                  </a:lnTo>
                  <a:lnTo>
                    <a:pt x="642239" y="726084"/>
                  </a:lnTo>
                  <a:lnTo>
                    <a:pt x="658799" y="775081"/>
                  </a:lnTo>
                  <a:lnTo>
                    <a:pt x="690537" y="809866"/>
                  </a:lnTo>
                  <a:lnTo>
                    <a:pt x="735533" y="827468"/>
                  </a:lnTo>
                  <a:lnTo>
                    <a:pt x="777608" y="830884"/>
                  </a:lnTo>
                  <a:lnTo>
                    <a:pt x="803249" y="829894"/>
                  </a:lnTo>
                  <a:lnTo>
                    <a:pt x="844829" y="822083"/>
                  </a:lnTo>
                  <a:lnTo>
                    <a:pt x="887755" y="794842"/>
                  </a:lnTo>
                  <a:lnTo>
                    <a:pt x="901979" y="777240"/>
                  </a:lnTo>
                  <a:lnTo>
                    <a:pt x="910450" y="764273"/>
                  </a:lnTo>
                  <a:lnTo>
                    <a:pt x="820801" y="755637"/>
                  </a:lnTo>
                  <a:lnTo>
                    <a:pt x="815403" y="762838"/>
                  </a:lnTo>
                  <a:lnTo>
                    <a:pt x="810006" y="767880"/>
                  </a:lnTo>
                  <a:lnTo>
                    <a:pt x="779767" y="777240"/>
                  </a:lnTo>
                  <a:lnTo>
                    <a:pt x="769556" y="776300"/>
                  </a:lnTo>
                  <a:lnTo>
                    <a:pt x="737641" y="748576"/>
                  </a:lnTo>
                  <a:lnTo>
                    <a:pt x="733323" y="729361"/>
                  </a:lnTo>
                  <a:lnTo>
                    <a:pt x="915479" y="729716"/>
                  </a:lnTo>
                  <a:lnTo>
                    <a:pt x="915479" y="729361"/>
                  </a:lnTo>
                  <a:lnTo>
                    <a:pt x="915479" y="719277"/>
                  </a:lnTo>
                  <a:close/>
                  <a:moveTo>
                    <a:pt x="1218603" y="706678"/>
                  </a:moveTo>
                  <a:lnTo>
                    <a:pt x="1211313" y="661860"/>
                  </a:lnTo>
                  <a:lnTo>
                    <a:pt x="1189443" y="624598"/>
                  </a:lnTo>
                  <a:lnTo>
                    <a:pt x="1144257" y="593648"/>
                  </a:lnTo>
                  <a:lnTo>
                    <a:pt x="1127163" y="589051"/>
                  </a:lnTo>
                  <a:lnTo>
                    <a:pt x="1127163" y="706678"/>
                  </a:lnTo>
                  <a:lnTo>
                    <a:pt x="1126401" y="722058"/>
                  </a:lnTo>
                  <a:lnTo>
                    <a:pt x="1107884" y="761187"/>
                  </a:lnTo>
                  <a:lnTo>
                    <a:pt x="1082522" y="769683"/>
                  </a:lnTo>
                  <a:lnTo>
                    <a:pt x="1073200" y="768743"/>
                  </a:lnTo>
                  <a:lnTo>
                    <a:pt x="1040409" y="735164"/>
                  </a:lnTo>
                  <a:lnTo>
                    <a:pt x="1037183" y="707758"/>
                  </a:lnTo>
                  <a:lnTo>
                    <a:pt x="1037209" y="706678"/>
                  </a:lnTo>
                  <a:lnTo>
                    <a:pt x="1050124" y="660958"/>
                  </a:lnTo>
                  <a:lnTo>
                    <a:pt x="1082890" y="645833"/>
                  </a:lnTo>
                  <a:lnTo>
                    <a:pt x="1091933" y="646785"/>
                  </a:lnTo>
                  <a:lnTo>
                    <a:pt x="1123962" y="679907"/>
                  </a:lnTo>
                  <a:lnTo>
                    <a:pt x="1127163" y="706678"/>
                  </a:lnTo>
                  <a:lnTo>
                    <a:pt x="1127163" y="589051"/>
                  </a:lnTo>
                  <a:lnTo>
                    <a:pt x="1115225" y="585825"/>
                  </a:lnTo>
                  <a:lnTo>
                    <a:pt x="1081811" y="583196"/>
                  </a:lnTo>
                  <a:lnTo>
                    <a:pt x="1052156" y="585368"/>
                  </a:lnTo>
                  <a:lnTo>
                    <a:pt x="1002715" y="602945"/>
                  </a:lnTo>
                  <a:lnTo>
                    <a:pt x="966736" y="637197"/>
                  </a:lnTo>
                  <a:lnTo>
                    <a:pt x="948372" y="681761"/>
                  </a:lnTo>
                  <a:lnTo>
                    <a:pt x="946086" y="707758"/>
                  </a:lnTo>
                  <a:lnTo>
                    <a:pt x="948791" y="735507"/>
                  </a:lnTo>
                  <a:lnTo>
                    <a:pt x="970534" y="782637"/>
                  </a:lnTo>
                  <a:lnTo>
                    <a:pt x="1008545" y="814641"/>
                  </a:lnTo>
                  <a:lnTo>
                    <a:pt x="1054595" y="829068"/>
                  </a:lnTo>
                  <a:lnTo>
                    <a:pt x="1081811" y="830884"/>
                  </a:lnTo>
                  <a:lnTo>
                    <a:pt x="1112177" y="828878"/>
                  </a:lnTo>
                  <a:lnTo>
                    <a:pt x="1162392" y="811491"/>
                  </a:lnTo>
                  <a:lnTo>
                    <a:pt x="1198092" y="777557"/>
                  </a:lnTo>
                  <a:lnTo>
                    <a:pt x="1202309" y="769683"/>
                  </a:lnTo>
                  <a:lnTo>
                    <a:pt x="1209459" y="756361"/>
                  </a:lnTo>
                  <a:lnTo>
                    <a:pt x="1216304" y="732739"/>
                  </a:lnTo>
                  <a:lnTo>
                    <a:pt x="1218603" y="706678"/>
                  </a:lnTo>
                  <a:close/>
                  <a:moveTo>
                    <a:pt x="1258570" y="330123"/>
                  </a:moveTo>
                  <a:lnTo>
                    <a:pt x="1251724" y="267474"/>
                  </a:lnTo>
                  <a:lnTo>
                    <a:pt x="1243279" y="270052"/>
                  </a:lnTo>
                  <a:lnTo>
                    <a:pt x="1235798" y="271843"/>
                  </a:lnTo>
                  <a:lnTo>
                    <a:pt x="1229245" y="272897"/>
                  </a:lnTo>
                  <a:lnTo>
                    <a:pt x="1223645" y="273240"/>
                  </a:lnTo>
                  <a:lnTo>
                    <a:pt x="1216444" y="273240"/>
                  </a:lnTo>
                  <a:lnTo>
                    <a:pt x="1211046" y="270713"/>
                  </a:lnTo>
                  <a:lnTo>
                    <a:pt x="1208163" y="265684"/>
                  </a:lnTo>
                  <a:lnTo>
                    <a:pt x="1206004" y="262432"/>
                  </a:lnTo>
                  <a:lnTo>
                    <a:pt x="1205280" y="255600"/>
                  </a:lnTo>
                  <a:lnTo>
                    <a:pt x="1205280" y="161277"/>
                  </a:lnTo>
                  <a:lnTo>
                    <a:pt x="1255331" y="161632"/>
                  </a:lnTo>
                  <a:lnTo>
                    <a:pt x="1255331" y="95034"/>
                  </a:lnTo>
                  <a:lnTo>
                    <a:pt x="1205280" y="95034"/>
                  </a:lnTo>
                  <a:lnTo>
                    <a:pt x="1205280" y="5041"/>
                  </a:lnTo>
                  <a:lnTo>
                    <a:pt x="1114209" y="51473"/>
                  </a:lnTo>
                  <a:lnTo>
                    <a:pt x="1114209" y="95034"/>
                  </a:lnTo>
                  <a:lnTo>
                    <a:pt x="1080719" y="95034"/>
                  </a:lnTo>
                  <a:lnTo>
                    <a:pt x="1080719" y="161277"/>
                  </a:lnTo>
                  <a:lnTo>
                    <a:pt x="1114209" y="161277"/>
                  </a:lnTo>
                  <a:lnTo>
                    <a:pt x="1114209" y="244792"/>
                  </a:lnTo>
                  <a:lnTo>
                    <a:pt x="1114679" y="263372"/>
                  </a:lnTo>
                  <a:lnTo>
                    <a:pt x="1121765" y="302399"/>
                  </a:lnTo>
                  <a:lnTo>
                    <a:pt x="1154709" y="332676"/>
                  </a:lnTo>
                  <a:lnTo>
                    <a:pt x="1195565" y="337680"/>
                  </a:lnTo>
                  <a:lnTo>
                    <a:pt x="1210462" y="337210"/>
                  </a:lnTo>
                  <a:lnTo>
                    <a:pt x="1225981" y="335788"/>
                  </a:lnTo>
                  <a:lnTo>
                    <a:pt x="1242034" y="333438"/>
                  </a:lnTo>
                  <a:lnTo>
                    <a:pt x="1258570" y="330123"/>
                  </a:lnTo>
                  <a:close/>
                  <a:moveTo>
                    <a:pt x="1712163" y="213474"/>
                  </a:moveTo>
                  <a:lnTo>
                    <a:pt x="1704873" y="168668"/>
                  </a:lnTo>
                  <a:lnTo>
                    <a:pt x="1683004" y="131394"/>
                  </a:lnTo>
                  <a:lnTo>
                    <a:pt x="1637817" y="100444"/>
                  </a:lnTo>
                  <a:lnTo>
                    <a:pt x="1620723" y="95846"/>
                  </a:lnTo>
                  <a:lnTo>
                    <a:pt x="1620723" y="213474"/>
                  </a:lnTo>
                  <a:lnTo>
                    <a:pt x="1619961" y="229019"/>
                  </a:lnTo>
                  <a:lnTo>
                    <a:pt x="1601444" y="268135"/>
                  </a:lnTo>
                  <a:lnTo>
                    <a:pt x="1576082" y="276479"/>
                  </a:lnTo>
                  <a:lnTo>
                    <a:pt x="1566760" y="275539"/>
                  </a:lnTo>
                  <a:lnTo>
                    <a:pt x="1533969" y="242011"/>
                  </a:lnTo>
                  <a:lnTo>
                    <a:pt x="1530731" y="214553"/>
                  </a:lnTo>
                  <a:lnTo>
                    <a:pt x="1531531" y="199910"/>
                  </a:lnTo>
                  <a:lnTo>
                    <a:pt x="1550619" y="161150"/>
                  </a:lnTo>
                  <a:lnTo>
                    <a:pt x="1576451" y="152641"/>
                  </a:lnTo>
                  <a:lnTo>
                    <a:pt x="1585493" y="153593"/>
                  </a:lnTo>
                  <a:lnTo>
                    <a:pt x="1617522" y="186715"/>
                  </a:lnTo>
                  <a:lnTo>
                    <a:pt x="1620723" y="213474"/>
                  </a:lnTo>
                  <a:lnTo>
                    <a:pt x="1620723" y="95846"/>
                  </a:lnTo>
                  <a:lnTo>
                    <a:pt x="1608785" y="92633"/>
                  </a:lnTo>
                  <a:lnTo>
                    <a:pt x="1575371" y="90004"/>
                  </a:lnTo>
                  <a:lnTo>
                    <a:pt x="1545717" y="92227"/>
                  </a:lnTo>
                  <a:lnTo>
                    <a:pt x="1496275" y="109893"/>
                  </a:lnTo>
                  <a:lnTo>
                    <a:pt x="1460296" y="144043"/>
                  </a:lnTo>
                  <a:lnTo>
                    <a:pt x="1441932" y="188722"/>
                  </a:lnTo>
                  <a:lnTo>
                    <a:pt x="1439646" y="214553"/>
                  </a:lnTo>
                  <a:lnTo>
                    <a:pt x="1442351" y="242316"/>
                  </a:lnTo>
                  <a:lnTo>
                    <a:pt x="1464094" y="289433"/>
                  </a:lnTo>
                  <a:lnTo>
                    <a:pt x="1502105" y="321640"/>
                  </a:lnTo>
                  <a:lnTo>
                    <a:pt x="1548155" y="336219"/>
                  </a:lnTo>
                  <a:lnTo>
                    <a:pt x="1575371" y="338035"/>
                  </a:lnTo>
                  <a:lnTo>
                    <a:pt x="1605737" y="335826"/>
                  </a:lnTo>
                  <a:lnTo>
                    <a:pt x="1655953" y="318300"/>
                  </a:lnTo>
                  <a:lnTo>
                    <a:pt x="1691652" y="284365"/>
                  </a:lnTo>
                  <a:lnTo>
                    <a:pt x="1709864" y="239534"/>
                  </a:lnTo>
                  <a:lnTo>
                    <a:pt x="1712163" y="213474"/>
                  </a:lnTo>
                  <a:close/>
                  <a:moveTo>
                    <a:pt x="1919160" y="5397"/>
                  </a:moveTo>
                  <a:lnTo>
                    <a:pt x="1897824" y="3048"/>
                  </a:lnTo>
                  <a:lnTo>
                    <a:pt x="1879193" y="1358"/>
                  </a:lnTo>
                  <a:lnTo>
                    <a:pt x="1863267" y="342"/>
                  </a:lnTo>
                  <a:lnTo>
                    <a:pt x="1850047" y="0"/>
                  </a:lnTo>
                  <a:lnTo>
                    <a:pt x="1835861" y="419"/>
                  </a:lnTo>
                  <a:lnTo>
                    <a:pt x="1797113" y="10414"/>
                  </a:lnTo>
                  <a:lnTo>
                    <a:pt x="1770634" y="44691"/>
                  </a:lnTo>
                  <a:lnTo>
                    <a:pt x="1765439" y="95758"/>
                  </a:lnTo>
                  <a:lnTo>
                    <a:pt x="1731606" y="95758"/>
                  </a:lnTo>
                  <a:lnTo>
                    <a:pt x="1731606" y="162001"/>
                  </a:lnTo>
                  <a:lnTo>
                    <a:pt x="1765439" y="162001"/>
                  </a:lnTo>
                  <a:lnTo>
                    <a:pt x="1765439" y="332638"/>
                  </a:lnTo>
                  <a:lnTo>
                    <a:pt x="1856524" y="332638"/>
                  </a:lnTo>
                  <a:lnTo>
                    <a:pt x="1856524" y="162356"/>
                  </a:lnTo>
                  <a:lnTo>
                    <a:pt x="1899729" y="162356"/>
                  </a:lnTo>
                  <a:lnTo>
                    <a:pt x="1899729" y="95758"/>
                  </a:lnTo>
                  <a:lnTo>
                    <a:pt x="1856524" y="95758"/>
                  </a:lnTo>
                  <a:lnTo>
                    <a:pt x="1856524" y="85318"/>
                  </a:lnTo>
                  <a:lnTo>
                    <a:pt x="1874888" y="57594"/>
                  </a:lnTo>
                  <a:lnTo>
                    <a:pt x="1888274" y="58102"/>
                  </a:lnTo>
                  <a:lnTo>
                    <a:pt x="1894497" y="58547"/>
                  </a:lnTo>
                  <a:lnTo>
                    <a:pt x="1901532" y="59334"/>
                  </a:lnTo>
                  <a:lnTo>
                    <a:pt x="1909445" y="60477"/>
                  </a:lnTo>
                  <a:lnTo>
                    <a:pt x="1919160" y="5397"/>
                  </a:lnTo>
                  <a:close/>
                  <a:moveTo>
                    <a:pt x="2415603" y="333362"/>
                  </a:moveTo>
                  <a:lnTo>
                    <a:pt x="2395169" y="278993"/>
                  </a:lnTo>
                  <a:lnTo>
                    <a:pt x="2368651" y="208432"/>
                  </a:lnTo>
                  <a:lnTo>
                    <a:pt x="2324417" y="90716"/>
                  </a:lnTo>
                  <a:lnTo>
                    <a:pt x="2292489" y="5753"/>
                  </a:lnTo>
                  <a:lnTo>
                    <a:pt x="2272322" y="5753"/>
                  </a:lnTo>
                  <a:lnTo>
                    <a:pt x="2272322" y="208432"/>
                  </a:lnTo>
                  <a:lnTo>
                    <a:pt x="2200325" y="208432"/>
                  </a:lnTo>
                  <a:lnTo>
                    <a:pt x="2236330" y="90716"/>
                  </a:lnTo>
                  <a:lnTo>
                    <a:pt x="2272322" y="208432"/>
                  </a:lnTo>
                  <a:lnTo>
                    <a:pt x="2272322" y="5753"/>
                  </a:lnTo>
                  <a:lnTo>
                    <a:pt x="2182330" y="5753"/>
                  </a:lnTo>
                  <a:lnTo>
                    <a:pt x="2059203" y="332994"/>
                  </a:lnTo>
                  <a:lnTo>
                    <a:pt x="2162530" y="332994"/>
                  </a:lnTo>
                  <a:lnTo>
                    <a:pt x="2178367" y="278993"/>
                  </a:lnTo>
                  <a:lnTo>
                    <a:pt x="2293569" y="278993"/>
                  </a:lnTo>
                  <a:lnTo>
                    <a:pt x="2309761" y="333362"/>
                  </a:lnTo>
                  <a:lnTo>
                    <a:pt x="2415603" y="333362"/>
                  </a:lnTo>
                  <a:close/>
                  <a:moveTo>
                    <a:pt x="2604249" y="331558"/>
                  </a:moveTo>
                  <a:lnTo>
                    <a:pt x="2597404" y="268554"/>
                  </a:lnTo>
                  <a:lnTo>
                    <a:pt x="2588958" y="271132"/>
                  </a:lnTo>
                  <a:lnTo>
                    <a:pt x="2581478" y="272923"/>
                  </a:lnTo>
                  <a:lnTo>
                    <a:pt x="2574925" y="273977"/>
                  </a:lnTo>
                  <a:lnTo>
                    <a:pt x="2569324" y="274320"/>
                  </a:lnTo>
                  <a:lnTo>
                    <a:pt x="2562123" y="274320"/>
                  </a:lnTo>
                  <a:lnTo>
                    <a:pt x="2556726" y="271792"/>
                  </a:lnTo>
                  <a:lnTo>
                    <a:pt x="2553843" y="266763"/>
                  </a:lnTo>
                  <a:lnTo>
                    <a:pt x="2551684" y="263525"/>
                  </a:lnTo>
                  <a:lnTo>
                    <a:pt x="2550960" y="257035"/>
                  </a:lnTo>
                  <a:lnTo>
                    <a:pt x="2550960" y="162712"/>
                  </a:lnTo>
                  <a:lnTo>
                    <a:pt x="2601010" y="162712"/>
                  </a:lnTo>
                  <a:lnTo>
                    <a:pt x="2601010" y="96481"/>
                  </a:lnTo>
                  <a:lnTo>
                    <a:pt x="2550960" y="96481"/>
                  </a:lnTo>
                  <a:lnTo>
                    <a:pt x="2550960" y="6121"/>
                  </a:lnTo>
                  <a:lnTo>
                    <a:pt x="2459888" y="52552"/>
                  </a:lnTo>
                  <a:lnTo>
                    <a:pt x="2459888" y="96113"/>
                  </a:lnTo>
                  <a:lnTo>
                    <a:pt x="2426411" y="96113"/>
                  </a:lnTo>
                  <a:lnTo>
                    <a:pt x="2426411" y="162356"/>
                  </a:lnTo>
                  <a:lnTo>
                    <a:pt x="2459888" y="162712"/>
                  </a:lnTo>
                  <a:lnTo>
                    <a:pt x="2459888" y="245884"/>
                  </a:lnTo>
                  <a:lnTo>
                    <a:pt x="2460358" y="264452"/>
                  </a:lnTo>
                  <a:lnTo>
                    <a:pt x="2467445" y="303479"/>
                  </a:lnTo>
                  <a:lnTo>
                    <a:pt x="2500388" y="333908"/>
                  </a:lnTo>
                  <a:lnTo>
                    <a:pt x="2541244" y="338759"/>
                  </a:lnTo>
                  <a:lnTo>
                    <a:pt x="2556141" y="338302"/>
                  </a:lnTo>
                  <a:lnTo>
                    <a:pt x="2571661" y="336918"/>
                  </a:lnTo>
                  <a:lnTo>
                    <a:pt x="2587714" y="334657"/>
                  </a:lnTo>
                  <a:lnTo>
                    <a:pt x="2604249" y="331558"/>
                  </a:lnTo>
                  <a:close/>
                  <a:moveTo>
                    <a:pt x="2905201" y="214553"/>
                  </a:moveTo>
                  <a:lnTo>
                    <a:pt x="2897911" y="169748"/>
                  </a:lnTo>
                  <a:lnTo>
                    <a:pt x="2876042" y="132473"/>
                  </a:lnTo>
                  <a:lnTo>
                    <a:pt x="2830855" y="101523"/>
                  </a:lnTo>
                  <a:lnTo>
                    <a:pt x="2813761" y="96926"/>
                  </a:lnTo>
                  <a:lnTo>
                    <a:pt x="2813761" y="214553"/>
                  </a:lnTo>
                  <a:lnTo>
                    <a:pt x="2812999" y="229946"/>
                  </a:lnTo>
                  <a:lnTo>
                    <a:pt x="2794482" y="269214"/>
                  </a:lnTo>
                  <a:lnTo>
                    <a:pt x="2769120" y="277558"/>
                  </a:lnTo>
                  <a:lnTo>
                    <a:pt x="2759799" y="276618"/>
                  </a:lnTo>
                  <a:lnTo>
                    <a:pt x="2727007" y="243052"/>
                  </a:lnTo>
                  <a:lnTo>
                    <a:pt x="2723781" y="215633"/>
                  </a:lnTo>
                  <a:lnTo>
                    <a:pt x="2723807" y="214553"/>
                  </a:lnTo>
                  <a:lnTo>
                    <a:pt x="2736723" y="168833"/>
                  </a:lnTo>
                  <a:lnTo>
                    <a:pt x="2769489" y="153720"/>
                  </a:lnTo>
                  <a:lnTo>
                    <a:pt x="2778531" y="154673"/>
                  </a:lnTo>
                  <a:lnTo>
                    <a:pt x="2810560" y="187794"/>
                  </a:lnTo>
                  <a:lnTo>
                    <a:pt x="2813761" y="214553"/>
                  </a:lnTo>
                  <a:lnTo>
                    <a:pt x="2813761" y="96926"/>
                  </a:lnTo>
                  <a:lnTo>
                    <a:pt x="2801823" y="93713"/>
                  </a:lnTo>
                  <a:lnTo>
                    <a:pt x="2768409" y="91084"/>
                  </a:lnTo>
                  <a:lnTo>
                    <a:pt x="2738755" y="93306"/>
                  </a:lnTo>
                  <a:lnTo>
                    <a:pt x="2689314" y="110985"/>
                  </a:lnTo>
                  <a:lnTo>
                    <a:pt x="2653334" y="145072"/>
                  </a:lnTo>
                  <a:lnTo>
                    <a:pt x="2634970" y="189636"/>
                  </a:lnTo>
                  <a:lnTo>
                    <a:pt x="2632684" y="215633"/>
                  </a:lnTo>
                  <a:lnTo>
                    <a:pt x="2635389" y="243395"/>
                  </a:lnTo>
                  <a:lnTo>
                    <a:pt x="2657132" y="290512"/>
                  </a:lnTo>
                  <a:lnTo>
                    <a:pt x="2695143" y="322516"/>
                  </a:lnTo>
                  <a:lnTo>
                    <a:pt x="2741193" y="337096"/>
                  </a:lnTo>
                  <a:lnTo>
                    <a:pt x="2768409" y="339115"/>
                  </a:lnTo>
                  <a:lnTo>
                    <a:pt x="2798775" y="336905"/>
                  </a:lnTo>
                  <a:lnTo>
                    <a:pt x="2848991" y="319379"/>
                  </a:lnTo>
                  <a:lnTo>
                    <a:pt x="2884690" y="285445"/>
                  </a:lnTo>
                  <a:lnTo>
                    <a:pt x="2888919" y="277558"/>
                  </a:lnTo>
                  <a:lnTo>
                    <a:pt x="2896070" y="264236"/>
                  </a:lnTo>
                  <a:lnTo>
                    <a:pt x="2902902" y="240614"/>
                  </a:lnTo>
                  <a:lnTo>
                    <a:pt x="2905201" y="214553"/>
                  </a:lnTo>
                  <a:close/>
                  <a:moveTo>
                    <a:pt x="3351961" y="185039"/>
                  </a:moveTo>
                  <a:lnTo>
                    <a:pt x="3346551" y="143281"/>
                  </a:lnTo>
                  <a:lnTo>
                    <a:pt x="3318548" y="104508"/>
                  </a:lnTo>
                  <a:lnTo>
                    <a:pt x="3270605" y="91440"/>
                  </a:lnTo>
                  <a:lnTo>
                    <a:pt x="3258337" y="91986"/>
                  </a:lnTo>
                  <a:lnTo>
                    <a:pt x="3218281" y="105079"/>
                  </a:lnTo>
                  <a:lnTo>
                    <a:pt x="3188170" y="131394"/>
                  </a:lnTo>
                  <a:lnTo>
                    <a:pt x="3182620" y="122085"/>
                  </a:lnTo>
                  <a:lnTo>
                    <a:pt x="3152102" y="97066"/>
                  </a:lnTo>
                  <a:lnTo>
                    <a:pt x="3116161" y="91440"/>
                  </a:lnTo>
                  <a:lnTo>
                    <a:pt x="3103613" y="91986"/>
                  </a:lnTo>
                  <a:lnTo>
                    <a:pt x="3061982" y="105841"/>
                  </a:lnTo>
                  <a:lnTo>
                    <a:pt x="3034449" y="131394"/>
                  </a:lnTo>
                  <a:lnTo>
                    <a:pt x="3034449" y="96837"/>
                  </a:lnTo>
                  <a:lnTo>
                    <a:pt x="2949486" y="96837"/>
                  </a:lnTo>
                  <a:lnTo>
                    <a:pt x="2949486" y="333717"/>
                  </a:lnTo>
                  <a:lnTo>
                    <a:pt x="3040570" y="333717"/>
                  </a:lnTo>
                  <a:lnTo>
                    <a:pt x="3040570" y="212763"/>
                  </a:lnTo>
                  <a:lnTo>
                    <a:pt x="3041180" y="200215"/>
                  </a:lnTo>
                  <a:lnTo>
                    <a:pt x="3062071" y="165023"/>
                  </a:lnTo>
                  <a:lnTo>
                    <a:pt x="3076206" y="162356"/>
                  </a:lnTo>
                  <a:lnTo>
                    <a:pt x="3082683" y="162356"/>
                  </a:lnTo>
                  <a:lnTo>
                    <a:pt x="3105010" y="192963"/>
                  </a:lnTo>
                  <a:lnTo>
                    <a:pt x="3105010" y="333717"/>
                  </a:lnTo>
                  <a:lnTo>
                    <a:pt x="3196082" y="334073"/>
                  </a:lnTo>
                  <a:lnTo>
                    <a:pt x="3196082" y="211683"/>
                  </a:lnTo>
                  <a:lnTo>
                    <a:pt x="3196679" y="199656"/>
                  </a:lnTo>
                  <a:lnTo>
                    <a:pt x="3217138" y="165646"/>
                  </a:lnTo>
                  <a:lnTo>
                    <a:pt x="3231731" y="162712"/>
                  </a:lnTo>
                  <a:lnTo>
                    <a:pt x="3238195" y="163525"/>
                  </a:lnTo>
                  <a:lnTo>
                    <a:pt x="3260890" y="188277"/>
                  </a:lnTo>
                  <a:lnTo>
                    <a:pt x="3260890" y="334073"/>
                  </a:lnTo>
                  <a:lnTo>
                    <a:pt x="3351961" y="334073"/>
                  </a:lnTo>
                  <a:lnTo>
                    <a:pt x="3351961" y="185039"/>
                  </a:lnTo>
                  <a:close/>
                  <a:moveTo>
                    <a:pt x="3500285" y="97193"/>
                  </a:moveTo>
                  <a:lnTo>
                    <a:pt x="3409569" y="97193"/>
                  </a:lnTo>
                  <a:lnTo>
                    <a:pt x="3409569" y="334073"/>
                  </a:lnTo>
                  <a:lnTo>
                    <a:pt x="3500285" y="334073"/>
                  </a:lnTo>
                  <a:lnTo>
                    <a:pt x="3500285" y="97193"/>
                  </a:lnTo>
                  <a:close/>
                  <a:moveTo>
                    <a:pt x="3500285" y="6832"/>
                  </a:moveTo>
                  <a:lnTo>
                    <a:pt x="3409569" y="6832"/>
                  </a:lnTo>
                  <a:lnTo>
                    <a:pt x="3409569" y="68757"/>
                  </a:lnTo>
                  <a:lnTo>
                    <a:pt x="3500285" y="68757"/>
                  </a:lnTo>
                  <a:lnTo>
                    <a:pt x="3500285" y="6832"/>
                  </a:lnTo>
                  <a:close/>
                  <a:moveTo>
                    <a:pt x="3821404" y="251637"/>
                  </a:moveTo>
                  <a:lnTo>
                    <a:pt x="3735006" y="241922"/>
                  </a:lnTo>
                  <a:lnTo>
                    <a:pt x="3731628" y="250774"/>
                  </a:lnTo>
                  <a:lnTo>
                    <a:pt x="3727488" y="258394"/>
                  </a:lnTo>
                  <a:lnTo>
                    <a:pt x="3686759" y="278993"/>
                  </a:lnTo>
                  <a:lnTo>
                    <a:pt x="3676637" y="278053"/>
                  </a:lnTo>
                  <a:lnTo>
                    <a:pt x="3645547" y="255447"/>
                  </a:lnTo>
                  <a:lnTo>
                    <a:pt x="3637800" y="219240"/>
                  </a:lnTo>
                  <a:lnTo>
                    <a:pt x="3638677" y="204000"/>
                  </a:lnTo>
                  <a:lnTo>
                    <a:pt x="3659340" y="163195"/>
                  </a:lnTo>
                  <a:lnTo>
                    <a:pt x="3688207" y="154076"/>
                  </a:lnTo>
                  <a:lnTo>
                    <a:pt x="3696690" y="154609"/>
                  </a:lnTo>
                  <a:lnTo>
                    <a:pt x="3728885" y="177596"/>
                  </a:lnTo>
                  <a:lnTo>
                    <a:pt x="3731399" y="184683"/>
                  </a:lnTo>
                  <a:lnTo>
                    <a:pt x="3816731" y="173520"/>
                  </a:lnTo>
                  <a:lnTo>
                    <a:pt x="3800068" y="138379"/>
                  </a:lnTo>
                  <a:lnTo>
                    <a:pt x="3757168" y="103695"/>
                  </a:lnTo>
                  <a:lnTo>
                    <a:pt x="3712883" y="93294"/>
                  </a:lnTo>
                  <a:lnTo>
                    <a:pt x="3685679" y="91795"/>
                  </a:lnTo>
                  <a:lnTo>
                    <a:pt x="3665829" y="92481"/>
                  </a:lnTo>
                  <a:lnTo>
                    <a:pt x="3617645" y="102958"/>
                  </a:lnTo>
                  <a:lnTo>
                    <a:pt x="3584879" y="123837"/>
                  </a:lnTo>
                  <a:lnTo>
                    <a:pt x="3560051" y="155879"/>
                  </a:lnTo>
                  <a:lnTo>
                    <a:pt x="3548189" y="199313"/>
                  </a:lnTo>
                  <a:lnTo>
                    <a:pt x="3547440" y="216712"/>
                  </a:lnTo>
                  <a:lnTo>
                    <a:pt x="3548049" y="233400"/>
                  </a:lnTo>
                  <a:lnTo>
                    <a:pt x="3557524" y="273240"/>
                  </a:lnTo>
                  <a:lnTo>
                    <a:pt x="3585959" y="309956"/>
                  </a:lnTo>
                  <a:lnTo>
                    <a:pt x="3629164" y="332994"/>
                  </a:lnTo>
                  <a:lnTo>
                    <a:pt x="3674059" y="339432"/>
                  </a:lnTo>
                  <a:lnTo>
                    <a:pt x="3692169" y="339839"/>
                  </a:lnTo>
                  <a:lnTo>
                    <a:pt x="3710787" y="339166"/>
                  </a:lnTo>
                  <a:lnTo>
                    <a:pt x="3756609" y="329044"/>
                  </a:lnTo>
                  <a:lnTo>
                    <a:pt x="3789349" y="307835"/>
                  </a:lnTo>
                  <a:lnTo>
                    <a:pt x="3811994" y="276796"/>
                  </a:lnTo>
                  <a:lnTo>
                    <a:pt x="3817289" y="264680"/>
                  </a:lnTo>
                  <a:lnTo>
                    <a:pt x="3821404" y="2516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2" name="object 11" descr=""/>
            <p:cNvPicPr/>
            <p:nvPr/>
          </p:nvPicPr>
          <p:blipFill>
            <a:blip r:embed="rId5"/>
            <a:stretch/>
          </p:blipFill>
          <p:spPr>
            <a:xfrm>
              <a:off x="8361720" y="3570840"/>
              <a:ext cx="186120" cy="24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3" name="object 12"/>
            <p:cNvSpPr/>
            <p:nvPr/>
          </p:nvSpPr>
          <p:spPr>
            <a:xfrm>
              <a:off x="8537040" y="3576240"/>
              <a:ext cx="279720" cy="333000"/>
            </a:xfrm>
            <a:custGeom>
              <a:avLst/>
              <a:gdLst/>
              <a:ahLst/>
              <a:rect l="l" t="t" r="r" b="b"/>
              <a:pathLst>
                <a:path w="280034" h="333375">
                  <a:moveTo>
                    <a:pt x="190080" y="0"/>
                  </a:moveTo>
                  <a:lnTo>
                    <a:pt x="145072" y="158038"/>
                  </a:lnTo>
                  <a:lnTo>
                    <a:pt x="96113" y="0"/>
                  </a:lnTo>
                  <a:lnTo>
                    <a:pt x="0" y="0"/>
                  </a:lnTo>
                  <a:lnTo>
                    <a:pt x="99720" y="237236"/>
                  </a:lnTo>
                  <a:lnTo>
                    <a:pt x="96011" y="245947"/>
                  </a:lnTo>
                  <a:lnTo>
                    <a:pt x="91933" y="253207"/>
                  </a:lnTo>
                  <a:lnTo>
                    <a:pt x="56883" y="270713"/>
                  </a:lnTo>
                  <a:lnTo>
                    <a:pt x="45006" y="270313"/>
                  </a:lnTo>
                  <a:lnTo>
                    <a:pt x="33704" y="269138"/>
                  </a:lnTo>
                  <a:lnTo>
                    <a:pt x="23009" y="267219"/>
                  </a:lnTo>
                  <a:lnTo>
                    <a:pt x="12953" y="264591"/>
                  </a:lnTo>
                  <a:lnTo>
                    <a:pt x="20154" y="327952"/>
                  </a:lnTo>
                  <a:lnTo>
                    <a:pt x="39334" y="330319"/>
                  </a:lnTo>
                  <a:lnTo>
                    <a:pt x="55845" y="332009"/>
                  </a:lnTo>
                  <a:lnTo>
                    <a:pt x="69721" y="333024"/>
                  </a:lnTo>
                  <a:lnTo>
                    <a:pt x="81000" y="333362"/>
                  </a:lnTo>
                  <a:lnTo>
                    <a:pt x="103540" y="332017"/>
                  </a:lnTo>
                  <a:lnTo>
                    <a:pt x="152996" y="312115"/>
                  </a:lnTo>
                  <a:lnTo>
                    <a:pt x="177653" y="273287"/>
                  </a:lnTo>
                  <a:lnTo>
                    <a:pt x="279717" y="355"/>
                  </a:lnTo>
                  <a:lnTo>
                    <a:pt x="19008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object 2"/>
          <p:cNvSpPr/>
          <p:nvPr/>
        </p:nvSpPr>
        <p:spPr>
          <a:xfrm>
            <a:off x="797760" y="880560"/>
            <a:ext cx="10658880" cy="131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  <a:buNone/>
            </a:pPr>
            <a:r>
              <a:rPr b="0" lang="en-PH" sz="1800" spc="-1" strike="noStrike">
                <a:latin typeface="Arial Black"/>
              </a:rPr>
              <a:t>Ernest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Rutherford’s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Nuclear</a:t>
            </a:r>
            <a:r>
              <a:rPr b="0" lang="en-PH" sz="1800" spc="-35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Model</a:t>
            </a:r>
            <a:endParaRPr b="0" lang="en-PH" sz="1800" spc="-1" strike="noStrike">
              <a:latin typeface="Arial"/>
            </a:endParaRPr>
          </a:p>
          <a:p>
            <a:pPr marL="12600" indent="449640">
              <a:lnSpc>
                <a:spcPct val="111000"/>
              </a:lnSpc>
              <a:spcBef>
                <a:spcPts val="346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Ernest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Rutherford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overturned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J.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J.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Thomson’s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through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gold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foil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experiment.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this,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beamed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alpha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through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hole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into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gold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foil.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These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alpha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particles,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composed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two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protons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two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neutrons,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emitted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by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radioactive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element.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59" name="object 3" descr=""/>
          <p:cNvPicPr/>
          <p:nvPr/>
        </p:nvPicPr>
        <p:blipFill>
          <a:blip r:embed="rId1"/>
          <a:stretch/>
        </p:blipFill>
        <p:spPr>
          <a:xfrm>
            <a:off x="2786040" y="2464200"/>
            <a:ext cx="3306240" cy="1515600"/>
          </a:xfrm>
          <a:prstGeom prst="rect">
            <a:avLst/>
          </a:prstGeom>
          <a:ln w="0">
            <a:noFill/>
          </a:ln>
        </p:spPr>
      </p:pic>
      <p:pic>
        <p:nvPicPr>
          <p:cNvPr id="260" name="object 4" descr=""/>
          <p:cNvPicPr/>
          <p:nvPr/>
        </p:nvPicPr>
        <p:blipFill>
          <a:blip r:embed="rId2"/>
          <a:stretch/>
        </p:blipFill>
        <p:spPr>
          <a:xfrm>
            <a:off x="7428960" y="2455560"/>
            <a:ext cx="1906200" cy="1464120"/>
          </a:xfrm>
          <a:prstGeom prst="rect">
            <a:avLst/>
          </a:prstGeom>
          <a:ln w="0">
            <a:noFill/>
          </a:ln>
        </p:spPr>
      </p:pic>
      <p:sp>
        <p:nvSpPr>
          <p:cNvPr id="261" name="object 5"/>
          <p:cNvSpPr/>
          <p:nvPr/>
        </p:nvSpPr>
        <p:spPr>
          <a:xfrm>
            <a:off x="797760" y="4146840"/>
            <a:ext cx="11000880" cy="222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0840" bIns="0" anchor="t">
            <a:spAutoFit/>
          </a:bodyPr>
          <a:p>
            <a:pPr marL="12600">
              <a:lnSpc>
                <a:spcPct val="100000"/>
              </a:lnSpc>
              <a:spcBef>
                <a:spcPts val="479"/>
              </a:spcBef>
              <a:buNone/>
            </a:pPr>
            <a:r>
              <a:rPr b="0" lang="en-PH" sz="1800" spc="-1" strike="noStrike">
                <a:latin typeface="Arial Black"/>
              </a:rPr>
              <a:t>Rutherford</a:t>
            </a:r>
            <a:r>
              <a:rPr b="0" lang="en-PH" sz="1800" spc="-4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then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formulated</a:t>
            </a:r>
            <a:r>
              <a:rPr b="0" lang="en-PH" sz="1800" spc="-35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the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following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conclusions:</a:t>
            </a:r>
            <a:endParaRPr b="0" lang="en-PH" sz="1800" spc="-1" strike="noStrike">
              <a:latin typeface="Arial"/>
            </a:endParaRPr>
          </a:p>
          <a:p>
            <a:pPr marL="291960" indent="-27936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 Black"/>
              <a:buAutoNum type="arabicPeriod"/>
              <a:tabLst>
                <a:tab algn="l" pos="291960"/>
              </a:tabLst>
            </a:pP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composed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mainly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empty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space.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It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evident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when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alpha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went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through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gold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foil.</a:t>
            </a:r>
            <a:endParaRPr b="0" lang="en-PH" sz="1800" spc="-1" strike="noStrike">
              <a:latin typeface="Arial"/>
            </a:endParaRPr>
          </a:p>
          <a:p>
            <a:pPr marL="12600" indent="281880">
              <a:lnSpc>
                <a:spcPct val="114000"/>
              </a:lnSpc>
              <a:spcBef>
                <a:spcPts val="60"/>
              </a:spcBef>
              <a:buClr>
                <a:srgbClr val="000000"/>
              </a:buClr>
              <a:buFont typeface="Arial Black"/>
              <a:buAutoNum type="arabicPeriod"/>
              <a:tabLst>
                <a:tab algn="l" pos="294480"/>
              </a:tabLst>
            </a:pP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have a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very dense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center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called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nucleus. Rutherford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concluded this when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some alpha</a:t>
            </a:r>
            <a:r>
              <a:rPr b="0" lang="en-PH" sz="1800" spc="-12" strike="noStrike">
                <a:latin typeface="Arial"/>
              </a:rPr>
              <a:t> particles </a:t>
            </a:r>
            <a:r>
              <a:rPr b="0" lang="en-PH" sz="1800" spc="-1" strike="noStrike">
                <a:latin typeface="Arial"/>
              </a:rPr>
              <a:t>bounced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back,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resulting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from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striking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something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very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dense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inside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atom.</a:t>
            </a:r>
            <a:endParaRPr b="0" lang="en-PH" sz="1800" spc="-1" strike="noStrike">
              <a:latin typeface="Arial"/>
            </a:endParaRPr>
          </a:p>
          <a:p>
            <a:pPr marL="12600" indent="285840">
              <a:lnSpc>
                <a:spcPct val="114000"/>
              </a:lnSpc>
              <a:spcBef>
                <a:spcPts val="6"/>
              </a:spcBef>
              <a:buClr>
                <a:srgbClr val="000000"/>
              </a:buClr>
              <a:buFont typeface="Arial Black"/>
              <a:buAutoNum type="arabicPeriod"/>
              <a:tabLst>
                <a:tab algn="l" pos="298440"/>
              </a:tabLst>
            </a:pP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composed</a:t>
            </a:r>
            <a:r>
              <a:rPr b="0" lang="en-PH" sz="1800" spc="1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positively</a:t>
            </a:r>
            <a:r>
              <a:rPr b="0" lang="en-PH" sz="1800" spc="1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charged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particles.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When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alpha</a:t>
            </a:r>
            <a:r>
              <a:rPr b="0" lang="en-PH" sz="1800" spc="1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strike</a:t>
            </a:r>
            <a:r>
              <a:rPr b="0" lang="en-PH" sz="1800" spc="1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9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gold </a:t>
            </a:r>
            <a:r>
              <a:rPr b="0" lang="en-PH" sz="1800" spc="-1" strike="noStrike">
                <a:latin typeface="Arial"/>
              </a:rPr>
              <a:t>foil,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some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were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deflected.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due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particles’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repulsion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from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other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inside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atom’s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nucleus.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62" name="object 6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3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63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object 2" descr=""/>
          <p:cNvPicPr/>
          <p:nvPr/>
        </p:nvPicPr>
        <p:blipFill>
          <a:blip r:embed="rId1"/>
          <a:stretch/>
        </p:blipFill>
        <p:spPr>
          <a:xfrm>
            <a:off x="8514720" y="2007000"/>
            <a:ext cx="2951280" cy="1857960"/>
          </a:xfrm>
          <a:prstGeom prst="rect">
            <a:avLst/>
          </a:prstGeom>
          <a:ln w="0">
            <a:noFill/>
          </a:ln>
        </p:spPr>
      </p:pic>
      <p:sp>
        <p:nvSpPr>
          <p:cNvPr id="265" name="object 3"/>
          <p:cNvSpPr/>
          <p:nvPr/>
        </p:nvSpPr>
        <p:spPr>
          <a:xfrm>
            <a:off x="797760" y="1560960"/>
            <a:ext cx="10640880" cy="37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99000" indent="448920" algn="just">
              <a:lnSpc>
                <a:spcPct val="111000"/>
              </a:lnSpc>
              <a:spcBef>
                <a:spcPts val="96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Using</a:t>
            </a:r>
            <a:r>
              <a:rPr b="0" lang="en-PH" sz="1800" spc="31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3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results</a:t>
            </a:r>
            <a:r>
              <a:rPr b="0" lang="en-PH" sz="1800" spc="3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33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3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experiment,</a:t>
            </a:r>
            <a:r>
              <a:rPr b="0" lang="en-PH" sz="1800" spc="3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Rutherford</a:t>
            </a:r>
            <a:r>
              <a:rPr b="0" lang="en-PH" sz="1800" spc="3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recreated</a:t>
            </a:r>
            <a:r>
              <a:rPr b="0" lang="en-PH" sz="1800" spc="324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the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12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123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12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by</a:t>
            </a:r>
            <a:r>
              <a:rPr b="0" lang="en-PH" sz="1800" spc="12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J.</a:t>
            </a:r>
            <a:r>
              <a:rPr b="0" lang="en-PH" sz="1800" spc="12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J.</a:t>
            </a:r>
            <a:r>
              <a:rPr b="0" lang="en-PH" sz="1800" spc="134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Thomson.</a:t>
            </a:r>
            <a:r>
              <a:rPr b="0" lang="en-PH" sz="1800" spc="134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12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123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has</a:t>
            </a:r>
            <a:r>
              <a:rPr b="0" lang="en-PH" sz="1800" spc="128" strike="noStrike">
                <a:latin typeface="Arial"/>
              </a:rPr>
              <a:t>  </a:t>
            </a:r>
            <a:r>
              <a:rPr b="0" lang="en-PH" sz="1800" spc="-52" strike="noStrike">
                <a:latin typeface="Arial"/>
              </a:rPr>
              <a:t>a </a:t>
            </a:r>
            <a:r>
              <a:rPr b="0" lang="en-PH" sz="1800" spc="-1" strike="noStrike">
                <a:latin typeface="Arial"/>
              </a:rPr>
              <a:t>resemblance</a:t>
            </a:r>
            <a:r>
              <a:rPr b="0" lang="en-PH" sz="1800" spc="45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4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4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4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45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solar</a:t>
            </a:r>
            <a:r>
              <a:rPr b="0" lang="en-PH" sz="1800" spc="4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system.</a:t>
            </a:r>
            <a:r>
              <a:rPr b="0" lang="en-PH" sz="1800" spc="4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Since</a:t>
            </a:r>
            <a:r>
              <a:rPr b="0" lang="en-PH" sz="1800" spc="4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457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investigation </a:t>
            </a:r>
            <a:r>
              <a:rPr b="0" lang="en-PH" sz="1800" spc="-1" strike="noStrike">
                <a:latin typeface="Arial"/>
              </a:rPr>
              <a:t>highlighted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atom’s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nucleus,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often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referred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the </a:t>
            </a:r>
            <a:r>
              <a:rPr b="0" lang="en-PH" sz="1800" spc="-1" strike="noStrike">
                <a:latin typeface="Arial"/>
              </a:rPr>
              <a:t>atom’s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nuclear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model.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has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9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moving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around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nucleus,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which</a:t>
            </a:r>
            <a:endParaRPr b="0" lang="en-PH" sz="1800" spc="-1" strike="noStrike">
              <a:latin typeface="Arial"/>
            </a:endParaRPr>
          </a:p>
          <a:p>
            <a:pPr marL="99000" indent="448920" algn="just">
              <a:lnSpc>
                <a:spcPct val="100000"/>
              </a:lnSpc>
              <a:spcBef>
                <a:spcPts val="249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composed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protons.</a:t>
            </a:r>
            <a:endParaRPr b="0" lang="en-PH" sz="1800" spc="-1" strike="noStrike">
              <a:latin typeface="Arial"/>
            </a:endParaRPr>
          </a:p>
          <a:p>
            <a:pPr marL="99000" indent="448920">
              <a:lnSpc>
                <a:spcPct val="100000"/>
              </a:lnSpc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99000" indent="448920">
              <a:lnSpc>
                <a:spcPct val="100000"/>
              </a:lnSpc>
              <a:spcBef>
                <a:spcPts val="20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12600" indent="448920" algn="just">
              <a:lnSpc>
                <a:spcPct val="111000"/>
              </a:lnSpc>
              <a:spcBef>
                <a:spcPts val="6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Rutherford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revolutionized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our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understanding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atom’s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structure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using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gold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foil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experiment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results. </a:t>
            </a:r>
            <a:r>
              <a:rPr b="0" lang="en-PH" sz="1800" spc="-1" strike="noStrike">
                <a:latin typeface="Arial"/>
              </a:rPr>
              <a:t>However,</a:t>
            </a:r>
            <a:r>
              <a:rPr b="0" lang="en-PH" sz="1800" spc="4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4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44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4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failed</a:t>
            </a:r>
            <a:r>
              <a:rPr b="0" lang="en-PH" sz="1800" spc="4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4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explain</a:t>
            </a:r>
            <a:r>
              <a:rPr b="0" lang="en-PH" sz="1800" spc="4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4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stability</a:t>
            </a:r>
            <a:r>
              <a:rPr b="0" lang="en-PH" sz="1800" spc="4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44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atoms.</a:t>
            </a:r>
            <a:r>
              <a:rPr b="0" lang="en-PH" sz="1800" spc="44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Stable</a:t>
            </a:r>
            <a:r>
              <a:rPr b="0" lang="en-PH" sz="1800" spc="4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4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4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those</a:t>
            </a:r>
            <a:r>
              <a:rPr b="0" lang="en-PH" sz="1800" spc="4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443" strike="noStrike">
                <a:latin typeface="Arial"/>
              </a:rPr>
              <a:t> </a:t>
            </a:r>
            <a:r>
              <a:rPr b="0" lang="en-PH" sz="1800" spc="-52" strike="noStrike">
                <a:latin typeface="Arial"/>
              </a:rPr>
              <a:t>a </a:t>
            </a:r>
            <a:r>
              <a:rPr b="0" lang="en-PH" sz="1800" spc="-1" strike="noStrike">
                <a:latin typeface="Arial"/>
              </a:rPr>
              <a:t>balanced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do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not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have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any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excess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energy.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66" name="object 4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2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/>
          </p:nvPr>
        </p:nvSpPr>
        <p:spPr>
          <a:xfrm>
            <a:off x="797760" y="1454040"/>
            <a:ext cx="7556040" cy="3906360"/>
          </a:xfrm>
          <a:prstGeom prst="rect">
            <a:avLst/>
          </a:prstGeom>
          <a:noFill/>
          <a:ln w="0">
            <a:noFill/>
          </a:ln>
        </p:spPr>
        <p:txBody>
          <a:bodyPr lIns="0" rIns="0" tIns="19080" bIns="0" anchor="t">
            <a:noAutofit/>
          </a:bodyPr>
          <a:p>
            <a:pPr marL="12600">
              <a:lnSpc>
                <a:spcPct val="112000"/>
              </a:lnSpc>
              <a:spcBef>
                <a:spcPts val="150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 Black"/>
              </a:rPr>
              <a:t>1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In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Rutherford’s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model,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he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did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not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explain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behavior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of</a:t>
            </a:r>
            <a:r>
              <a:rPr b="0" lang="en-PH" sz="1800" spc="-1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Arial"/>
              </a:rPr>
              <a:t>electrons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thoroughly.</a:t>
            </a:r>
            <a:r>
              <a:rPr b="0" lang="en-PH" sz="1800" spc="-2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charges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of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electrons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and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nucleus</a:t>
            </a:r>
            <a:r>
              <a:rPr b="0" lang="en-PH" sz="1800" spc="-2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create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Arial"/>
              </a:rPr>
              <a:t>problem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his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model.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Since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electrons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are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negatively</a:t>
            </a:r>
            <a:r>
              <a:rPr b="0" lang="en-PH" sz="1800" spc="-2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charged,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they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should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be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attracted</a:t>
            </a:r>
            <a:r>
              <a:rPr b="0" lang="en-PH" sz="1800" spc="-4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to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nucleus,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which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is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positively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charged,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making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Arial"/>
              </a:rPr>
              <a:t>atom </a:t>
            </a:r>
            <a:r>
              <a:rPr b="0" lang="en-PH" sz="1800" spc="-12" strike="noStrike">
                <a:solidFill>
                  <a:srgbClr val="000000"/>
                </a:solidFill>
                <a:latin typeface="Arial"/>
              </a:rPr>
              <a:t>unstable.</a:t>
            </a:r>
            <a:endParaRPr b="0" lang="en-PH" sz="1800" spc="-1" strike="noStrike">
              <a:latin typeface="Calibri"/>
            </a:endParaRPr>
          </a:p>
        </p:txBody>
      </p:sp>
      <p:sp>
        <p:nvSpPr>
          <p:cNvPr id="269" name="object 3"/>
          <p:cNvSpPr/>
          <p:nvPr/>
        </p:nvSpPr>
        <p:spPr>
          <a:xfrm>
            <a:off x="797760" y="4274640"/>
            <a:ext cx="773280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13000"/>
              </a:lnSpc>
              <a:spcBef>
                <a:spcPts val="125"/>
              </a:spcBef>
              <a:buNone/>
            </a:pPr>
            <a:r>
              <a:rPr b="0" lang="en-PH" sz="1800" spc="-1" strike="noStrike">
                <a:latin typeface="Arial Black"/>
              </a:rPr>
              <a:t>2</a:t>
            </a:r>
            <a:r>
              <a:rPr b="0" lang="en-PH" sz="1800" spc="-1" strike="noStrike">
                <a:latin typeface="Arial"/>
              </a:rPr>
              <a:t>.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model,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orbit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around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nucleus.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should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cause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the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radiate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energy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they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move,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causing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slow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down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move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toward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nucleus,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making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unstable.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70" name="object 4" descr=""/>
          <p:cNvPicPr/>
          <p:nvPr/>
        </p:nvPicPr>
        <p:blipFill>
          <a:blip r:embed="rId1"/>
          <a:stretch/>
        </p:blipFill>
        <p:spPr>
          <a:xfrm>
            <a:off x="9065160" y="1292040"/>
            <a:ext cx="1691280" cy="1821600"/>
          </a:xfrm>
          <a:prstGeom prst="rect">
            <a:avLst/>
          </a:prstGeom>
          <a:ln w="0">
            <a:noFill/>
          </a:ln>
        </p:spPr>
      </p:pic>
      <p:pic>
        <p:nvPicPr>
          <p:cNvPr id="271" name="object 5" descr=""/>
          <p:cNvPicPr/>
          <p:nvPr/>
        </p:nvPicPr>
        <p:blipFill>
          <a:blip r:embed="rId2"/>
          <a:stretch/>
        </p:blipFill>
        <p:spPr>
          <a:xfrm>
            <a:off x="9032400" y="3761280"/>
            <a:ext cx="1751040" cy="1605240"/>
          </a:xfrm>
          <a:prstGeom prst="rect">
            <a:avLst/>
          </a:prstGeom>
          <a:ln w="0">
            <a:noFill/>
          </a:ln>
        </p:spPr>
      </p:pic>
      <p:sp>
        <p:nvSpPr>
          <p:cNvPr id="272" name="object 6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3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object 2"/>
          <p:cNvSpPr/>
          <p:nvPr/>
        </p:nvSpPr>
        <p:spPr>
          <a:xfrm>
            <a:off x="783720" y="1253160"/>
            <a:ext cx="886032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Points</a:t>
            </a:r>
            <a:r>
              <a:rPr b="0" lang="en-PH" sz="1800" spc="-35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of</a:t>
            </a:r>
            <a:r>
              <a:rPr b="0" lang="en-PH" sz="1800" spc="-35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Comparison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between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Rutherford’s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and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Bohr’s</a:t>
            </a:r>
            <a:r>
              <a:rPr b="0" lang="en-PH" sz="1800" spc="-15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Models</a:t>
            </a:r>
            <a:r>
              <a:rPr b="0" lang="en-PH" sz="1800" spc="-15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of</a:t>
            </a:r>
            <a:r>
              <a:rPr b="0" lang="en-PH" sz="1800" spc="-21" strike="noStrike">
                <a:latin typeface="Arial Black"/>
              </a:rPr>
              <a:t> Atom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75" name="object 4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1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76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  <p:graphicFrame>
        <p:nvGraphicFramePr>
          <p:cNvPr id="277" name="object 3"/>
          <p:cNvGraphicFramePr/>
          <p:nvPr/>
        </p:nvGraphicFramePr>
        <p:xfrm>
          <a:off x="664200" y="1834560"/>
          <a:ext cx="10854360" cy="3747960"/>
        </p:xfrm>
        <a:graphic>
          <a:graphicData uri="http://schemas.openxmlformats.org/drawingml/2006/table">
            <a:tbl>
              <a:tblPr/>
              <a:tblGrid>
                <a:gridCol w="3617280"/>
                <a:gridCol w="3617280"/>
                <a:gridCol w="3619800"/>
              </a:tblGrid>
              <a:tr h="680400">
                <a:tc>
                  <a:txBody>
                    <a:bodyPr lIns="0" rIns="0" tIns="65880" bIns="0" anchor="t">
                      <a:noAutofit/>
                    </a:bodyPr>
                    <a:p>
                      <a:pPr marL="89640">
                        <a:lnSpc>
                          <a:spcPct val="100000"/>
                        </a:lnSpc>
                        <a:spcBef>
                          <a:spcPts val="519"/>
                        </a:spcBef>
                        <a:buNone/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Points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of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 Black"/>
                        </a:rPr>
                        <a:t>Comparison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65880" bIns="0" anchor="t">
                      <a:noAutofit/>
                    </a:bodyPr>
                    <a:p>
                      <a:pPr marL="89640">
                        <a:lnSpc>
                          <a:spcPct val="100000"/>
                        </a:lnSpc>
                        <a:spcBef>
                          <a:spcPts val="519"/>
                        </a:spcBef>
                        <a:buNone/>
                      </a:pP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 Black"/>
                        </a:rPr>
                        <a:t>Rutherford’s</a:t>
                      </a:r>
                      <a:r>
                        <a:rPr b="0" lang="en-PH" sz="1600" spc="-80" strike="noStrike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Nuclear</a:t>
                      </a:r>
                      <a:r>
                        <a:rPr b="0" lang="en-PH" sz="1600" spc="-80" strike="noStrike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b="0" lang="en-PH" sz="1600" spc="-21" strike="noStrike">
                          <a:solidFill>
                            <a:srgbClr val="000000"/>
                          </a:solidFill>
                          <a:latin typeface="Arial Black"/>
                        </a:rPr>
                        <a:t>Model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65880" bIns="0" anchor="t">
                      <a:noAutofit/>
                    </a:bodyPr>
                    <a:p>
                      <a:pPr marL="88920">
                        <a:lnSpc>
                          <a:spcPct val="100000"/>
                        </a:lnSpc>
                        <a:spcBef>
                          <a:spcPts val="519"/>
                        </a:spcBef>
                        <a:buNone/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 Black"/>
                        </a:rPr>
                        <a:t>Bohr’s</a:t>
                      </a:r>
                      <a:r>
                        <a:rPr b="0" lang="en-PH" sz="1600" spc="-72" strike="noStrike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 Black"/>
                        </a:rPr>
                        <a:t>Planetary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b="0" lang="en-PH" sz="1600" spc="-21" strike="noStrike">
                          <a:solidFill>
                            <a:srgbClr val="000000"/>
                          </a:solidFill>
                          <a:latin typeface="Arial Black"/>
                        </a:rPr>
                        <a:t>Model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9280">
                <a:tc>
                  <a:txBody>
                    <a:bodyPr lIns="0" rIns="0" tIns="59400" bIns="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471"/>
                        </a:spcBef>
                        <a:buNone/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Evidence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atomic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21" strike="noStrike">
                          <a:solidFill>
                            <a:srgbClr val="000000"/>
                          </a:solidFill>
                          <a:latin typeface="Arial"/>
                        </a:rPr>
                        <a:t>model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9400" bIns="0" anchor="t">
                      <a:noAutofit/>
                    </a:bodyPr>
                    <a:p>
                      <a:pPr marL="905040">
                        <a:lnSpc>
                          <a:spcPct val="100000"/>
                        </a:lnSpc>
                        <a:spcBef>
                          <a:spcPts val="471"/>
                        </a:spcBef>
                        <a:buNone/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Gold</a:t>
                      </a:r>
                      <a:r>
                        <a:rPr b="0" lang="en-PH" sz="1600" spc="-5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foil</a:t>
                      </a:r>
                      <a:r>
                        <a:rPr b="0" lang="en-PH" sz="1600" spc="-3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experiment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5940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71"/>
                        </a:spcBef>
                        <a:buNone/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Line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spectra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hydrogen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21" strike="noStrike">
                          <a:solidFill>
                            <a:srgbClr val="000000"/>
                          </a:solidFill>
                          <a:latin typeface="Arial"/>
                        </a:rPr>
                        <a:t>atom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9280">
                <a:tc>
                  <a:txBody>
                    <a:bodyPr lIns="0" rIns="0" tIns="59400" bIns="0"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471"/>
                        </a:spcBef>
                        <a:buNone/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Energy</a:t>
                      </a:r>
                      <a:r>
                        <a:rPr b="0" lang="en-PH" sz="1600" spc="-5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levels</a:t>
                      </a:r>
                      <a:r>
                        <a:rPr b="0" lang="en-PH" sz="1600" spc="-4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5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1680" bIns="0" anchor="t">
                      <a:noAutofit/>
                    </a:bodyPr>
                    <a:p>
                      <a:pPr marL="1396440" indent="-1015920">
                        <a:lnSpc>
                          <a:spcPct val="111000"/>
                        </a:lnSpc>
                        <a:spcBef>
                          <a:spcPts val="249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presence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energy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levels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26" strike="noStrike">
                          <a:solidFill>
                            <a:srgbClr val="000000"/>
                          </a:solidFill>
                          <a:latin typeface="Arial"/>
                        </a:rPr>
                        <a:t>of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1680" bIns="0" anchor="t">
                      <a:noAutofit/>
                    </a:bodyPr>
                    <a:p>
                      <a:pPr marL="1442880" indent="-972360">
                        <a:lnSpc>
                          <a:spcPct val="111000"/>
                        </a:lnSpc>
                        <a:spcBef>
                          <a:spcPts val="249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Energy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levels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7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26" strike="noStrike">
                          <a:solidFill>
                            <a:srgbClr val="000000"/>
                          </a:solidFill>
                          <a:latin typeface="Arial"/>
                        </a:rPr>
                        <a:t>are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present.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07920">
                <a:tc>
                  <a:txBody>
                    <a:bodyPr lIns="0" rIns="0" tIns="60120" bIns="0" anchor="t">
                      <a:noAutofit/>
                    </a:bodyPr>
                    <a:p>
                      <a:pPr marL="893520">
                        <a:lnSpc>
                          <a:spcPct val="100000"/>
                        </a:lnSpc>
                        <a:spcBef>
                          <a:spcPts val="476"/>
                        </a:spcBef>
                        <a:buNone/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Position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2760" bIns="0" anchor="t">
                      <a:noAutofit/>
                    </a:bodyPr>
                    <a:p>
                      <a:pPr marL="1429560" indent="-1217880">
                        <a:lnSpc>
                          <a:spcPct val="111000"/>
                        </a:lnSpc>
                        <a:spcBef>
                          <a:spcPts val="26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move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orbits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around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26" strike="noStrike">
                          <a:solidFill>
                            <a:srgbClr val="000000"/>
                          </a:solidFill>
                          <a:latin typeface="Arial"/>
                        </a:rPr>
                        <a:t>the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nucleus.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2760" bIns="0" anchor="t">
                      <a:noAutofit/>
                    </a:bodyPr>
                    <a:p>
                      <a:pPr marL="177840" algn="ctr">
                        <a:lnSpc>
                          <a:spcPct val="111000"/>
                        </a:lnSpc>
                        <a:spcBef>
                          <a:spcPts val="258"/>
                        </a:spcBef>
                        <a:buNone/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move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fixed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shells</a:t>
                      </a:r>
                      <a:r>
                        <a:rPr b="0" lang="en-PH" sz="1600" spc="-5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(orbit)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with</a:t>
                      </a:r>
                      <a:r>
                        <a:rPr b="0" lang="en-PH" sz="1600" spc="-7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discrete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energy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levels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around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the</a:t>
                      </a:r>
                      <a:r>
                        <a:rPr b="0" lang="en-PH" sz="1600" spc="-4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nucleus.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21080">
                <a:tc>
                  <a:txBody>
                    <a:bodyPr lIns="0" rIns="0" tIns="32040" bIns="0" anchor="t">
                      <a:noAutofit/>
                    </a:bodyPr>
                    <a:p>
                      <a:pPr marL="1611720" indent="-891720">
                        <a:lnSpc>
                          <a:spcPct val="111000"/>
                        </a:lnSpc>
                        <a:spcBef>
                          <a:spcPts val="255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  <a:r>
                        <a:rPr b="0" lang="en-PH" sz="1600" spc="-7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7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26" strike="noStrike">
                          <a:solidFill>
                            <a:srgbClr val="000000"/>
                          </a:solidFill>
                          <a:latin typeface="Arial"/>
                        </a:rPr>
                        <a:t>per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orbit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2040" bIns="0" anchor="t">
                      <a:noAutofit/>
                    </a:bodyPr>
                    <a:p>
                      <a:pPr marL="1611000" indent="-1399680">
                        <a:lnSpc>
                          <a:spcPct val="111000"/>
                        </a:lnSpc>
                        <a:spcBef>
                          <a:spcPts val="255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specific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  <a:r>
                        <a:rPr b="0" lang="en-PH" sz="1600" spc="-6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r>
                        <a:rPr b="0" lang="en-PH" sz="1600" spc="-6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26" strike="noStrike">
                          <a:solidFill>
                            <a:srgbClr val="000000"/>
                          </a:solidFill>
                          <a:latin typeface="Arial"/>
                        </a:rPr>
                        <a:t>per </a:t>
                      </a:r>
                      <a:r>
                        <a:rPr b="0" lang="en-PH" sz="1600" spc="-21" strike="noStrike">
                          <a:solidFill>
                            <a:srgbClr val="000000"/>
                          </a:solidFill>
                          <a:latin typeface="Arial"/>
                        </a:rPr>
                        <a:t>orbit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32040" bIns="0" anchor="t">
                      <a:noAutofit/>
                    </a:bodyPr>
                    <a:p>
                      <a:pPr marL="985680" indent="-688320">
                        <a:lnSpc>
                          <a:spcPct val="111000"/>
                        </a:lnSpc>
                        <a:spcBef>
                          <a:spcPts val="255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The</a:t>
                      </a:r>
                      <a:r>
                        <a:rPr b="0" lang="en-PH" sz="1600" spc="-5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number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electrons</a:t>
                      </a:r>
                      <a:r>
                        <a:rPr b="0" lang="en-PH" sz="1600" spc="-5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per</a:t>
                      </a:r>
                      <a:r>
                        <a:rPr b="0" lang="en-PH" sz="16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shell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(orbit)</a:t>
                      </a:r>
                      <a:r>
                        <a:rPr b="0" lang="en-PH" sz="1600" spc="-5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is</a:t>
                      </a:r>
                      <a:r>
                        <a:rPr b="0" lang="en-PH" sz="1600" spc="-4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en-PH" sz="16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specified.</a:t>
                      </a:r>
                      <a:endParaRPr b="0" lang="en-PH" sz="1600" spc="-1" strike="noStrike">
                        <a:latin typeface="Arial"/>
                      </a:endParaRPr>
                    </a:p>
                  </a:txBody>
                  <a:tcPr anchor="t">
                    <a:lnL w="288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object 2"/>
          <p:cNvSpPr/>
          <p:nvPr/>
        </p:nvSpPr>
        <p:spPr>
          <a:xfrm>
            <a:off x="797760" y="1360080"/>
            <a:ext cx="10639800" cy="45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800" bIns="0" anchor="t">
            <a:spAutoFit/>
          </a:bodyPr>
          <a:p>
            <a:pPr marL="12600" indent="449640" algn="just">
              <a:lnSpc>
                <a:spcPct val="112000"/>
              </a:lnSpc>
              <a:spcBef>
                <a:spcPts val="156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 Black"/>
              </a:rPr>
              <a:t>Bohr</a:t>
            </a:r>
            <a:r>
              <a:rPr b="0" lang="en-PH" sz="1800" spc="-52" strike="noStrike">
                <a:latin typeface="Arial Black"/>
              </a:rPr>
              <a:t>  </a:t>
            </a:r>
            <a:r>
              <a:rPr b="0" lang="en-PH" sz="1800" spc="-1" strike="noStrike">
                <a:latin typeface="Arial"/>
              </a:rPr>
              <a:t>based</a:t>
            </a:r>
            <a:r>
              <a:rPr b="0" lang="en-PH" sz="1800" spc="4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43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4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on</a:t>
            </a:r>
            <a:r>
              <a:rPr b="0" lang="en-PH" sz="1800" spc="4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4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line</a:t>
            </a:r>
            <a:r>
              <a:rPr b="0" lang="en-PH" sz="1800" spc="4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spectra</a:t>
            </a:r>
            <a:r>
              <a:rPr b="0" lang="en-PH" sz="1800" spc="43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43" strike="noStrike">
                <a:latin typeface="Arial"/>
              </a:rPr>
              <a:t>  </a:t>
            </a:r>
            <a:r>
              <a:rPr b="0" lang="en-PH" sz="1800" spc="-12" strike="noStrike">
                <a:latin typeface="Arial"/>
              </a:rPr>
              <a:t>hydrogen </a:t>
            </a:r>
            <a:r>
              <a:rPr b="0" lang="en-PH" sz="1800" spc="-1" strike="noStrike">
                <a:latin typeface="Arial"/>
              </a:rPr>
              <a:t>atoms.</a:t>
            </a:r>
            <a:r>
              <a:rPr b="0" lang="en-PH" sz="1800" spc="25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Line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spectra</a:t>
            </a:r>
            <a:r>
              <a:rPr b="0" lang="en-PH" sz="1800" spc="26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set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colors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produced</a:t>
            </a:r>
            <a:r>
              <a:rPr b="0" lang="en-PH" sz="1800" spc="25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by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253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atom </a:t>
            </a:r>
            <a:r>
              <a:rPr b="0" lang="en-PH" sz="1800" spc="-1" strike="noStrike">
                <a:latin typeface="Arial"/>
              </a:rPr>
              <a:t>whenever it</a:t>
            </a:r>
            <a:r>
              <a:rPr b="0" lang="en-PH" sz="1800" spc="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emits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energy.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When an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absorbs</a:t>
            </a:r>
            <a:r>
              <a:rPr b="0" lang="en-PH" sz="1800" spc="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energy,</a:t>
            </a:r>
            <a:r>
              <a:rPr b="0" lang="en-PH" sz="1800" spc="1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usually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form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heat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electricity,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it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often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reemits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energy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38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the </a:t>
            </a:r>
            <a:r>
              <a:rPr b="0" lang="en-PH" sz="1800" spc="-1" strike="noStrike">
                <a:latin typeface="Arial"/>
              </a:rPr>
              <a:t>form</a:t>
            </a:r>
            <a:r>
              <a:rPr b="0" lang="en-PH" sz="1800" spc="13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1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light.</a:t>
            </a:r>
            <a:r>
              <a:rPr b="0" lang="en-PH" sz="1800" spc="1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Line</a:t>
            </a:r>
            <a:r>
              <a:rPr b="0" lang="en-PH" sz="1800" spc="13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spectra</a:t>
            </a:r>
            <a:r>
              <a:rPr b="0" lang="en-PH" sz="1800" spc="1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13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like</a:t>
            </a:r>
            <a:r>
              <a:rPr b="0" lang="en-PH" sz="1800" spc="1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fingerprints</a:t>
            </a:r>
            <a:r>
              <a:rPr b="0" lang="en-PH" sz="1800" spc="1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1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elements.</a:t>
            </a:r>
            <a:r>
              <a:rPr b="0" lang="en-PH" sz="1800" spc="148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Each </a:t>
            </a:r>
            <a:r>
              <a:rPr b="0" lang="en-PH" sz="1800" spc="-1" strike="noStrike">
                <a:latin typeface="Arial"/>
              </a:rPr>
              <a:t>atom</a:t>
            </a:r>
            <a:r>
              <a:rPr b="0" lang="en-PH" sz="1800" spc="19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has</a:t>
            </a:r>
            <a:r>
              <a:rPr b="0" lang="en-PH" sz="1800" spc="20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20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unique</a:t>
            </a:r>
            <a:r>
              <a:rPr b="0" lang="en-PH" sz="1800" spc="19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line</a:t>
            </a:r>
            <a:r>
              <a:rPr b="0" lang="en-PH" sz="1800" spc="20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spectrum</a:t>
            </a:r>
            <a:r>
              <a:rPr b="0" lang="en-PH" sz="1800" spc="20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set</a:t>
            </a:r>
            <a:r>
              <a:rPr b="0" lang="en-PH" sz="1800" spc="21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21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colors</a:t>
            </a:r>
            <a:r>
              <a:rPr b="0" lang="en-PH" sz="1800" spc="19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21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light</a:t>
            </a:r>
            <a:r>
              <a:rPr b="0" lang="en-PH" sz="1800" spc="214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produced </a:t>
            </a:r>
            <a:r>
              <a:rPr b="0" lang="en-PH" sz="1800" spc="-1" strike="noStrike">
                <a:latin typeface="Arial"/>
              </a:rPr>
              <a:t>depending</a:t>
            </a:r>
            <a:r>
              <a:rPr b="0" lang="en-PH" sz="1800" spc="-5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amount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energy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emits.</a:t>
            </a:r>
            <a:endParaRPr b="0" lang="en-PH" sz="1800" spc="-1" strike="noStrike">
              <a:latin typeface="Arial"/>
            </a:endParaRPr>
          </a:p>
          <a:p>
            <a:pPr marL="12600" indent="449640">
              <a:lnSpc>
                <a:spcPct val="100000"/>
              </a:lnSpc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64080" indent="449640">
              <a:lnSpc>
                <a:spcPct val="111000"/>
              </a:lnSpc>
              <a:spcBef>
                <a:spcPts val="1485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By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limiting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movement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circular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orbit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fixed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distances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from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nucleus,</a:t>
            </a:r>
            <a:r>
              <a:rPr b="0" lang="en-PH" sz="1800" spc="-26" strike="noStrike">
                <a:latin typeface="Arial"/>
              </a:rPr>
              <a:t> he </a:t>
            </a:r>
            <a:r>
              <a:rPr b="0" lang="en-PH" sz="1800" spc="-1" strike="noStrike">
                <a:latin typeface="Arial"/>
              </a:rPr>
              <a:t>could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explain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light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emitted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by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hydrogen.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According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Bohr,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colors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light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produced </a:t>
            </a:r>
            <a:r>
              <a:rPr b="0" lang="en-PH" sz="1800" spc="-1" strike="noStrike">
                <a:latin typeface="Arial"/>
              </a:rPr>
              <a:t>whenever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jumps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from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higher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energy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orbit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lower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energy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orbit.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transition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involves </a:t>
            </a:r>
            <a:r>
              <a:rPr b="0" lang="en-PH" sz="1800" spc="-1" strike="noStrike">
                <a:latin typeface="Arial"/>
              </a:rPr>
              <a:t>energy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changes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influence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color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light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emitted.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this,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planetary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an </a:t>
            </a:r>
            <a:r>
              <a:rPr b="0" lang="en-PH" sz="1800" spc="-1" strike="noStrike">
                <a:latin typeface="Arial"/>
              </a:rPr>
              <a:t>atom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orbiting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around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atom’s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fixed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distance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from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52" strike="noStrike">
                <a:latin typeface="Arial"/>
              </a:rPr>
              <a:t>a </a:t>
            </a:r>
            <a:r>
              <a:rPr b="0" lang="en-PH" sz="1800" spc="-1" strike="noStrike">
                <a:latin typeface="Arial"/>
              </a:rPr>
              <a:t>discrete</a:t>
            </a:r>
            <a:r>
              <a:rPr b="0" lang="en-PH" sz="1800" spc="-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energy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level.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79" name="object 3" descr=""/>
          <p:cNvPicPr/>
          <p:nvPr/>
        </p:nvPicPr>
        <p:blipFill>
          <a:blip r:embed="rId1"/>
          <a:stretch/>
        </p:blipFill>
        <p:spPr>
          <a:xfrm>
            <a:off x="7905960" y="1602360"/>
            <a:ext cx="3406320" cy="2143440"/>
          </a:xfrm>
          <a:prstGeom prst="rect">
            <a:avLst/>
          </a:prstGeom>
          <a:ln w="0">
            <a:noFill/>
          </a:ln>
        </p:spPr>
      </p:pic>
      <p:sp>
        <p:nvSpPr>
          <p:cNvPr id="280" name="object 4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2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71120" y="1454040"/>
            <a:ext cx="1047348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14000"/>
              </a:lnSpc>
              <a:spcBef>
                <a:spcPts val="99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 Black"/>
              </a:rPr>
              <a:t>Directions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Create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Arial"/>
              </a:rPr>
              <a:t>side-by-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side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comparison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by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illustrating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Bohr’s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and</a:t>
            </a:r>
            <a:r>
              <a:rPr b="0" lang="en-PH" sz="1800" spc="-32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Rutherford’s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atomic</a:t>
            </a:r>
            <a:r>
              <a:rPr b="0" lang="en-PH" sz="18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models</a:t>
            </a:r>
            <a:r>
              <a:rPr b="0" lang="en-PH" sz="1800" spc="-2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in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</a:rPr>
              <a:t>boxes</a:t>
            </a:r>
            <a:r>
              <a:rPr b="0" lang="en-PH" sz="1800" spc="-1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Arial"/>
              </a:rPr>
              <a:t>below.</a:t>
            </a:r>
            <a:endParaRPr b="0" lang="en-PH" sz="1800" spc="-1" strike="noStrike">
              <a:latin typeface="Calibri"/>
            </a:endParaRPr>
          </a:p>
        </p:txBody>
      </p:sp>
      <p:sp>
        <p:nvSpPr>
          <p:cNvPr id="283" name="object 3"/>
          <p:cNvSpPr/>
          <p:nvPr/>
        </p:nvSpPr>
        <p:spPr>
          <a:xfrm>
            <a:off x="2354760" y="2777760"/>
            <a:ext cx="299808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PH" sz="1800" spc="-1" strike="noStrike">
                <a:latin typeface="Arial"/>
              </a:rPr>
              <a:t>Rutherford’s</a:t>
            </a:r>
            <a:r>
              <a:rPr b="1" lang="en-PH" sz="1800" spc="-80" strike="noStrike">
                <a:latin typeface="Arial"/>
              </a:rPr>
              <a:t> </a:t>
            </a:r>
            <a:r>
              <a:rPr b="1" lang="en-PH" sz="1800" spc="-1" strike="noStrike">
                <a:latin typeface="Arial"/>
              </a:rPr>
              <a:t>Nuclear</a:t>
            </a:r>
            <a:r>
              <a:rPr b="1" lang="en-PH" sz="1800" spc="-75" strike="noStrike">
                <a:latin typeface="Arial"/>
              </a:rPr>
              <a:t> </a:t>
            </a:r>
            <a:r>
              <a:rPr b="1" lang="en-PH" sz="1800" spc="-21" strike="noStrike">
                <a:latin typeface="Arial"/>
              </a:rPr>
              <a:t>Model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84" name="object 4"/>
          <p:cNvSpPr/>
          <p:nvPr/>
        </p:nvSpPr>
        <p:spPr>
          <a:xfrm>
            <a:off x="1566000" y="3034080"/>
            <a:ext cx="20268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PH" sz="1800" spc="-26" strike="noStrike">
                <a:latin typeface="Arial"/>
              </a:rPr>
              <a:t>1.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85" name="object 5"/>
          <p:cNvSpPr/>
          <p:nvPr/>
        </p:nvSpPr>
        <p:spPr>
          <a:xfrm>
            <a:off x="7325280" y="2777760"/>
            <a:ext cx="255060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PH" sz="1800" spc="-1" strike="noStrike">
                <a:latin typeface="Arial"/>
              </a:rPr>
              <a:t>Bohr’s</a:t>
            </a:r>
            <a:r>
              <a:rPr b="1" lang="en-PH" sz="1800" spc="-46" strike="noStrike">
                <a:latin typeface="Arial"/>
              </a:rPr>
              <a:t> </a:t>
            </a:r>
            <a:r>
              <a:rPr b="1" lang="en-PH" sz="1800" spc="-1" strike="noStrike">
                <a:latin typeface="Arial"/>
              </a:rPr>
              <a:t>Planetary</a:t>
            </a:r>
            <a:r>
              <a:rPr b="1" lang="en-PH" sz="1800" spc="-32" strike="noStrike">
                <a:latin typeface="Arial"/>
              </a:rPr>
              <a:t> </a:t>
            </a:r>
            <a:r>
              <a:rPr b="1" lang="en-PH" sz="1800" spc="-12" strike="noStrike">
                <a:latin typeface="Arial"/>
              </a:rPr>
              <a:t>Model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86" name="object 6"/>
          <p:cNvSpPr/>
          <p:nvPr/>
        </p:nvSpPr>
        <p:spPr>
          <a:xfrm>
            <a:off x="6311880" y="3034080"/>
            <a:ext cx="20268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PH" sz="1800" spc="-26" strike="noStrike">
                <a:latin typeface="Arial"/>
              </a:rPr>
              <a:t>2.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87" name="object 7"/>
          <p:cNvSpPr/>
          <p:nvPr/>
        </p:nvSpPr>
        <p:spPr>
          <a:xfrm>
            <a:off x="1475640" y="2764440"/>
            <a:ext cx="9494280" cy="2831040"/>
          </a:xfrm>
          <a:custGeom>
            <a:avLst/>
            <a:gdLst/>
            <a:ahLst/>
            <a:rect l="l" t="t" r="r" b="b"/>
            <a:pathLst>
              <a:path w="9494520" h="2831465">
                <a:moveTo>
                  <a:pt x="0" y="723"/>
                </a:moveTo>
                <a:lnTo>
                  <a:pt x="9493923" y="723"/>
                </a:lnTo>
                <a:moveTo>
                  <a:pt x="0" y="2830321"/>
                </a:moveTo>
                <a:lnTo>
                  <a:pt x="9493923" y="2830321"/>
                </a:lnTo>
                <a:moveTo>
                  <a:pt x="723" y="0"/>
                </a:moveTo>
                <a:lnTo>
                  <a:pt x="723" y="2831045"/>
                </a:lnTo>
                <a:moveTo>
                  <a:pt x="4746599" y="0"/>
                </a:moveTo>
                <a:lnTo>
                  <a:pt x="4746599" y="2831045"/>
                </a:lnTo>
                <a:moveTo>
                  <a:pt x="9493199" y="0"/>
                </a:moveTo>
                <a:lnTo>
                  <a:pt x="9493199" y="2831045"/>
                </a:lnTo>
              </a:path>
            </a:pathLst>
          </a:custGeom>
          <a:noFill/>
          <a:ln w="3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object 8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1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object 2"/>
          <p:cNvSpPr/>
          <p:nvPr/>
        </p:nvSpPr>
        <p:spPr>
          <a:xfrm>
            <a:off x="2369880" y="2314080"/>
            <a:ext cx="29973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PH" sz="1800" spc="-1" strike="noStrike">
                <a:latin typeface="Arial"/>
              </a:rPr>
              <a:t>Rutherford’s</a:t>
            </a:r>
            <a:r>
              <a:rPr b="1" lang="en-PH" sz="1800" spc="-80" strike="noStrike">
                <a:latin typeface="Arial"/>
              </a:rPr>
              <a:t> </a:t>
            </a:r>
            <a:r>
              <a:rPr b="1" lang="en-PH" sz="1800" spc="-1" strike="noStrike">
                <a:latin typeface="Arial"/>
              </a:rPr>
              <a:t>Nuclear</a:t>
            </a:r>
            <a:r>
              <a:rPr b="1" lang="en-PH" sz="1800" spc="-80" strike="noStrike">
                <a:latin typeface="Arial"/>
              </a:rPr>
              <a:t> </a:t>
            </a:r>
            <a:r>
              <a:rPr b="1" lang="en-PH" sz="1800" spc="-12" strike="noStrike">
                <a:latin typeface="Arial"/>
              </a:rPr>
              <a:t>Model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91" name="object 3"/>
          <p:cNvSpPr/>
          <p:nvPr/>
        </p:nvSpPr>
        <p:spPr>
          <a:xfrm>
            <a:off x="1581120" y="3337560"/>
            <a:ext cx="20268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PH" sz="1800" spc="-26" strike="noStrike">
                <a:latin typeface="Arial"/>
              </a:rPr>
              <a:t>1.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92" name="object 4"/>
          <p:cNvSpPr/>
          <p:nvPr/>
        </p:nvSpPr>
        <p:spPr>
          <a:xfrm>
            <a:off x="7340760" y="2314080"/>
            <a:ext cx="25509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PH" sz="1800" spc="-1" strike="noStrike">
                <a:latin typeface="Arial"/>
              </a:rPr>
              <a:t>Bohr’s</a:t>
            </a:r>
            <a:r>
              <a:rPr b="1" lang="en-PH" sz="1800" spc="-46" strike="noStrike">
                <a:latin typeface="Arial"/>
              </a:rPr>
              <a:t> </a:t>
            </a:r>
            <a:r>
              <a:rPr b="1" lang="en-PH" sz="1800" spc="-1" strike="noStrike">
                <a:latin typeface="Arial"/>
              </a:rPr>
              <a:t>Planetary</a:t>
            </a:r>
            <a:r>
              <a:rPr b="1" lang="en-PH" sz="1800" spc="-32" strike="noStrike">
                <a:latin typeface="Arial"/>
              </a:rPr>
              <a:t> </a:t>
            </a:r>
            <a:r>
              <a:rPr b="1" lang="en-PH" sz="1800" spc="-12" strike="noStrike">
                <a:latin typeface="Arial"/>
              </a:rPr>
              <a:t>Model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93" name="object 5"/>
          <p:cNvSpPr/>
          <p:nvPr/>
        </p:nvSpPr>
        <p:spPr>
          <a:xfrm>
            <a:off x="6327000" y="3337560"/>
            <a:ext cx="20268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PH" sz="1800" spc="-26" strike="noStrike">
                <a:latin typeface="Arial"/>
              </a:rPr>
              <a:t>2.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294" name="object 6"/>
          <p:cNvGrpSpPr/>
          <p:nvPr/>
        </p:nvGrpSpPr>
        <p:grpSpPr>
          <a:xfrm>
            <a:off x="1490760" y="2044800"/>
            <a:ext cx="9494280" cy="3796200"/>
            <a:chOff x="1490760" y="2044800"/>
            <a:chExt cx="9494280" cy="3796200"/>
          </a:xfrm>
        </p:grpSpPr>
        <p:sp>
          <p:nvSpPr>
            <p:cNvPr id="295" name="object 7"/>
            <p:cNvSpPr/>
            <p:nvPr/>
          </p:nvSpPr>
          <p:spPr>
            <a:xfrm>
              <a:off x="1490760" y="2044800"/>
              <a:ext cx="9494280" cy="3796200"/>
            </a:xfrm>
            <a:custGeom>
              <a:avLst/>
              <a:gdLst/>
              <a:ahLst/>
              <a:rect l="l" t="t" r="r" b="b"/>
              <a:pathLst>
                <a:path w="9494520" h="3796665">
                  <a:moveTo>
                    <a:pt x="0" y="723"/>
                  </a:moveTo>
                  <a:lnTo>
                    <a:pt x="9493910" y="723"/>
                  </a:lnTo>
                  <a:moveTo>
                    <a:pt x="0" y="3795483"/>
                  </a:moveTo>
                  <a:lnTo>
                    <a:pt x="9493910" y="3795483"/>
                  </a:lnTo>
                  <a:moveTo>
                    <a:pt x="711" y="0"/>
                  </a:moveTo>
                  <a:lnTo>
                    <a:pt x="711" y="3796195"/>
                  </a:lnTo>
                  <a:moveTo>
                    <a:pt x="4746599" y="0"/>
                  </a:moveTo>
                  <a:lnTo>
                    <a:pt x="4746599" y="3796195"/>
                  </a:lnTo>
                  <a:moveTo>
                    <a:pt x="9493199" y="0"/>
                  </a:moveTo>
                  <a:lnTo>
                    <a:pt x="9493199" y="379619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6" name="object 8" descr=""/>
            <p:cNvPicPr/>
            <p:nvPr/>
          </p:nvPicPr>
          <p:blipFill>
            <a:blip r:embed="rId1"/>
            <a:stretch/>
          </p:blipFill>
          <p:spPr>
            <a:xfrm>
              <a:off x="2811960" y="2981880"/>
              <a:ext cx="2229480" cy="2496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7" name="object 9" descr=""/>
            <p:cNvPicPr/>
            <p:nvPr/>
          </p:nvPicPr>
          <p:blipFill>
            <a:blip r:embed="rId2"/>
            <a:stretch/>
          </p:blipFill>
          <p:spPr>
            <a:xfrm>
              <a:off x="7463160" y="3142800"/>
              <a:ext cx="2414520" cy="2331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8" name="object 10"/>
          <p:cNvSpPr/>
          <p:nvPr/>
        </p:nvSpPr>
        <p:spPr>
          <a:xfrm>
            <a:off x="797760" y="1442880"/>
            <a:ext cx="16005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PH" sz="1800" spc="-1" strike="noStrike">
                <a:latin typeface="Arial Black"/>
              </a:rPr>
              <a:t>Answer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21" strike="noStrike">
                <a:latin typeface="Arial Black"/>
              </a:rPr>
              <a:t>Key: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99" name="object 11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3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300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object 2" descr=""/>
          <p:cNvPicPr/>
          <p:nvPr/>
        </p:nvPicPr>
        <p:blipFill>
          <a:blip r:embed="rId1"/>
          <a:stretch/>
        </p:blipFill>
        <p:spPr>
          <a:xfrm>
            <a:off x="2755800" y="1508400"/>
            <a:ext cx="6610680" cy="337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object 2"/>
          <p:cNvGrpSpPr/>
          <p:nvPr/>
        </p:nvGrpSpPr>
        <p:grpSpPr>
          <a:xfrm>
            <a:off x="720000" y="1256400"/>
            <a:ext cx="7020360" cy="543960"/>
            <a:chOff x="720000" y="1256400"/>
            <a:chExt cx="7020360" cy="543960"/>
          </a:xfrm>
        </p:grpSpPr>
        <p:sp>
          <p:nvSpPr>
            <p:cNvPr id="165" name="object 3"/>
            <p:cNvSpPr/>
            <p:nvPr/>
          </p:nvSpPr>
          <p:spPr>
            <a:xfrm>
              <a:off x="720000" y="1256400"/>
              <a:ext cx="7020360" cy="543960"/>
            </a:xfrm>
            <a:custGeom>
              <a:avLst/>
              <a:gdLst/>
              <a:ahLst/>
              <a:rect l="l" t="t" r="r" b="b"/>
              <a:pathLst>
                <a:path w="7020559" h="544194">
                  <a:moveTo>
                    <a:pt x="7020001" y="0"/>
                  </a:moveTo>
                  <a:lnTo>
                    <a:pt x="0" y="0"/>
                  </a:lnTo>
                  <a:lnTo>
                    <a:pt x="0" y="543598"/>
                  </a:lnTo>
                  <a:lnTo>
                    <a:pt x="3510000" y="543598"/>
                  </a:lnTo>
                  <a:lnTo>
                    <a:pt x="7020001" y="543598"/>
                  </a:lnTo>
                  <a:lnTo>
                    <a:pt x="7020001" y="0"/>
                  </a:lnTo>
                  <a:close/>
                </a:path>
              </a:pathLst>
            </a:custGeom>
            <a:solidFill>
              <a:srgbClr val="fff4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object 4"/>
            <p:cNvSpPr/>
            <p:nvPr/>
          </p:nvSpPr>
          <p:spPr>
            <a:xfrm>
              <a:off x="720000" y="1256400"/>
              <a:ext cx="7020360" cy="543960"/>
            </a:xfrm>
            <a:custGeom>
              <a:avLst/>
              <a:gdLst/>
              <a:ahLst/>
              <a:rect l="l" t="t" r="r" b="b"/>
              <a:pathLst>
                <a:path w="7020559" h="544194">
                  <a:moveTo>
                    <a:pt x="3510000" y="543598"/>
                  </a:moveTo>
                  <a:lnTo>
                    <a:pt x="0" y="543598"/>
                  </a:lnTo>
                  <a:lnTo>
                    <a:pt x="0" y="0"/>
                  </a:lnTo>
                  <a:lnTo>
                    <a:pt x="7020001" y="0"/>
                  </a:lnTo>
                  <a:lnTo>
                    <a:pt x="7020001" y="543598"/>
                  </a:lnTo>
                  <a:lnTo>
                    <a:pt x="3510000" y="543598"/>
                  </a:lnTo>
                  <a:close/>
                </a:path>
              </a:pathLst>
            </a:custGeom>
            <a:noFill/>
            <a:ln w="76318">
              <a:solidFill>
                <a:srgbClr val="295f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81720" y="1353600"/>
            <a:ext cx="649512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Arial Black"/>
              </a:rPr>
              <a:t>Timeline</a:t>
            </a:r>
            <a:r>
              <a:rPr b="0" lang="en-PH" sz="2000" spc="-15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Arial Black"/>
              </a:rPr>
              <a:t>of</a:t>
            </a:r>
            <a:r>
              <a:rPr b="0" lang="en-PH" sz="2000" spc="-7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Arial Black"/>
              </a:rPr>
              <a:t>the</a:t>
            </a:r>
            <a:r>
              <a:rPr b="0" lang="en-PH" sz="2000" spc="-12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Arial Black"/>
              </a:rPr>
              <a:t>Development</a:t>
            </a:r>
            <a:r>
              <a:rPr b="0" lang="en-PH" sz="2000" spc="-12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Arial Black"/>
              </a:rPr>
              <a:t>of</a:t>
            </a:r>
            <a:r>
              <a:rPr b="0" lang="en-PH" sz="2000" spc="-7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Arial Black"/>
              </a:rPr>
              <a:t>Atomic</a:t>
            </a:r>
            <a:r>
              <a:rPr b="0" lang="en-PH" sz="2000" spc="-12" strike="noStrike">
                <a:solidFill>
                  <a:srgbClr val="000000"/>
                </a:solidFill>
                <a:latin typeface="Arial Black"/>
              </a:rPr>
              <a:t> Theory</a:t>
            </a:r>
            <a:endParaRPr b="0" lang="en-PH" sz="2000" spc="-1" strike="noStrike">
              <a:latin typeface="Calibri"/>
            </a:endParaRPr>
          </a:p>
        </p:txBody>
      </p:sp>
      <p:sp>
        <p:nvSpPr>
          <p:cNvPr id="168" name="object 6"/>
          <p:cNvSpPr/>
          <p:nvPr/>
        </p:nvSpPr>
        <p:spPr>
          <a:xfrm>
            <a:off x="759960" y="2160000"/>
            <a:ext cx="3560040" cy="430920"/>
          </a:xfrm>
          <a:custGeom>
            <a:avLst/>
            <a:gdLst/>
            <a:ahLst/>
            <a:rect l="l" t="t" r="r" b="b"/>
            <a:pathLst>
              <a:path w="3560445" h="431164">
                <a:moveTo>
                  <a:pt x="3560038" y="0"/>
                </a:moveTo>
                <a:lnTo>
                  <a:pt x="0" y="0"/>
                </a:lnTo>
                <a:lnTo>
                  <a:pt x="0" y="430911"/>
                </a:lnTo>
                <a:lnTo>
                  <a:pt x="1780209" y="430911"/>
                </a:lnTo>
                <a:lnTo>
                  <a:pt x="3560038" y="430911"/>
                </a:lnTo>
                <a:lnTo>
                  <a:pt x="3560038" y="0"/>
                </a:lnTo>
                <a:close/>
              </a:path>
            </a:pathLst>
          </a:custGeom>
          <a:solidFill>
            <a:srgbClr val="fff4c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object 7"/>
          <p:cNvSpPr/>
          <p:nvPr/>
        </p:nvSpPr>
        <p:spPr>
          <a:xfrm>
            <a:off x="759960" y="2160000"/>
            <a:ext cx="3560040" cy="352080"/>
          </a:xfrm>
          <a:prstGeom prst="rect">
            <a:avLst/>
          </a:prstGeom>
          <a:noFill/>
          <a:ln w="19079">
            <a:solidFill>
              <a:srgbClr val="295f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77400" bIns="0" anchor="t">
            <a:spAutoFit/>
          </a:bodyPr>
          <a:p>
            <a:pPr marL="272520">
              <a:lnSpc>
                <a:spcPct val="100000"/>
              </a:lnSpc>
              <a:spcBef>
                <a:spcPts val="609"/>
              </a:spcBef>
              <a:buNone/>
            </a:pPr>
            <a:r>
              <a:rPr b="0" lang="en-PH" sz="1800" spc="-12" strike="noStrike">
                <a:latin typeface="Arial Black"/>
              </a:rPr>
              <a:t>Scientists/Contributions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0" name="object 8"/>
          <p:cNvSpPr/>
          <p:nvPr/>
        </p:nvSpPr>
        <p:spPr>
          <a:xfrm>
            <a:off x="821880" y="2895840"/>
            <a:ext cx="8457120" cy="94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1480" bIns="0" anchor="t">
            <a:spAutoFit/>
          </a:bodyPr>
          <a:p>
            <a:pPr marL="12600">
              <a:lnSpc>
                <a:spcPct val="100000"/>
              </a:lnSpc>
              <a:spcBef>
                <a:spcPts val="405"/>
              </a:spcBef>
              <a:buNone/>
            </a:pPr>
            <a:r>
              <a:rPr b="0" lang="en-PH" sz="1800" spc="-1" strike="noStrike">
                <a:latin typeface="Arial Black"/>
              </a:rPr>
              <a:t>Leucippus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(480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BC–420</a:t>
            </a:r>
            <a:r>
              <a:rPr b="0" lang="en-PH" sz="1800" spc="-26" strike="noStrike">
                <a:latin typeface="Arial Black"/>
              </a:rPr>
              <a:t> BC)</a:t>
            </a:r>
            <a:endParaRPr b="0" lang="en-PH" sz="1800" spc="-1" strike="noStrike">
              <a:latin typeface="Arial"/>
            </a:endParaRPr>
          </a:p>
          <a:p>
            <a:pPr marL="12600" indent="449640">
              <a:lnSpc>
                <a:spcPct val="112000"/>
              </a:lnSpc>
              <a:spcBef>
                <a:spcPts val="51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There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few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records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about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him,</a:t>
            </a:r>
            <a:r>
              <a:rPr b="0" lang="en-PH" sz="1800" spc="24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but</a:t>
            </a:r>
            <a:r>
              <a:rPr b="0" lang="en-PH" sz="1800" spc="24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credited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first</a:t>
            </a:r>
            <a:r>
              <a:rPr b="0" lang="en-PH" sz="1800" spc="24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person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who </a:t>
            </a:r>
            <a:r>
              <a:rPr b="0" lang="en-PH" sz="1800" spc="-1" strike="noStrike">
                <a:latin typeface="Arial"/>
              </a:rPr>
              <a:t>introduced</a:t>
            </a:r>
            <a:r>
              <a:rPr b="0" lang="en-PH" sz="1800" spc="-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atoms’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concept.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student,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Democritus,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later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adopted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it.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171" name="object 9"/>
          <p:cNvGrpSpPr/>
          <p:nvPr/>
        </p:nvGrpSpPr>
        <p:grpSpPr>
          <a:xfrm>
            <a:off x="9501840" y="2414160"/>
            <a:ext cx="2056320" cy="1944000"/>
            <a:chOff x="9501840" y="2414160"/>
            <a:chExt cx="2056320" cy="1944000"/>
          </a:xfrm>
        </p:grpSpPr>
        <p:pic>
          <p:nvPicPr>
            <p:cNvPr id="172" name="object 10" descr=""/>
            <p:cNvPicPr/>
            <p:nvPr/>
          </p:nvPicPr>
          <p:blipFill>
            <a:blip r:embed="rId1"/>
            <a:stretch/>
          </p:blipFill>
          <p:spPr>
            <a:xfrm>
              <a:off x="9540000" y="2451960"/>
              <a:ext cx="1979640" cy="1867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3" name="object 11"/>
            <p:cNvSpPr/>
            <p:nvPr/>
          </p:nvSpPr>
          <p:spPr>
            <a:xfrm>
              <a:off x="9501840" y="2414160"/>
              <a:ext cx="2056320" cy="1944000"/>
            </a:xfrm>
            <a:custGeom>
              <a:avLst/>
              <a:gdLst/>
              <a:ahLst/>
              <a:rect l="l" t="t" r="r" b="b"/>
              <a:pathLst>
                <a:path w="2056765" h="1944370">
                  <a:moveTo>
                    <a:pt x="0" y="0"/>
                  </a:moveTo>
                  <a:lnTo>
                    <a:pt x="2056320" y="0"/>
                  </a:lnTo>
                  <a:lnTo>
                    <a:pt x="2056320" y="1944001"/>
                  </a:lnTo>
                  <a:lnTo>
                    <a:pt x="0" y="194400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4" name="object 12"/>
          <p:cNvSpPr/>
          <p:nvPr/>
        </p:nvSpPr>
        <p:spPr>
          <a:xfrm>
            <a:off x="3497760" y="4566240"/>
            <a:ext cx="7914240" cy="12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2560" bIns="0" anchor="t">
            <a:spAutoFit/>
          </a:bodyPr>
          <a:p>
            <a:pPr marL="12600">
              <a:lnSpc>
                <a:spcPct val="100000"/>
              </a:lnSpc>
              <a:spcBef>
                <a:spcPts val="414"/>
              </a:spcBef>
              <a:buNone/>
            </a:pPr>
            <a:r>
              <a:rPr b="0" lang="en-PH" sz="1800" spc="-1" strike="noStrike">
                <a:latin typeface="Arial Black"/>
              </a:rPr>
              <a:t>Democritus</a:t>
            </a:r>
            <a:r>
              <a:rPr b="0" lang="en-PH" sz="1800" spc="-4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(460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BC–370</a:t>
            </a:r>
            <a:r>
              <a:rPr b="0" lang="en-PH" sz="1800" spc="-26" strike="noStrike">
                <a:latin typeface="Arial Black"/>
              </a:rPr>
              <a:t> BC)</a:t>
            </a:r>
            <a:endParaRPr b="0" lang="en-PH" sz="1800" spc="-1" strike="noStrike">
              <a:latin typeface="Arial"/>
            </a:endParaRPr>
          </a:p>
          <a:p>
            <a:pPr marL="12600" indent="449640" algn="just">
              <a:lnSpc>
                <a:spcPct val="111000"/>
              </a:lnSpc>
              <a:spcBef>
                <a:spcPts val="71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Greek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philosopher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adopted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Leucippus’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idea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everything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is </a:t>
            </a:r>
            <a:r>
              <a:rPr b="0" lang="en-PH" sz="1800" spc="-1" strike="noStrike">
                <a:latin typeface="Arial"/>
              </a:rPr>
              <a:t>made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up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very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tiny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indivisible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matter.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465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BC,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named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these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after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Greek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term</a:t>
            </a:r>
            <a:r>
              <a:rPr b="0" lang="en-PH" sz="1800" spc="-21" strike="noStrike">
                <a:latin typeface="Arial"/>
              </a:rPr>
              <a:t> </a:t>
            </a:r>
            <a:r>
              <a:rPr b="1" i="1" lang="en-PH" sz="1800" spc="-1" strike="noStrike">
                <a:latin typeface="Arial"/>
              </a:rPr>
              <a:t>atomos</a:t>
            </a:r>
            <a:r>
              <a:rPr b="0" lang="en-PH" sz="1800" spc="-1" strike="noStrike">
                <a:latin typeface="Arial"/>
              </a:rPr>
              <a:t>,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which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means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indivisible.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175" name="object 13"/>
          <p:cNvGrpSpPr/>
          <p:nvPr/>
        </p:nvGrpSpPr>
        <p:grpSpPr>
          <a:xfrm>
            <a:off x="886320" y="4101840"/>
            <a:ext cx="2391840" cy="1875960"/>
            <a:chOff x="886320" y="4101840"/>
            <a:chExt cx="2391840" cy="1875960"/>
          </a:xfrm>
        </p:grpSpPr>
        <p:pic>
          <p:nvPicPr>
            <p:cNvPr id="176" name="object 14" descr=""/>
            <p:cNvPicPr/>
            <p:nvPr/>
          </p:nvPicPr>
          <p:blipFill>
            <a:blip r:embed="rId2"/>
            <a:stretch/>
          </p:blipFill>
          <p:spPr>
            <a:xfrm>
              <a:off x="924480" y="4139640"/>
              <a:ext cx="2315160" cy="179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7" name="object 15"/>
            <p:cNvSpPr/>
            <p:nvPr/>
          </p:nvSpPr>
          <p:spPr>
            <a:xfrm>
              <a:off x="886320" y="4101840"/>
              <a:ext cx="2391840" cy="1875960"/>
            </a:xfrm>
            <a:custGeom>
              <a:avLst/>
              <a:gdLst/>
              <a:ahLst/>
              <a:rect l="l" t="t" r="r" b="b"/>
              <a:pathLst>
                <a:path w="2392045" h="1876425">
                  <a:moveTo>
                    <a:pt x="0" y="0"/>
                  </a:moveTo>
                  <a:lnTo>
                    <a:pt x="2391841" y="0"/>
                  </a:lnTo>
                  <a:lnTo>
                    <a:pt x="2391841" y="1876310"/>
                  </a:lnTo>
                  <a:lnTo>
                    <a:pt x="0" y="18763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8" name="object 16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3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bject 2"/>
          <p:cNvSpPr/>
          <p:nvPr/>
        </p:nvSpPr>
        <p:spPr>
          <a:xfrm>
            <a:off x="810360" y="1484280"/>
            <a:ext cx="481536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2" strike="noStrike">
                <a:latin typeface="Arial Black"/>
              </a:rPr>
              <a:t>Antoine-</a:t>
            </a:r>
            <a:r>
              <a:rPr b="0" lang="en-PH" sz="1800" spc="-1" strike="noStrike">
                <a:latin typeface="Arial Black"/>
              </a:rPr>
              <a:t>Laurent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Lavoisier </a:t>
            </a:r>
            <a:r>
              <a:rPr b="0" lang="en-PH" sz="1800" spc="-12" strike="noStrike">
                <a:latin typeface="Arial Black"/>
              </a:rPr>
              <a:t>(1743–1794)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1" name="object 3"/>
          <p:cNvSpPr/>
          <p:nvPr/>
        </p:nvSpPr>
        <p:spPr>
          <a:xfrm>
            <a:off x="797760" y="1778400"/>
            <a:ext cx="7763040" cy="18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 anchor="t">
            <a:spAutoFit/>
          </a:bodyPr>
          <a:p>
            <a:pPr marL="12600" indent="449640" algn="just">
              <a:lnSpc>
                <a:spcPct val="112000"/>
              </a:lnSpc>
              <a:spcBef>
                <a:spcPts val="145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9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10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prominent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French</a:t>
            </a:r>
            <a:r>
              <a:rPr b="0" lang="en-PH" sz="1800" spc="11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chemist</a:t>
            </a:r>
            <a:r>
              <a:rPr b="0" lang="en-PH" sz="1800" spc="10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11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considered</a:t>
            </a:r>
            <a:r>
              <a:rPr b="0" lang="en-PH" sz="1800" spc="10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Father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of </a:t>
            </a:r>
            <a:r>
              <a:rPr b="0" lang="en-PH" sz="1800" spc="-1" strike="noStrike">
                <a:latin typeface="Arial"/>
              </a:rPr>
              <a:t>Modern</a:t>
            </a:r>
            <a:r>
              <a:rPr b="0" lang="en-PH" sz="1800" spc="15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Chemistry.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15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1789,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15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5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law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conservation</a:t>
            </a:r>
            <a:r>
              <a:rPr b="0" lang="en-PH" sz="1800" spc="15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mass, </a:t>
            </a:r>
            <a:r>
              <a:rPr b="0" lang="en-PH" sz="1800" spc="-1" strike="noStrike">
                <a:latin typeface="Arial"/>
              </a:rPr>
              <a:t>which</a:t>
            </a:r>
            <a:r>
              <a:rPr b="0" lang="en-PH" sz="1800" spc="3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states</a:t>
            </a:r>
            <a:r>
              <a:rPr b="0" lang="en-PH" sz="1800" spc="34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34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33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can</a:t>
            </a:r>
            <a:r>
              <a:rPr b="0" lang="en-PH" sz="1800" spc="34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neither</a:t>
            </a:r>
            <a:r>
              <a:rPr b="0" lang="en-PH" sz="1800" spc="34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be</a:t>
            </a:r>
            <a:r>
              <a:rPr b="0" lang="en-PH" sz="1800" spc="3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created</a:t>
            </a:r>
            <a:r>
              <a:rPr b="0" lang="en-PH" sz="1800" spc="33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nor</a:t>
            </a:r>
            <a:r>
              <a:rPr b="0" lang="en-PH" sz="1800" spc="33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destroyed.</a:t>
            </a:r>
            <a:r>
              <a:rPr b="0" lang="en-PH" sz="1800" spc="34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338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idea </a:t>
            </a:r>
            <a:r>
              <a:rPr b="0" lang="en-PH" sz="1800" spc="-1" strike="noStrike">
                <a:latin typeface="Arial"/>
              </a:rPr>
              <a:t>originated</a:t>
            </a:r>
            <a:r>
              <a:rPr b="0" lang="en-PH" sz="1800" spc="22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from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experiments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where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observed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24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total</a:t>
            </a:r>
            <a:r>
              <a:rPr b="0" lang="en-PH" sz="1800" spc="22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mass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of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6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reactants</a:t>
            </a:r>
            <a:r>
              <a:rPr b="0" lang="en-PH" sz="1800" spc="26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27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always</a:t>
            </a:r>
            <a:r>
              <a:rPr b="0" lang="en-PH" sz="1800" spc="27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equal</a:t>
            </a:r>
            <a:r>
              <a:rPr b="0" lang="en-PH" sz="1800" spc="26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27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6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total</a:t>
            </a:r>
            <a:r>
              <a:rPr b="0" lang="en-PH" sz="1800" spc="26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mass</a:t>
            </a:r>
            <a:r>
              <a:rPr b="0" lang="en-PH" sz="1800" spc="27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27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products</a:t>
            </a:r>
            <a:r>
              <a:rPr b="0" lang="en-PH" sz="1800" spc="26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26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273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chemical reaction.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182" name="object 4"/>
          <p:cNvGrpSpPr/>
          <p:nvPr/>
        </p:nvGrpSpPr>
        <p:grpSpPr>
          <a:xfrm>
            <a:off x="8961840" y="1540080"/>
            <a:ext cx="2235960" cy="1918080"/>
            <a:chOff x="8961840" y="1540080"/>
            <a:chExt cx="2235960" cy="1918080"/>
          </a:xfrm>
        </p:grpSpPr>
        <p:pic>
          <p:nvPicPr>
            <p:cNvPr id="183" name="object 5" descr=""/>
            <p:cNvPicPr/>
            <p:nvPr/>
          </p:nvPicPr>
          <p:blipFill>
            <a:blip r:embed="rId1"/>
            <a:stretch/>
          </p:blipFill>
          <p:spPr>
            <a:xfrm>
              <a:off x="9000000" y="1577880"/>
              <a:ext cx="2102400" cy="1841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4" name="object 6"/>
            <p:cNvSpPr/>
            <p:nvPr/>
          </p:nvSpPr>
          <p:spPr>
            <a:xfrm>
              <a:off x="8961840" y="1540080"/>
              <a:ext cx="2235960" cy="1918080"/>
            </a:xfrm>
            <a:custGeom>
              <a:avLst/>
              <a:gdLst/>
              <a:ahLst/>
              <a:rect l="l" t="t" r="r" b="b"/>
              <a:pathLst>
                <a:path w="2236470" h="1918335">
                  <a:moveTo>
                    <a:pt x="0" y="0"/>
                  </a:moveTo>
                  <a:lnTo>
                    <a:pt x="2236317" y="0"/>
                  </a:lnTo>
                  <a:lnTo>
                    <a:pt x="2236317" y="1918080"/>
                  </a:lnTo>
                  <a:lnTo>
                    <a:pt x="0" y="19180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5" name="object 7"/>
          <p:cNvSpPr/>
          <p:nvPr/>
        </p:nvSpPr>
        <p:spPr>
          <a:xfrm>
            <a:off x="810360" y="4364640"/>
            <a:ext cx="308628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John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Dalton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(1776–1844)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6" name="object 8"/>
          <p:cNvSpPr/>
          <p:nvPr/>
        </p:nvSpPr>
        <p:spPr>
          <a:xfrm>
            <a:off x="797760" y="4655880"/>
            <a:ext cx="7763760" cy="12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indent="449640" algn="just">
              <a:lnSpc>
                <a:spcPct val="111000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28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28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29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English</a:t>
            </a:r>
            <a:r>
              <a:rPr b="0" lang="en-PH" sz="1800" spc="28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chemist</a:t>
            </a:r>
            <a:r>
              <a:rPr b="0" lang="en-PH" sz="1800" spc="30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28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first</a:t>
            </a:r>
            <a:r>
              <a:rPr b="0" lang="en-PH" sz="1800" spc="29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introduced</a:t>
            </a:r>
            <a:r>
              <a:rPr b="0" lang="en-PH" sz="1800" spc="28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8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29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theory</a:t>
            </a:r>
            <a:r>
              <a:rPr b="0" lang="en-PH" sz="1800" spc="299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of </a:t>
            </a:r>
            <a:r>
              <a:rPr b="0" lang="en-PH" sz="1800" spc="-1" strike="noStrike">
                <a:latin typeface="Arial"/>
              </a:rPr>
              <a:t>Democritus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15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scientific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community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1803.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improved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idea</a:t>
            </a:r>
            <a:r>
              <a:rPr b="0" lang="en-PH" sz="1800" spc="174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and </a:t>
            </a:r>
            <a:r>
              <a:rPr b="0" lang="en-PH" sz="1800" spc="-1" strike="noStrike">
                <a:latin typeface="Arial"/>
              </a:rPr>
              <a:t>later</a:t>
            </a:r>
            <a:r>
              <a:rPr b="0" lang="en-PH" sz="1800" spc="1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1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1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theory</a:t>
            </a:r>
            <a:r>
              <a:rPr b="0" lang="en-PH" sz="1800" spc="1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known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1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Dalton’s</a:t>
            </a:r>
            <a:r>
              <a:rPr b="0" lang="en-PH" sz="1800" spc="1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1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theory.</a:t>
            </a:r>
            <a:r>
              <a:rPr b="0" lang="en-PH" sz="1800" spc="13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134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was </a:t>
            </a:r>
            <a:r>
              <a:rPr b="0" lang="en-PH" sz="1800" spc="-1" strike="noStrike">
                <a:latin typeface="Arial"/>
              </a:rPr>
              <a:t>considered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Father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Theory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because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this.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187" name="object 9"/>
          <p:cNvGrpSpPr/>
          <p:nvPr/>
        </p:nvGrpSpPr>
        <p:grpSpPr>
          <a:xfrm>
            <a:off x="8961840" y="4101840"/>
            <a:ext cx="2235960" cy="1940760"/>
            <a:chOff x="8961840" y="4101840"/>
            <a:chExt cx="2235960" cy="1940760"/>
          </a:xfrm>
        </p:grpSpPr>
        <p:pic>
          <p:nvPicPr>
            <p:cNvPr id="188" name="object 10" descr=""/>
            <p:cNvPicPr/>
            <p:nvPr/>
          </p:nvPicPr>
          <p:blipFill>
            <a:blip r:embed="rId2"/>
            <a:stretch/>
          </p:blipFill>
          <p:spPr>
            <a:xfrm>
              <a:off x="9000000" y="4139640"/>
              <a:ext cx="2159640" cy="1864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9" name="object 11"/>
            <p:cNvSpPr/>
            <p:nvPr/>
          </p:nvSpPr>
          <p:spPr>
            <a:xfrm>
              <a:off x="8961840" y="4101840"/>
              <a:ext cx="2235960" cy="1940760"/>
            </a:xfrm>
            <a:custGeom>
              <a:avLst/>
              <a:gdLst/>
              <a:ahLst/>
              <a:rect l="l" t="t" r="r" b="b"/>
              <a:pathLst>
                <a:path w="2236470" h="1941195">
                  <a:moveTo>
                    <a:pt x="0" y="0"/>
                  </a:moveTo>
                  <a:lnTo>
                    <a:pt x="2236317" y="0"/>
                  </a:lnTo>
                  <a:lnTo>
                    <a:pt x="2236317" y="1941118"/>
                  </a:lnTo>
                  <a:lnTo>
                    <a:pt x="0" y="19411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0" name="object 12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3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bject 2"/>
          <p:cNvSpPr/>
          <p:nvPr/>
        </p:nvSpPr>
        <p:spPr>
          <a:xfrm>
            <a:off x="810360" y="1484280"/>
            <a:ext cx="481248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Sir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John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Joseph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Thomson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(1856–1940)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3" name="object 3"/>
          <p:cNvSpPr/>
          <p:nvPr/>
        </p:nvSpPr>
        <p:spPr>
          <a:xfrm>
            <a:off x="812880" y="1937880"/>
            <a:ext cx="7763040" cy="12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indent="449640" algn="just">
              <a:lnSpc>
                <a:spcPct val="111000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J.</a:t>
            </a:r>
            <a:r>
              <a:rPr b="0" lang="en-PH" sz="1800" spc="3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J.</a:t>
            </a:r>
            <a:r>
              <a:rPr b="0" lang="en-PH" sz="1800" spc="3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Thompson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31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Nobel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Prize-</a:t>
            </a:r>
            <a:r>
              <a:rPr b="0" lang="en-PH" sz="1800" spc="-1" strike="noStrike">
                <a:latin typeface="Arial"/>
              </a:rPr>
              <a:t>winning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physicist</a:t>
            </a:r>
            <a:r>
              <a:rPr b="0" lang="en-PH" sz="1800" spc="3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318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discovered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there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smaller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inside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atom.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1897,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credited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for </a:t>
            </a:r>
            <a:r>
              <a:rPr b="0" lang="en-PH" sz="1800" spc="-1" strike="noStrike">
                <a:latin typeface="Arial"/>
              </a:rPr>
              <a:t>discovering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5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electron,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25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negatively</a:t>
            </a:r>
            <a:r>
              <a:rPr b="0" lang="en-PH" sz="1800" spc="25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charged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subatomic</a:t>
            </a:r>
            <a:r>
              <a:rPr b="0" lang="en-PH" sz="1800" spc="24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particle,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through cathode-</a:t>
            </a:r>
            <a:r>
              <a:rPr b="0" lang="en-PH" sz="1800" spc="-1" strike="noStrike">
                <a:latin typeface="Arial"/>
              </a:rPr>
              <a:t>ray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tubes.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also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plum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pudding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atom.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194" name="object 4"/>
          <p:cNvGrpSpPr/>
          <p:nvPr/>
        </p:nvGrpSpPr>
        <p:grpSpPr>
          <a:xfrm>
            <a:off x="8961840" y="1401840"/>
            <a:ext cx="2235960" cy="2071080"/>
            <a:chOff x="8961840" y="1401840"/>
            <a:chExt cx="2235960" cy="2071080"/>
          </a:xfrm>
        </p:grpSpPr>
        <p:pic>
          <p:nvPicPr>
            <p:cNvPr id="195" name="object 5" descr=""/>
            <p:cNvPicPr/>
            <p:nvPr/>
          </p:nvPicPr>
          <p:blipFill>
            <a:blip r:embed="rId1"/>
            <a:stretch/>
          </p:blipFill>
          <p:spPr>
            <a:xfrm>
              <a:off x="9000000" y="1439640"/>
              <a:ext cx="2159640" cy="1994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6" name="object 6"/>
            <p:cNvSpPr/>
            <p:nvPr/>
          </p:nvSpPr>
          <p:spPr>
            <a:xfrm>
              <a:off x="8961840" y="1401840"/>
              <a:ext cx="2235960" cy="2071080"/>
            </a:xfrm>
            <a:custGeom>
              <a:avLst/>
              <a:gdLst/>
              <a:ahLst/>
              <a:rect l="l" t="t" r="r" b="b"/>
              <a:pathLst>
                <a:path w="2236470" h="2071370">
                  <a:moveTo>
                    <a:pt x="0" y="0"/>
                  </a:moveTo>
                  <a:lnTo>
                    <a:pt x="2236317" y="0"/>
                  </a:lnTo>
                  <a:lnTo>
                    <a:pt x="2236317" y="2071077"/>
                  </a:lnTo>
                  <a:lnTo>
                    <a:pt x="0" y="207107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7" name="object 7"/>
          <p:cNvSpPr/>
          <p:nvPr/>
        </p:nvSpPr>
        <p:spPr>
          <a:xfrm>
            <a:off x="838080" y="4066200"/>
            <a:ext cx="461088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Marie</a:t>
            </a:r>
            <a:r>
              <a:rPr b="0" lang="en-PH" sz="1800" spc="-35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Sklodowska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Curie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(1867–1934)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8" name="object 8"/>
          <p:cNvSpPr/>
          <p:nvPr/>
        </p:nvSpPr>
        <p:spPr>
          <a:xfrm>
            <a:off x="825480" y="4359600"/>
            <a:ext cx="7689600" cy="15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449640" algn="just">
              <a:lnSpc>
                <a:spcPct val="111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She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only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scientist</a:t>
            </a:r>
            <a:r>
              <a:rPr b="0" lang="en-PH" sz="1800" spc="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won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both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Nobel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Prize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Chemistry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27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Physics</a:t>
            </a:r>
            <a:r>
              <a:rPr b="0" lang="en-PH" sz="1800" spc="30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due</a:t>
            </a:r>
            <a:r>
              <a:rPr b="0" lang="en-PH" sz="1800" spc="29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28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her</a:t>
            </a:r>
            <a:r>
              <a:rPr b="0" lang="en-PH" sz="1800" spc="29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discovery</a:t>
            </a:r>
            <a:r>
              <a:rPr b="0" lang="en-PH" sz="1800" spc="30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28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radioactivity</a:t>
            </a:r>
            <a:r>
              <a:rPr b="0" lang="en-PH" sz="1800" spc="30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29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1898.</a:t>
            </a:r>
            <a:r>
              <a:rPr b="0" lang="en-PH" sz="1800" spc="29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29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her</a:t>
            </a:r>
            <a:r>
              <a:rPr b="0" lang="en-PH" sz="1800" spc="293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studies </a:t>
            </a:r>
            <a:r>
              <a:rPr b="0" lang="en-PH" sz="1800" spc="-1" strike="noStrike">
                <a:latin typeface="Arial"/>
              </a:rPr>
              <a:t>together</a:t>
            </a:r>
            <a:r>
              <a:rPr b="0" lang="en-PH" sz="1800" spc="3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3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36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husband</a:t>
            </a:r>
            <a:r>
              <a:rPr b="0" lang="en-PH" sz="1800" spc="36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Pierre</a:t>
            </a:r>
            <a:r>
              <a:rPr b="0" lang="en-PH" sz="1800" spc="3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Curie,</a:t>
            </a:r>
            <a:r>
              <a:rPr b="0" lang="en-PH" sz="1800" spc="36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they</a:t>
            </a:r>
            <a:r>
              <a:rPr b="0" lang="en-PH" sz="1800" spc="36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discovered</a:t>
            </a:r>
            <a:r>
              <a:rPr b="0" lang="en-PH" sz="1800" spc="36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369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radioactive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break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down,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releasing</a:t>
            </a:r>
            <a:r>
              <a:rPr b="0" lang="en-PH" sz="1800" spc="22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radiation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form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energy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subatomic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particles.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199" name="object 9"/>
          <p:cNvGrpSpPr/>
          <p:nvPr/>
        </p:nvGrpSpPr>
        <p:grpSpPr>
          <a:xfrm>
            <a:off x="8979120" y="3921840"/>
            <a:ext cx="2219040" cy="2128320"/>
            <a:chOff x="8979120" y="3921840"/>
            <a:chExt cx="2219040" cy="2128320"/>
          </a:xfrm>
        </p:grpSpPr>
        <p:pic>
          <p:nvPicPr>
            <p:cNvPr id="200" name="object 10" descr=""/>
            <p:cNvPicPr/>
            <p:nvPr/>
          </p:nvPicPr>
          <p:blipFill>
            <a:blip r:embed="rId2"/>
            <a:stretch/>
          </p:blipFill>
          <p:spPr>
            <a:xfrm>
              <a:off x="9017280" y="3959640"/>
              <a:ext cx="2142360" cy="2051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1" name="object 11"/>
            <p:cNvSpPr/>
            <p:nvPr/>
          </p:nvSpPr>
          <p:spPr>
            <a:xfrm>
              <a:off x="8979120" y="3921840"/>
              <a:ext cx="2219040" cy="2128320"/>
            </a:xfrm>
            <a:custGeom>
              <a:avLst/>
              <a:gdLst/>
              <a:ahLst/>
              <a:rect l="l" t="t" r="r" b="b"/>
              <a:pathLst>
                <a:path w="2219325" h="2128520">
                  <a:moveTo>
                    <a:pt x="0" y="0"/>
                  </a:moveTo>
                  <a:lnTo>
                    <a:pt x="2219045" y="0"/>
                  </a:lnTo>
                  <a:lnTo>
                    <a:pt x="2219045" y="2128329"/>
                  </a:lnTo>
                  <a:lnTo>
                    <a:pt x="0" y="21283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2" name="object 12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3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bject 2"/>
          <p:cNvSpPr/>
          <p:nvPr/>
        </p:nvSpPr>
        <p:spPr>
          <a:xfrm>
            <a:off x="858600" y="1484280"/>
            <a:ext cx="465084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Robert</a:t>
            </a:r>
            <a:r>
              <a:rPr b="0" lang="en-PH" sz="1800" spc="-4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Andrews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Millikan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(1868–1953)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05" name="object 3"/>
          <p:cNvSpPr/>
          <p:nvPr/>
        </p:nvSpPr>
        <p:spPr>
          <a:xfrm>
            <a:off x="846000" y="1777680"/>
            <a:ext cx="8412840" cy="9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449640" algn="just">
              <a:lnSpc>
                <a:spcPct val="111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primary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contribution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theory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development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discovery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of </a:t>
            </a:r>
            <a:r>
              <a:rPr b="0" lang="en-PH" sz="1800" spc="-1" strike="noStrike">
                <a:latin typeface="Arial"/>
              </a:rPr>
              <a:t>electron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charge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1909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after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J.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J.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Thomson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particles.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confirmed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charge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through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oil-</a:t>
            </a:r>
            <a:r>
              <a:rPr b="0" lang="en-PH" sz="1800" spc="-1" strike="noStrike">
                <a:latin typeface="Arial"/>
              </a:rPr>
              <a:t>drop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experiment.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206" name="object 4"/>
          <p:cNvGrpSpPr/>
          <p:nvPr/>
        </p:nvGrpSpPr>
        <p:grpSpPr>
          <a:xfrm>
            <a:off x="9501840" y="1247400"/>
            <a:ext cx="2020680" cy="1850760"/>
            <a:chOff x="9501840" y="1247400"/>
            <a:chExt cx="2020680" cy="1850760"/>
          </a:xfrm>
        </p:grpSpPr>
        <p:pic>
          <p:nvPicPr>
            <p:cNvPr id="207" name="object 5" descr=""/>
            <p:cNvPicPr/>
            <p:nvPr/>
          </p:nvPicPr>
          <p:blipFill>
            <a:blip r:embed="rId1"/>
            <a:stretch/>
          </p:blipFill>
          <p:spPr>
            <a:xfrm>
              <a:off x="9540000" y="1285200"/>
              <a:ext cx="1944000" cy="177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8" name="object 6"/>
            <p:cNvSpPr/>
            <p:nvPr/>
          </p:nvSpPr>
          <p:spPr>
            <a:xfrm>
              <a:off x="9501840" y="1247400"/>
              <a:ext cx="2020680" cy="1850760"/>
            </a:xfrm>
            <a:custGeom>
              <a:avLst/>
              <a:gdLst/>
              <a:ahLst/>
              <a:rect l="l" t="t" r="r" b="b"/>
              <a:pathLst>
                <a:path w="2021204" h="1851025">
                  <a:moveTo>
                    <a:pt x="0" y="0"/>
                  </a:moveTo>
                  <a:lnTo>
                    <a:pt x="2020684" y="0"/>
                  </a:lnTo>
                  <a:lnTo>
                    <a:pt x="2020684" y="1850770"/>
                  </a:lnTo>
                  <a:lnTo>
                    <a:pt x="0" y="18507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9" name="object 7"/>
          <p:cNvSpPr/>
          <p:nvPr/>
        </p:nvSpPr>
        <p:spPr>
          <a:xfrm>
            <a:off x="828000" y="3987720"/>
            <a:ext cx="381204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Ernest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Rutherford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(1871–1937)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10" name="object 8"/>
          <p:cNvSpPr/>
          <p:nvPr/>
        </p:nvSpPr>
        <p:spPr>
          <a:xfrm>
            <a:off x="815400" y="4280040"/>
            <a:ext cx="8466840" cy="122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indent="450360" algn="just">
              <a:lnSpc>
                <a:spcPct val="111000"/>
              </a:lnSpc>
              <a:spcBef>
                <a:spcPts val="96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45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4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4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physicist</a:t>
            </a:r>
            <a:r>
              <a:rPr b="0" lang="en-PH" sz="1800" spc="4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from</a:t>
            </a:r>
            <a:r>
              <a:rPr b="0" lang="en-PH" sz="1800" spc="4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New</a:t>
            </a:r>
            <a:r>
              <a:rPr b="0" lang="en-PH" sz="1800" spc="4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Zealand</a:t>
            </a:r>
            <a:r>
              <a:rPr b="0" lang="en-PH" sz="1800" spc="4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4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confirmed</a:t>
            </a:r>
            <a:r>
              <a:rPr b="0" lang="en-PH" sz="1800" spc="4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4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4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have</a:t>
            </a:r>
            <a:r>
              <a:rPr b="0" lang="en-PH" sz="1800" spc="463" strike="noStrike">
                <a:latin typeface="Arial"/>
              </a:rPr>
              <a:t> </a:t>
            </a:r>
            <a:r>
              <a:rPr b="0" lang="en-PH" sz="1800" spc="-52" strike="noStrike">
                <a:latin typeface="Arial"/>
              </a:rPr>
              <a:t>a </a:t>
            </a:r>
            <a:r>
              <a:rPr b="0" lang="en-PH" sz="1800" spc="-1" strike="noStrike">
                <a:latin typeface="Arial"/>
              </a:rPr>
              <a:t>positive</a:t>
            </a:r>
            <a:r>
              <a:rPr b="0" lang="en-PH" sz="1800" spc="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center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called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nucleus.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center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orbiting</a:t>
            </a:r>
            <a:r>
              <a:rPr b="0" lang="en-PH" sz="1800" spc="25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around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25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from</a:t>
            </a:r>
            <a:r>
              <a:rPr b="0" lang="en-PH" sz="1800" spc="25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conclusions</a:t>
            </a:r>
            <a:r>
              <a:rPr b="0" lang="en-PH" sz="1800" spc="24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gold</a:t>
            </a:r>
            <a:r>
              <a:rPr b="0" lang="en-PH" sz="1800" spc="248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foil </a:t>
            </a:r>
            <a:r>
              <a:rPr b="0" lang="en-PH" sz="1800" spc="-1" strike="noStrike">
                <a:latin typeface="Arial"/>
              </a:rPr>
              <a:t>experiment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1911.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proved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Thomson’s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inaccurate.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211" name="object 9"/>
          <p:cNvGrpSpPr/>
          <p:nvPr/>
        </p:nvGrpSpPr>
        <p:grpSpPr>
          <a:xfrm>
            <a:off x="9501840" y="3690360"/>
            <a:ext cx="2056320" cy="2287440"/>
            <a:chOff x="9501840" y="3690360"/>
            <a:chExt cx="2056320" cy="2287440"/>
          </a:xfrm>
        </p:grpSpPr>
        <p:pic>
          <p:nvPicPr>
            <p:cNvPr id="212" name="object 10" descr=""/>
            <p:cNvPicPr/>
            <p:nvPr/>
          </p:nvPicPr>
          <p:blipFill>
            <a:blip r:embed="rId2"/>
            <a:stretch/>
          </p:blipFill>
          <p:spPr>
            <a:xfrm>
              <a:off x="9540000" y="3728160"/>
              <a:ext cx="1979640" cy="2211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3" name="object 11"/>
            <p:cNvSpPr/>
            <p:nvPr/>
          </p:nvSpPr>
          <p:spPr>
            <a:xfrm>
              <a:off x="9501840" y="3690360"/>
              <a:ext cx="2056320" cy="2287440"/>
            </a:xfrm>
            <a:custGeom>
              <a:avLst/>
              <a:gdLst/>
              <a:ahLst/>
              <a:rect l="l" t="t" r="r" b="b"/>
              <a:pathLst>
                <a:path w="2056765" h="2287904">
                  <a:moveTo>
                    <a:pt x="0" y="0"/>
                  </a:moveTo>
                  <a:lnTo>
                    <a:pt x="2056320" y="0"/>
                  </a:lnTo>
                  <a:lnTo>
                    <a:pt x="2056320" y="2287790"/>
                  </a:lnTo>
                  <a:lnTo>
                    <a:pt x="0" y="22877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4" name="object 12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3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bject 2"/>
          <p:cNvSpPr/>
          <p:nvPr/>
        </p:nvSpPr>
        <p:spPr>
          <a:xfrm>
            <a:off x="810360" y="1344600"/>
            <a:ext cx="343044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Henry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Moseley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(1887–1915)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17" name="object 3"/>
          <p:cNvSpPr/>
          <p:nvPr/>
        </p:nvSpPr>
        <p:spPr>
          <a:xfrm>
            <a:off x="797760" y="1635840"/>
            <a:ext cx="7762680" cy="9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just">
              <a:lnSpc>
                <a:spcPct val="111000"/>
              </a:lnSpc>
              <a:spcBef>
                <a:spcPts val="105"/>
              </a:spcBef>
              <a:buNone/>
            </a:pP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37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1914,</a:t>
            </a:r>
            <a:r>
              <a:rPr b="0" lang="en-PH" sz="1800" spc="39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using</a:t>
            </a:r>
            <a:r>
              <a:rPr b="0" lang="en-PH" sz="1800" spc="3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398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X-</a:t>
            </a:r>
            <a:r>
              <a:rPr b="0" lang="en-PH" sz="1800" spc="-1" strike="noStrike">
                <a:latin typeface="Arial"/>
              </a:rPr>
              <a:t>ray</a:t>
            </a:r>
            <a:r>
              <a:rPr b="0" lang="en-PH" sz="1800" spc="39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spectrometer,</a:t>
            </a:r>
            <a:r>
              <a:rPr b="0" lang="en-PH" sz="1800" spc="39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3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discovered</a:t>
            </a:r>
            <a:r>
              <a:rPr b="0" lang="en-PH" sz="1800" spc="38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39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39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elements’ </a:t>
            </a:r>
            <a:r>
              <a:rPr b="0" lang="en-PH" sz="1800" spc="-1" strike="noStrike">
                <a:latin typeface="Arial"/>
              </a:rPr>
              <a:t>wavelengths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determine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number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positive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charges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atom’s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nucleus.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discovery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led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identification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number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element.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218" name="object 4"/>
          <p:cNvGrpSpPr/>
          <p:nvPr/>
        </p:nvGrpSpPr>
        <p:grpSpPr>
          <a:xfrm>
            <a:off x="8961840" y="1401840"/>
            <a:ext cx="1875960" cy="1155960"/>
            <a:chOff x="8961840" y="1401840"/>
            <a:chExt cx="1875960" cy="1155960"/>
          </a:xfrm>
        </p:grpSpPr>
        <p:pic>
          <p:nvPicPr>
            <p:cNvPr id="219" name="object 5" descr=""/>
            <p:cNvPicPr/>
            <p:nvPr/>
          </p:nvPicPr>
          <p:blipFill>
            <a:blip r:embed="rId1"/>
            <a:stretch/>
          </p:blipFill>
          <p:spPr>
            <a:xfrm>
              <a:off x="9000000" y="1439640"/>
              <a:ext cx="1799640" cy="107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0" name="object 6"/>
            <p:cNvSpPr/>
            <p:nvPr/>
          </p:nvSpPr>
          <p:spPr>
            <a:xfrm>
              <a:off x="8961840" y="1401840"/>
              <a:ext cx="1875960" cy="1155960"/>
            </a:xfrm>
            <a:custGeom>
              <a:avLst/>
              <a:gdLst/>
              <a:ahLst/>
              <a:rect l="l" t="t" r="r" b="b"/>
              <a:pathLst>
                <a:path w="1876425" h="1156335">
                  <a:moveTo>
                    <a:pt x="0" y="0"/>
                  </a:moveTo>
                  <a:lnTo>
                    <a:pt x="1876310" y="0"/>
                  </a:lnTo>
                  <a:lnTo>
                    <a:pt x="1876310" y="1156322"/>
                  </a:lnTo>
                  <a:lnTo>
                    <a:pt x="0" y="11563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1" name="object 7"/>
          <p:cNvSpPr/>
          <p:nvPr/>
        </p:nvSpPr>
        <p:spPr>
          <a:xfrm>
            <a:off x="810360" y="2924640"/>
            <a:ext cx="288252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Niels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Bohr</a:t>
            </a:r>
            <a:r>
              <a:rPr b="0" lang="en-PH" sz="1800" spc="-15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(1885–1962)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22" name="object 8"/>
          <p:cNvSpPr/>
          <p:nvPr/>
        </p:nvSpPr>
        <p:spPr>
          <a:xfrm>
            <a:off x="797760" y="3215520"/>
            <a:ext cx="7763040" cy="12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just">
              <a:lnSpc>
                <a:spcPct val="111000"/>
              </a:lnSpc>
              <a:spcBef>
                <a:spcPts val="105"/>
              </a:spcBef>
              <a:buNone/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Danish</a:t>
            </a:r>
            <a:r>
              <a:rPr b="0" lang="en-PH" sz="1800" spc="5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physicist</a:t>
            </a:r>
            <a:r>
              <a:rPr b="0" lang="en-PH" sz="1800" spc="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5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improved</a:t>
            </a:r>
            <a:r>
              <a:rPr b="0" lang="en-PH" sz="1800" spc="5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Rutherford’s</a:t>
            </a:r>
            <a:r>
              <a:rPr b="0" lang="en-PH" sz="1800" spc="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5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5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atom.</a:t>
            </a:r>
            <a:r>
              <a:rPr b="0" lang="en-PH" sz="1800" spc="77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In </a:t>
            </a:r>
            <a:r>
              <a:rPr b="0" lang="en-PH" sz="1800" spc="-1" strike="noStrike">
                <a:latin typeface="Arial"/>
              </a:rPr>
              <a:t>1922,</a:t>
            </a:r>
            <a:r>
              <a:rPr b="0" lang="en-PH" sz="1800" spc="5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4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planetary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4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positively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charged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nucleus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at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94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center</a:t>
            </a:r>
            <a:r>
              <a:rPr b="0" lang="en-PH" sz="1800" spc="20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19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19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orbiting</a:t>
            </a:r>
            <a:r>
              <a:rPr b="0" lang="en-PH" sz="1800" spc="19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around</a:t>
            </a:r>
            <a:r>
              <a:rPr b="0" lang="en-PH" sz="1800" spc="194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it.</a:t>
            </a:r>
            <a:r>
              <a:rPr b="0" lang="en-PH" sz="1800" spc="19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20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model</a:t>
            </a:r>
            <a:r>
              <a:rPr b="0" lang="en-PH" sz="1800" spc="194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differs</a:t>
            </a:r>
            <a:r>
              <a:rPr b="0" lang="en-PH" sz="1800" spc="202" strike="noStrike">
                <a:latin typeface="Arial"/>
              </a:rPr>
              <a:t>  </a:t>
            </a:r>
            <a:r>
              <a:rPr b="0" lang="en-PH" sz="1800" spc="-21" strike="noStrike">
                <a:latin typeface="Arial"/>
              </a:rPr>
              <a:t>from </a:t>
            </a:r>
            <a:r>
              <a:rPr b="0" lang="en-PH" sz="1800" spc="-1" strike="noStrike">
                <a:latin typeface="Arial"/>
              </a:rPr>
              <a:t>Rutherford’s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terms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orbits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which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revolve.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223" name="object 9"/>
          <p:cNvGrpSpPr/>
          <p:nvPr/>
        </p:nvGrpSpPr>
        <p:grpSpPr>
          <a:xfrm>
            <a:off x="9199440" y="3007800"/>
            <a:ext cx="1458720" cy="1350360"/>
            <a:chOff x="9199440" y="3007800"/>
            <a:chExt cx="1458720" cy="1350360"/>
          </a:xfrm>
        </p:grpSpPr>
        <p:pic>
          <p:nvPicPr>
            <p:cNvPr id="224" name="object 10" descr=""/>
            <p:cNvPicPr/>
            <p:nvPr/>
          </p:nvPicPr>
          <p:blipFill>
            <a:blip r:embed="rId2"/>
            <a:stretch/>
          </p:blipFill>
          <p:spPr>
            <a:xfrm>
              <a:off x="9237600" y="3045600"/>
              <a:ext cx="1382040" cy="127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5" name="object 11"/>
            <p:cNvSpPr/>
            <p:nvPr/>
          </p:nvSpPr>
          <p:spPr>
            <a:xfrm>
              <a:off x="9199440" y="3007800"/>
              <a:ext cx="1458720" cy="1350360"/>
            </a:xfrm>
            <a:custGeom>
              <a:avLst/>
              <a:gdLst/>
              <a:ahLst/>
              <a:rect l="l" t="t" r="r" b="b"/>
              <a:pathLst>
                <a:path w="1459229" h="1350645">
                  <a:moveTo>
                    <a:pt x="0" y="0"/>
                  </a:moveTo>
                  <a:lnTo>
                    <a:pt x="1458722" y="0"/>
                  </a:lnTo>
                  <a:lnTo>
                    <a:pt x="1458722" y="1350352"/>
                  </a:lnTo>
                  <a:lnTo>
                    <a:pt x="0" y="13503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6" name="object 12"/>
          <p:cNvSpPr/>
          <p:nvPr/>
        </p:nvSpPr>
        <p:spPr>
          <a:xfrm>
            <a:off x="810360" y="4725360"/>
            <a:ext cx="363384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Louis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De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Broglie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(1892–1987)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27" name="object 13"/>
          <p:cNvSpPr/>
          <p:nvPr/>
        </p:nvSpPr>
        <p:spPr>
          <a:xfrm>
            <a:off x="797760" y="5018040"/>
            <a:ext cx="776376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1000"/>
              </a:lnSpc>
              <a:spcBef>
                <a:spcPts val="99"/>
              </a:spcBef>
              <a:buNone/>
              <a:tabLst>
                <a:tab algn="l" pos="1321920"/>
                <a:tab algn="l" pos="1799640"/>
                <a:tab algn="l" pos="3300120"/>
                <a:tab algn="l" pos="4117320"/>
                <a:tab algn="l" pos="4921920"/>
                <a:tab algn="l" pos="5270400"/>
                <a:tab algn="l" pos="6355080"/>
                <a:tab algn="l" pos="6690240"/>
                <a:tab algn="l" pos="7418880"/>
              </a:tabLst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30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3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well-</a:t>
            </a:r>
            <a:r>
              <a:rPr b="0" lang="en-PH" sz="1800" spc="-1" strike="noStrike">
                <a:latin typeface="Arial"/>
              </a:rPr>
              <a:t>known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French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physicist</a:t>
            </a:r>
            <a:r>
              <a:rPr b="0" lang="en-PH" sz="1800" spc="32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received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Nobel</a:t>
            </a:r>
            <a:r>
              <a:rPr b="0" lang="en-PH" sz="1800" spc="31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Prize</a:t>
            </a:r>
            <a:r>
              <a:rPr b="0" lang="en-PH" sz="1800" spc="318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upon </a:t>
            </a:r>
            <a:r>
              <a:rPr b="0" lang="en-PH" sz="1800" spc="-12" strike="noStrike">
                <a:latin typeface="Arial"/>
              </a:rPr>
              <a:t>discovering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26" strike="noStrike">
                <a:latin typeface="Arial"/>
              </a:rPr>
              <a:t>the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2" strike="noStrike">
                <a:latin typeface="Arial"/>
              </a:rPr>
              <a:t>particle-</a:t>
            </a:r>
            <a:r>
              <a:rPr b="0" lang="en-PH" sz="1800" spc="-21" strike="noStrike">
                <a:latin typeface="Arial"/>
              </a:rPr>
              <a:t>wave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2" strike="noStrike">
                <a:latin typeface="Arial"/>
              </a:rPr>
              <a:t>duality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2" strike="noStrike">
                <a:latin typeface="Arial"/>
              </a:rPr>
              <a:t>nature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26" strike="noStrike">
                <a:latin typeface="Arial"/>
              </a:rPr>
              <a:t>of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2" strike="noStrike">
                <a:latin typeface="Arial"/>
              </a:rPr>
              <a:t>electrons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26" strike="noStrike">
                <a:latin typeface="Arial"/>
              </a:rPr>
              <a:t>in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2" strike="noStrike">
                <a:latin typeface="Arial"/>
              </a:rPr>
              <a:t>1923.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26" strike="noStrike">
                <a:latin typeface="Arial"/>
              </a:rPr>
              <a:t>His </a:t>
            </a:r>
            <a:r>
              <a:rPr b="0" lang="en-PH" sz="1800" spc="-1" strike="noStrike">
                <a:latin typeface="Arial"/>
              </a:rPr>
              <a:t>discovery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described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some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electrons’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behavior,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which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can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only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be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explained </a:t>
            </a:r>
            <a:r>
              <a:rPr b="0" lang="en-PH" sz="1800" spc="-1" strike="noStrike">
                <a:latin typeface="Arial"/>
              </a:rPr>
              <a:t>when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acts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21" strike="noStrike">
                <a:latin typeface="Arial"/>
              </a:rPr>
              <a:t> wave.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228" name="object 14"/>
          <p:cNvGrpSpPr/>
          <p:nvPr/>
        </p:nvGrpSpPr>
        <p:grpSpPr>
          <a:xfrm>
            <a:off x="9321840" y="4641840"/>
            <a:ext cx="1336320" cy="1397880"/>
            <a:chOff x="9321840" y="4641840"/>
            <a:chExt cx="1336320" cy="1397880"/>
          </a:xfrm>
        </p:grpSpPr>
        <p:pic>
          <p:nvPicPr>
            <p:cNvPr id="229" name="object 15" descr=""/>
            <p:cNvPicPr/>
            <p:nvPr/>
          </p:nvPicPr>
          <p:blipFill>
            <a:blip r:embed="rId3"/>
            <a:stretch/>
          </p:blipFill>
          <p:spPr>
            <a:xfrm>
              <a:off x="9360000" y="4679640"/>
              <a:ext cx="1259640" cy="1321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0" name="object 16"/>
            <p:cNvSpPr/>
            <p:nvPr/>
          </p:nvSpPr>
          <p:spPr>
            <a:xfrm>
              <a:off x="9321840" y="4641840"/>
              <a:ext cx="1336320" cy="1397880"/>
            </a:xfrm>
            <a:custGeom>
              <a:avLst/>
              <a:gdLst/>
              <a:ahLst/>
              <a:rect l="l" t="t" r="r" b="b"/>
              <a:pathLst>
                <a:path w="1336675" h="1398270">
                  <a:moveTo>
                    <a:pt x="0" y="0"/>
                  </a:moveTo>
                  <a:lnTo>
                    <a:pt x="1336319" y="0"/>
                  </a:lnTo>
                  <a:lnTo>
                    <a:pt x="1336319" y="1398244"/>
                  </a:lnTo>
                  <a:lnTo>
                    <a:pt x="0" y="13982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1" name="object 17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4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object 2"/>
          <p:cNvSpPr/>
          <p:nvPr/>
        </p:nvSpPr>
        <p:spPr>
          <a:xfrm>
            <a:off x="762120" y="1827360"/>
            <a:ext cx="388584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Erwin</a:t>
            </a:r>
            <a:r>
              <a:rPr b="0" lang="en-PH" sz="1800" spc="-35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Schrödinger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(1887–1961)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34" name="object 3"/>
          <p:cNvSpPr/>
          <p:nvPr/>
        </p:nvSpPr>
        <p:spPr>
          <a:xfrm>
            <a:off x="749520" y="2119320"/>
            <a:ext cx="835236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450360" algn="just">
              <a:lnSpc>
                <a:spcPct val="111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11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11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Austrian-</a:t>
            </a:r>
            <a:r>
              <a:rPr b="0" lang="en-PH" sz="1800" spc="-1" strike="noStrike">
                <a:latin typeface="Arial"/>
              </a:rPr>
              <a:t>Irish</a:t>
            </a:r>
            <a:r>
              <a:rPr b="0" lang="en-PH" sz="1800" spc="11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physicist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10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also</a:t>
            </a:r>
            <a:r>
              <a:rPr b="0" lang="en-PH" sz="1800" spc="11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won</a:t>
            </a:r>
            <a:r>
              <a:rPr b="0" lang="en-PH" sz="1800" spc="11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0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Noble</a:t>
            </a:r>
            <a:r>
              <a:rPr b="0" lang="en-PH" sz="1800" spc="10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Prize</a:t>
            </a:r>
            <a:r>
              <a:rPr b="0" lang="en-PH" sz="1800" spc="10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because</a:t>
            </a:r>
            <a:r>
              <a:rPr b="0" lang="en-PH" sz="1800" spc="117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of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contribution</a:t>
            </a:r>
            <a:r>
              <a:rPr b="0" lang="en-PH" sz="1800" spc="20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theory.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20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1926,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20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adopted</a:t>
            </a:r>
            <a:r>
              <a:rPr b="0" lang="en-PH" sz="1800" spc="20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Broglie’s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discovery</a:t>
            </a:r>
            <a:r>
              <a:rPr b="0" lang="en-PH" sz="1800" spc="222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to </a:t>
            </a:r>
            <a:r>
              <a:rPr b="0" lang="en-PH" sz="1800" spc="-1" strike="noStrike">
                <a:latin typeface="Arial"/>
              </a:rPr>
              <a:t>propose</a:t>
            </a:r>
            <a:r>
              <a:rPr b="0" lang="en-PH" sz="1800" spc="21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24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model,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cloud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model,</a:t>
            </a:r>
            <a:r>
              <a:rPr b="0" lang="en-PH" sz="1800" spc="24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later</a:t>
            </a:r>
            <a:r>
              <a:rPr b="0" lang="en-PH" sz="1800" spc="23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known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2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33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atom’s </a:t>
            </a:r>
            <a:r>
              <a:rPr b="0" lang="en-PH" sz="1800" spc="-1" strike="noStrike">
                <a:latin typeface="Arial"/>
              </a:rPr>
              <a:t>quantum</a:t>
            </a:r>
            <a:r>
              <a:rPr b="0" lang="en-PH" sz="1800" spc="-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mechanical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model.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235" name="object 4"/>
          <p:cNvGrpSpPr/>
          <p:nvPr/>
        </p:nvGrpSpPr>
        <p:grpSpPr>
          <a:xfrm>
            <a:off x="9501840" y="1401840"/>
            <a:ext cx="2056320" cy="2174040"/>
            <a:chOff x="9501840" y="1401840"/>
            <a:chExt cx="2056320" cy="2174040"/>
          </a:xfrm>
        </p:grpSpPr>
        <p:pic>
          <p:nvPicPr>
            <p:cNvPr id="236" name="object 5" descr=""/>
            <p:cNvPicPr/>
            <p:nvPr/>
          </p:nvPicPr>
          <p:blipFill>
            <a:blip r:embed="rId1"/>
            <a:stretch/>
          </p:blipFill>
          <p:spPr>
            <a:xfrm>
              <a:off x="9540000" y="1439640"/>
              <a:ext cx="1979640" cy="2097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7" name="object 6"/>
            <p:cNvSpPr/>
            <p:nvPr/>
          </p:nvSpPr>
          <p:spPr>
            <a:xfrm>
              <a:off x="9501840" y="1401840"/>
              <a:ext cx="2056320" cy="2174040"/>
            </a:xfrm>
            <a:custGeom>
              <a:avLst/>
              <a:gdLst/>
              <a:ahLst/>
              <a:rect l="l" t="t" r="r" b="b"/>
              <a:pathLst>
                <a:path w="2056765" h="2174240">
                  <a:moveTo>
                    <a:pt x="0" y="0"/>
                  </a:moveTo>
                  <a:lnTo>
                    <a:pt x="2056320" y="0"/>
                  </a:lnTo>
                  <a:lnTo>
                    <a:pt x="2056320" y="2173681"/>
                  </a:lnTo>
                  <a:lnTo>
                    <a:pt x="0" y="21736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8" name="object 7"/>
          <p:cNvSpPr/>
          <p:nvPr/>
        </p:nvSpPr>
        <p:spPr>
          <a:xfrm>
            <a:off x="810360" y="4184640"/>
            <a:ext cx="414036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Sir</a:t>
            </a:r>
            <a:r>
              <a:rPr b="0" lang="en-PH" sz="1800" spc="-3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James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Chadwick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(1891–1974)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39" name="object 8"/>
          <p:cNvSpPr/>
          <p:nvPr/>
        </p:nvSpPr>
        <p:spPr>
          <a:xfrm>
            <a:off x="797760" y="4477680"/>
            <a:ext cx="845532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11000"/>
              </a:lnSpc>
              <a:spcBef>
                <a:spcPts val="99"/>
              </a:spcBef>
              <a:buNone/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English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physicist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who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was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also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awarded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Nobel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Prize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for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discovering </a:t>
            </a:r>
            <a:r>
              <a:rPr b="0" lang="en-PH" sz="1800" spc="-1" strike="noStrike">
                <a:latin typeface="Arial"/>
              </a:rPr>
              <a:t>neutron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1932.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completed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recent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by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Rutherford, </a:t>
            </a:r>
            <a:r>
              <a:rPr b="0" lang="en-PH" sz="1800" spc="-1" strike="noStrike">
                <a:latin typeface="Arial"/>
              </a:rPr>
              <a:t>Bohr,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Schrödinger,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placing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neutrons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along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protons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atom’s nucleus.</a:t>
            </a:r>
            <a:endParaRPr b="0" lang="en-PH" sz="1800" spc="-1" strike="noStrike">
              <a:latin typeface="Arial"/>
            </a:endParaRPr>
          </a:p>
        </p:txBody>
      </p:sp>
      <p:grpSp>
        <p:nvGrpSpPr>
          <p:cNvPr id="240" name="object 9"/>
          <p:cNvGrpSpPr/>
          <p:nvPr/>
        </p:nvGrpSpPr>
        <p:grpSpPr>
          <a:xfrm>
            <a:off x="9501840" y="3921840"/>
            <a:ext cx="2056320" cy="2099520"/>
            <a:chOff x="9501840" y="3921840"/>
            <a:chExt cx="2056320" cy="2099520"/>
          </a:xfrm>
        </p:grpSpPr>
        <p:pic>
          <p:nvPicPr>
            <p:cNvPr id="241" name="object 10" descr=""/>
            <p:cNvPicPr/>
            <p:nvPr/>
          </p:nvPicPr>
          <p:blipFill>
            <a:blip r:embed="rId2"/>
            <a:stretch/>
          </p:blipFill>
          <p:spPr>
            <a:xfrm>
              <a:off x="9540000" y="3959640"/>
              <a:ext cx="1979640" cy="2022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2" name="object 11"/>
            <p:cNvSpPr/>
            <p:nvPr/>
          </p:nvSpPr>
          <p:spPr>
            <a:xfrm>
              <a:off x="9501840" y="3921840"/>
              <a:ext cx="2056320" cy="2099520"/>
            </a:xfrm>
            <a:custGeom>
              <a:avLst/>
              <a:gdLst/>
              <a:ahLst/>
              <a:rect l="l" t="t" r="r" b="b"/>
              <a:pathLst>
                <a:path w="2056765" h="2099945">
                  <a:moveTo>
                    <a:pt x="0" y="0"/>
                  </a:moveTo>
                  <a:lnTo>
                    <a:pt x="2056320" y="0"/>
                  </a:lnTo>
                  <a:lnTo>
                    <a:pt x="2056320" y="2099525"/>
                  </a:lnTo>
                  <a:lnTo>
                    <a:pt x="0" y="20995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318">
              <a:solidFill>
                <a:srgbClr val="3364a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3" name="object 12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3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810360" y="1125000"/>
            <a:ext cx="3610080" cy="315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txBody>
          <a:bodyPr lIns="0" rIns="0" tIns="23040" bIns="0" anchor="t">
            <a:no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 Black"/>
              </a:rPr>
              <a:t>John</a:t>
            </a:r>
            <a:r>
              <a:rPr b="0" lang="en-PH" sz="1800" spc="-32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 Black"/>
              </a:rPr>
              <a:t>Dalton’s</a:t>
            </a:r>
            <a:r>
              <a:rPr b="0" lang="en-PH" sz="1800" spc="-15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Arial Black"/>
              </a:rPr>
              <a:t>Atomic</a:t>
            </a:r>
            <a:r>
              <a:rPr b="0" lang="en-PH" sz="1800" spc="-26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Arial Black"/>
              </a:rPr>
              <a:t>Theory</a:t>
            </a:r>
            <a:endParaRPr b="0" lang="en-PH" sz="1800" spc="-1" strike="noStrike">
              <a:latin typeface="Calibri"/>
            </a:endParaRPr>
          </a:p>
        </p:txBody>
      </p:sp>
      <p:pic>
        <p:nvPicPr>
          <p:cNvPr id="246" name="object 3" descr=""/>
          <p:cNvPicPr/>
          <p:nvPr/>
        </p:nvPicPr>
        <p:blipFill>
          <a:blip r:embed="rId1"/>
          <a:stretch/>
        </p:blipFill>
        <p:spPr>
          <a:xfrm>
            <a:off x="8522640" y="4740840"/>
            <a:ext cx="2625480" cy="1146960"/>
          </a:xfrm>
          <a:prstGeom prst="rect">
            <a:avLst/>
          </a:prstGeom>
          <a:ln w="0">
            <a:noFill/>
          </a:ln>
        </p:spPr>
      </p:pic>
      <p:sp>
        <p:nvSpPr>
          <p:cNvPr id="247" name="object 4"/>
          <p:cNvSpPr/>
          <p:nvPr/>
        </p:nvSpPr>
        <p:spPr>
          <a:xfrm>
            <a:off x="797760" y="1740240"/>
            <a:ext cx="10644120" cy="40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 indent="449640" algn="just">
              <a:lnSpc>
                <a:spcPct val="112000"/>
              </a:lnSpc>
              <a:spcBef>
                <a:spcPts val="130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 Black"/>
              </a:rPr>
              <a:t>Dalton’s</a:t>
            </a:r>
            <a:r>
              <a:rPr b="0" lang="en-PH" sz="1800" spc="43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atomic</a:t>
            </a:r>
            <a:r>
              <a:rPr b="0" lang="en-PH" sz="1800" spc="5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theory</a:t>
            </a:r>
            <a:r>
              <a:rPr b="0" lang="en-PH" sz="1800" spc="-12" strike="noStrike">
                <a:latin typeface="Arial Black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first</a:t>
            </a:r>
            <a:r>
              <a:rPr b="0" lang="en-PH" sz="1800" spc="5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idea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about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presented</a:t>
            </a:r>
            <a:r>
              <a:rPr b="0" lang="en-PH" sz="1800" spc="4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4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scientific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community</a:t>
            </a:r>
            <a:r>
              <a:rPr b="0" lang="en-PH" sz="1800" spc="5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after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80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prominent</a:t>
            </a:r>
            <a:r>
              <a:rPr b="0" lang="en-PH" sz="1800" spc="1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Greek</a:t>
            </a:r>
            <a:r>
              <a:rPr b="0" lang="en-PH" sz="1800" spc="18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classicists</a:t>
            </a:r>
            <a:r>
              <a:rPr b="0" lang="en-PH" sz="1800" spc="1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took</a:t>
            </a:r>
            <a:r>
              <a:rPr b="0" lang="en-PH" sz="1800" spc="1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Democritus’</a:t>
            </a:r>
            <a:r>
              <a:rPr b="0" lang="en-PH" sz="1800" spc="18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1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Leucippus’</a:t>
            </a:r>
            <a:r>
              <a:rPr b="0" lang="en-PH" sz="1800" spc="18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1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theories</a:t>
            </a:r>
            <a:r>
              <a:rPr b="0" lang="en-PH" sz="1800" spc="19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18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8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sidelines.</a:t>
            </a:r>
            <a:r>
              <a:rPr b="0" lang="en-PH" sz="1800" spc="202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The </a:t>
            </a:r>
            <a:r>
              <a:rPr b="0" lang="en-PH" sz="1800" spc="-1" strike="noStrike">
                <a:latin typeface="Arial"/>
              </a:rPr>
              <a:t>postulates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limits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theory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following:</a:t>
            </a:r>
            <a:endParaRPr b="0" lang="en-PH" sz="1800" spc="-1" strike="noStrike">
              <a:latin typeface="Arial"/>
            </a:endParaRPr>
          </a:p>
          <a:p>
            <a:pPr marL="741600" indent="-27936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 Black"/>
              <a:buAutoNum type="arabicPeriod"/>
              <a:tabLst>
                <a:tab algn="l" pos="741600"/>
              </a:tabLst>
            </a:pPr>
            <a:r>
              <a:rPr b="0" lang="en-PH" sz="1800" spc="-1" strike="noStrike">
                <a:latin typeface="Arial"/>
              </a:rPr>
              <a:t>All</a:t>
            </a:r>
            <a:r>
              <a:rPr b="0" lang="en-PH" sz="1800" spc="-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types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matter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made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up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small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indivisible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called</a:t>
            </a:r>
            <a:r>
              <a:rPr b="0" lang="en-PH" sz="1800" spc="9" strike="noStrike">
                <a:latin typeface="Arial"/>
              </a:rPr>
              <a:t> </a:t>
            </a:r>
            <a:r>
              <a:rPr b="0" lang="en-PH" sz="1800" spc="-12" strike="noStrike">
                <a:latin typeface="Arial Black"/>
              </a:rPr>
              <a:t>atoms.</a:t>
            </a:r>
            <a:endParaRPr b="0" lang="en-PH" sz="1800" spc="-1" strike="noStrike">
              <a:latin typeface="Arial"/>
            </a:endParaRPr>
          </a:p>
          <a:p>
            <a:pPr marL="740880" indent="-279360">
              <a:lnSpc>
                <a:spcPct val="114000"/>
              </a:lnSpc>
              <a:spcBef>
                <a:spcPts val="60"/>
              </a:spcBef>
              <a:buClr>
                <a:srgbClr val="000000"/>
              </a:buClr>
              <a:buFont typeface="Arial Black"/>
              <a:buAutoNum type="arabicPeriod"/>
              <a:tabLst>
                <a:tab algn="l" pos="780480"/>
              </a:tabLst>
            </a:pP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-4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same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elements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have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same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properties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masses,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while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different </a:t>
            </a:r>
            <a:r>
              <a:rPr b="0" lang="en-PH" sz="1800" spc="-12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elements</a:t>
            </a:r>
            <a:r>
              <a:rPr b="0" lang="en-PH" sz="1800" spc="-60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have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different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properties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4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masses.</a:t>
            </a:r>
            <a:endParaRPr b="0" lang="en-PH" sz="1800" spc="-1" strike="noStrike">
              <a:latin typeface="Arial"/>
            </a:endParaRPr>
          </a:p>
          <a:p>
            <a:pPr marL="743760" indent="-281880">
              <a:lnSpc>
                <a:spcPct val="114000"/>
              </a:lnSpc>
              <a:spcBef>
                <a:spcPts val="14"/>
              </a:spcBef>
              <a:buClr>
                <a:srgbClr val="000000"/>
              </a:buClr>
              <a:buFont typeface="Arial Black"/>
              <a:buAutoNum type="arabicPeriod"/>
              <a:tabLst>
                <a:tab algn="l" pos="777960"/>
              </a:tabLst>
            </a:pP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can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neither be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created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nor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destroyed. These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only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rearranged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chemical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reaction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to </a:t>
            </a:r>
            <a:r>
              <a:rPr b="0" lang="en-PH" sz="1800" spc="-26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form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new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product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out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given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reactants.</a:t>
            </a:r>
            <a:endParaRPr b="0" lang="en-PH" sz="1800" spc="-1" strike="noStrike">
              <a:latin typeface="Arial"/>
            </a:endParaRPr>
          </a:p>
          <a:p>
            <a:pPr marL="741600" indent="-279360">
              <a:lnSpc>
                <a:spcPct val="100000"/>
              </a:lnSpc>
              <a:spcBef>
                <a:spcPts val="309"/>
              </a:spcBef>
              <a:buClr>
                <a:srgbClr val="000000"/>
              </a:buClr>
              <a:buFont typeface="Arial Black"/>
              <a:buAutoNum type="arabicPeriod"/>
              <a:tabLst>
                <a:tab algn="l" pos="741600"/>
              </a:tabLst>
            </a:pP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different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elements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combine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fixed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numerical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ratio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form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compound.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None/>
              <a:tabLst>
                <a:tab algn="l" pos="741600"/>
              </a:tabLst>
            </a:pPr>
            <a:endParaRPr b="0" lang="en-PH" sz="1800" spc="-1" strike="noStrike">
              <a:latin typeface="Arial"/>
            </a:endParaRPr>
          </a:p>
          <a:p>
            <a:pPr marL="12600">
              <a:lnSpc>
                <a:spcPct val="111000"/>
              </a:lnSpc>
              <a:buNone/>
              <a:tabLst>
                <a:tab algn="l" pos="741600"/>
              </a:tabLst>
            </a:pPr>
            <a:r>
              <a:rPr b="0" lang="en-PH" sz="1800" spc="-1" strike="noStrike">
                <a:latin typeface="Arial"/>
              </a:rPr>
              <a:t>Besides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these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postulates,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also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looks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like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52" strike="noStrike">
                <a:latin typeface="Arial"/>
              </a:rPr>
              <a:t>a </a:t>
            </a:r>
            <a:r>
              <a:rPr b="0" lang="en-PH" sz="1800" spc="-1" strike="noStrike">
                <a:latin typeface="Arial"/>
              </a:rPr>
              <a:t>billiard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ball.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imagined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spherical,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hard,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massive, </a:t>
            </a:r>
            <a:r>
              <a:rPr b="0" lang="en-PH" sz="1800" spc="-1" strike="noStrike">
                <a:latin typeface="Arial"/>
              </a:rPr>
              <a:t>impenetrable,</a:t>
            </a:r>
            <a:r>
              <a:rPr b="0" lang="en-PH" sz="1800" spc="-6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and</a:t>
            </a:r>
            <a:r>
              <a:rPr b="0" lang="en-PH" sz="1800" spc="-5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movable</a:t>
            </a:r>
            <a:r>
              <a:rPr b="0" lang="en-PH" sz="1800" spc="-5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particles.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48" name="object 6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2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  <p:sp>
        <p:nvSpPr>
          <p:cNvPr id="250" name="object 5"/>
          <p:cNvSpPr/>
          <p:nvPr/>
        </p:nvSpPr>
        <p:spPr>
          <a:xfrm>
            <a:off x="7817040" y="5973120"/>
            <a:ext cx="361836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PH" sz="1200" spc="-1" strike="noStrike">
                <a:solidFill>
                  <a:srgbClr val="3f3f3f"/>
                </a:solidFill>
                <a:latin typeface="Arial"/>
              </a:rPr>
              <a:t>Comparison</a:t>
            </a:r>
            <a:r>
              <a:rPr b="0" lang="en-PH" sz="1200" spc="-7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0" lang="en-PH" sz="1200" spc="-1" strike="noStrike">
                <a:solidFill>
                  <a:srgbClr val="3f3f3f"/>
                </a:solidFill>
                <a:latin typeface="Arial"/>
              </a:rPr>
              <a:t>of</a:t>
            </a:r>
            <a:r>
              <a:rPr b="0" lang="en-PH" sz="1200" spc="-7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0" lang="en-PH" sz="1200" spc="-1" strike="noStrike">
                <a:solidFill>
                  <a:srgbClr val="3f3f3f"/>
                </a:solidFill>
                <a:latin typeface="Arial"/>
              </a:rPr>
              <a:t>Dalton’s</a:t>
            </a:r>
            <a:r>
              <a:rPr b="0" lang="en-PH" sz="1200" spc="-15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0" lang="en-PH" sz="1200" spc="-1" strike="noStrike">
                <a:solidFill>
                  <a:srgbClr val="3f3f3f"/>
                </a:solidFill>
                <a:latin typeface="Arial"/>
              </a:rPr>
              <a:t>atomic</a:t>
            </a:r>
            <a:r>
              <a:rPr b="0" lang="en-PH" sz="1200" spc="-7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0" lang="en-PH" sz="1200" spc="-1" strike="noStrike">
                <a:solidFill>
                  <a:srgbClr val="3f3f3f"/>
                </a:solidFill>
                <a:latin typeface="Arial"/>
              </a:rPr>
              <a:t>model</a:t>
            </a:r>
            <a:r>
              <a:rPr b="0" lang="en-PH" sz="1200" spc="-12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0" lang="en-PH" sz="1200" spc="-1" strike="noStrike">
                <a:solidFill>
                  <a:srgbClr val="3f3f3f"/>
                </a:solidFill>
                <a:latin typeface="Arial"/>
              </a:rPr>
              <a:t>to</a:t>
            </a:r>
            <a:r>
              <a:rPr b="0" lang="en-PH" sz="1200" spc="-15" strike="noStrike">
                <a:solidFill>
                  <a:srgbClr val="3f3f3f"/>
                </a:solidFill>
                <a:latin typeface="Arial"/>
              </a:rPr>
              <a:t> </a:t>
            </a:r>
            <a:r>
              <a:rPr b="0" lang="en-PH" sz="1200" spc="-1" strike="noStrike">
                <a:solidFill>
                  <a:srgbClr val="3f3f3f"/>
                </a:solidFill>
                <a:latin typeface="Arial"/>
              </a:rPr>
              <a:t>a billiard </a:t>
            </a:r>
            <a:r>
              <a:rPr b="0" lang="en-PH" sz="1200" spc="-21" strike="noStrike">
                <a:solidFill>
                  <a:srgbClr val="3f3f3f"/>
                </a:solidFill>
                <a:latin typeface="Arial"/>
              </a:rPr>
              <a:t>ball</a:t>
            </a:r>
            <a:endParaRPr b="0" lang="en-PH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object 2"/>
          <p:cNvSpPr/>
          <p:nvPr/>
        </p:nvSpPr>
        <p:spPr>
          <a:xfrm>
            <a:off x="810360" y="1156680"/>
            <a:ext cx="4559400" cy="2977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3040" bIns="0" anchor="t">
            <a:spAutoFit/>
          </a:bodyPr>
          <a:p>
            <a:pPr>
              <a:lnSpc>
                <a:spcPct val="100000"/>
              </a:lnSpc>
              <a:spcBef>
                <a:spcPts val="181"/>
              </a:spcBef>
              <a:buNone/>
            </a:pPr>
            <a:r>
              <a:rPr b="0" lang="en-PH" sz="1800" spc="-1" strike="noStrike">
                <a:latin typeface="Arial Black"/>
              </a:rPr>
              <a:t>J.</a:t>
            </a:r>
            <a:r>
              <a:rPr b="0" lang="en-PH" sz="1800" spc="-26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J.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Thomson’s</a:t>
            </a:r>
            <a:r>
              <a:rPr b="0" lang="en-PH" sz="1800" spc="-12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Plum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Pudding</a:t>
            </a:r>
            <a:r>
              <a:rPr b="0" lang="en-PH" sz="1800" spc="-21" strike="noStrike">
                <a:latin typeface="Arial Black"/>
              </a:rPr>
              <a:t> </a:t>
            </a:r>
            <a:r>
              <a:rPr b="0" lang="en-PH" sz="1800" spc="-12" strike="noStrike">
                <a:latin typeface="Arial Black"/>
              </a:rPr>
              <a:t>Model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52" name="object 3"/>
          <p:cNvSpPr/>
          <p:nvPr/>
        </p:nvSpPr>
        <p:spPr>
          <a:xfrm>
            <a:off x="797760" y="1756080"/>
            <a:ext cx="8485200" cy="39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449640" algn="just">
              <a:lnSpc>
                <a:spcPct val="111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Sir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John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Joseph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Thomson’s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discovered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</a:t>
            </a:r>
            <a:r>
              <a:rPr b="0" lang="en-PH" sz="1800" spc="11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using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cathode-</a:t>
            </a:r>
            <a:r>
              <a:rPr b="0" lang="en-PH" sz="1800" spc="-1" strike="noStrike">
                <a:latin typeface="Arial"/>
              </a:rPr>
              <a:t>ray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tube </a:t>
            </a:r>
            <a:r>
              <a:rPr b="0" lang="en-PH" sz="1800" spc="-1" strike="noStrike">
                <a:latin typeface="Arial"/>
              </a:rPr>
              <a:t>(CRT).</a:t>
            </a:r>
            <a:r>
              <a:rPr b="0" lang="en-PH" sz="1800" spc="-1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is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negatively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charged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found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inside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-21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atom.</a:t>
            </a:r>
            <a:r>
              <a:rPr b="0" lang="en-PH" sz="1800" spc="-7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did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not </a:t>
            </a:r>
            <a:r>
              <a:rPr b="0" lang="en-PH" sz="1800" spc="-1" strike="noStrike">
                <a:latin typeface="Arial"/>
              </a:rPr>
              <a:t>refer</a:t>
            </a:r>
            <a:r>
              <a:rPr b="0" lang="en-PH" sz="1800" spc="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it</a:t>
            </a:r>
            <a:r>
              <a:rPr b="0" lang="en-PH" sz="1800" spc="3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an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</a:t>
            </a:r>
            <a:r>
              <a:rPr b="0" lang="en-PH" sz="1800" spc="3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first;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instead,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1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identified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those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particles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29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corpuscles.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discovery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revolutionized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atomic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theory</a:t>
            </a:r>
            <a:r>
              <a:rPr b="0" lang="en-PH" sz="1800" spc="6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because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were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thought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72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be </a:t>
            </a:r>
            <a:r>
              <a:rPr b="0" lang="en-PH" sz="1800" spc="-1" strike="noStrike">
                <a:latin typeface="Arial"/>
              </a:rPr>
              <a:t>indivisible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spheres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for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-35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long</a:t>
            </a:r>
            <a:r>
              <a:rPr b="0" lang="en-PH" sz="1800" spc="-32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time.</a:t>
            </a:r>
            <a:endParaRPr b="0" lang="en-PH" sz="1800" spc="-1" strike="noStrike">
              <a:latin typeface="Arial"/>
            </a:endParaRPr>
          </a:p>
          <a:p>
            <a:pPr marL="12600" indent="449640">
              <a:lnSpc>
                <a:spcPct val="100000"/>
              </a:lnSpc>
              <a:spcBef>
                <a:spcPts val="26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12600" indent="449640" algn="just">
              <a:lnSpc>
                <a:spcPct val="112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3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proposed</a:t>
            </a:r>
            <a:r>
              <a:rPr b="0" lang="en-PH" sz="1800" spc="3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3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atoms</a:t>
            </a:r>
            <a:r>
              <a:rPr b="0" lang="en-PH" sz="1800" spc="3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3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made</a:t>
            </a:r>
            <a:r>
              <a:rPr b="0" lang="en-PH" sz="1800" spc="3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up</a:t>
            </a:r>
            <a:r>
              <a:rPr b="0" lang="en-PH" sz="1800" spc="3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of</a:t>
            </a:r>
            <a:r>
              <a:rPr b="0" lang="en-PH" sz="1800" spc="3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a</a:t>
            </a:r>
            <a:r>
              <a:rPr b="0" lang="en-PH" sz="1800" spc="3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positively</a:t>
            </a:r>
            <a:r>
              <a:rPr b="0" lang="en-PH" sz="1800" spc="3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charged</a:t>
            </a:r>
            <a:r>
              <a:rPr b="0" lang="en-PH" sz="1800" spc="38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core</a:t>
            </a:r>
            <a:r>
              <a:rPr b="0" lang="en-PH" sz="1800" spc="32" strike="noStrike">
                <a:latin typeface="Arial"/>
              </a:rPr>
              <a:t>  </a:t>
            </a:r>
            <a:r>
              <a:rPr b="0" lang="en-PH" sz="1800" spc="-21" strike="noStrike">
                <a:latin typeface="Arial"/>
              </a:rPr>
              <a:t>with </a:t>
            </a:r>
            <a:r>
              <a:rPr b="0" lang="en-PH" sz="1800" spc="-1" strike="noStrike">
                <a:latin typeface="Arial"/>
              </a:rPr>
              <a:t>electrons</a:t>
            </a:r>
            <a:r>
              <a:rPr b="0" lang="en-PH" sz="1800" spc="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embedded in it</a:t>
            </a:r>
            <a:r>
              <a:rPr b="0" lang="en-PH" sz="1800" spc="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with</a:t>
            </a:r>
            <a:r>
              <a:rPr b="0" lang="en-PH" sz="1800" spc="9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his discovery.</a:t>
            </a:r>
            <a:r>
              <a:rPr b="0" lang="en-PH" sz="1800" spc="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This</a:t>
            </a:r>
            <a:r>
              <a:rPr b="0" lang="en-PH" sz="1800" spc="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 was referred to as the</a:t>
            </a:r>
            <a:r>
              <a:rPr b="0" lang="en-PH" sz="1800" spc="4" strike="noStrike">
                <a:latin typeface="Arial"/>
              </a:rPr>
              <a:t> </a:t>
            </a:r>
            <a:r>
              <a:rPr b="0" lang="en-PH" sz="1800" spc="-21" strike="noStrike">
                <a:latin typeface="Arial"/>
              </a:rPr>
              <a:t>plum </a:t>
            </a:r>
            <a:r>
              <a:rPr b="0" lang="en-PH" sz="1800" spc="-1" strike="noStrike">
                <a:latin typeface="Arial"/>
              </a:rPr>
              <a:t>pudding</a:t>
            </a:r>
            <a:r>
              <a:rPr b="0" lang="en-PH" sz="1800" spc="6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model,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also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known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as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97" strike="noStrike">
                <a:latin typeface="Arial"/>
              </a:rPr>
              <a:t> </a:t>
            </a:r>
            <a:r>
              <a:rPr b="0" lang="en-PH" sz="1800" spc="-1" strike="noStrike">
                <a:latin typeface="Arial Black"/>
              </a:rPr>
              <a:t>chocolate</a:t>
            </a:r>
            <a:r>
              <a:rPr b="0" lang="en-PH" sz="1800" spc="77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chip</a:t>
            </a:r>
            <a:r>
              <a:rPr b="0" lang="en-PH" sz="1800" spc="83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cookie</a:t>
            </a:r>
            <a:r>
              <a:rPr b="0" lang="en-PH" sz="1800" spc="69" strike="noStrike">
                <a:latin typeface="Arial Black"/>
              </a:rPr>
              <a:t> </a:t>
            </a:r>
            <a:r>
              <a:rPr b="0" lang="en-PH" sz="1800" spc="-1" strike="noStrike">
                <a:latin typeface="Arial Black"/>
              </a:rPr>
              <a:t>model</a:t>
            </a:r>
            <a:r>
              <a:rPr b="0" lang="en-PH" sz="1800" spc="-1" strike="noStrike">
                <a:latin typeface="Arial"/>
              </a:rPr>
              <a:t>.</a:t>
            </a:r>
            <a:r>
              <a:rPr b="0" lang="en-PH" sz="1800" spc="8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89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plums </a:t>
            </a:r>
            <a:r>
              <a:rPr b="0" lang="en-PH" sz="1800" spc="-1" strike="noStrike">
                <a:latin typeface="Arial"/>
              </a:rPr>
              <a:t>or</a:t>
            </a:r>
            <a:r>
              <a:rPr b="0" lang="en-PH" sz="1800" spc="1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chocolate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chips</a:t>
            </a:r>
            <a:r>
              <a:rPr b="0" lang="en-PH" sz="1800" spc="1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represent</a:t>
            </a:r>
            <a:r>
              <a:rPr b="0" lang="en-PH" sz="1800" spc="18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electrons,</a:t>
            </a:r>
            <a:r>
              <a:rPr b="0" lang="en-PH" sz="1800" spc="17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while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pudding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bread</a:t>
            </a:r>
            <a:r>
              <a:rPr b="0" lang="en-PH" sz="1800" spc="162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or</a:t>
            </a:r>
            <a:r>
              <a:rPr b="0" lang="en-PH" sz="1800" spc="168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cookie </a:t>
            </a:r>
            <a:r>
              <a:rPr b="0" lang="en-PH" sz="1800" spc="-1" strike="noStrike">
                <a:latin typeface="Arial"/>
              </a:rPr>
              <a:t>represents</a:t>
            </a:r>
            <a:r>
              <a:rPr b="0" lang="en-PH" sz="1800" spc="3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positively</a:t>
            </a:r>
            <a:r>
              <a:rPr b="0" lang="en-PH" sz="1800" spc="2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charged</a:t>
            </a:r>
            <a:r>
              <a:rPr b="0" lang="en-PH" sz="1800" spc="2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core.</a:t>
            </a:r>
            <a:r>
              <a:rPr b="0" lang="en-PH" sz="1800" spc="3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He</a:t>
            </a:r>
            <a:r>
              <a:rPr b="0" lang="en-PH" sz="1800" spc="43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further</a:t>
            </a:r>
            <a:r>
              <a:rPr b="0" lang="en-PH" sz="1800" spc="3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explained</a:t>
            </a:r>
            <a:r>
              <a:rPr b="0" lang="en-PH" sz="1800" spc="29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that</a:t>
            </a:r>
            <a:r>
              <a:rPr b="0" lang="en-PH" sz="1800" spc="32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29" strike="noStrike">
                <a:latin typeface="Arial"/>
              </a:rPr>
              <a:t>  </a:t>
            </a:r>
            <a:r>
              <a:rPr b="0" lang="en-PH" sz="1800" spc="-12" strike="noStrike">
                <a:latin typeface="Arial"/>
              </a:rPr>
              <a:t>positive </a:t>
            </a:r>
            <a:r>
              <a:rPr b="0" lang="en-PH" sz="1800" spc="-1" strike="noStrike">
                <a:latin typeface="Arial"/>
              </a:rPr>
              <a:t>charges</a:t>
            </a:r>
            <a:r>
              <a:rPr b="0" lang="en-PH" sz="1800" spc="13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inside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core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are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equal</a:t>
            </a:r>
            <a:r>
              <a:rPr b="0" lang="en-PH" sz="1800" spc="134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to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the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negatively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charged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electrons,</a:t>
            </a:r>
            <a:r>
              <a:rPr b="0" lang="en-PH" sz="1800" spc="123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making</a:t>
            </a:r>
            <a:r>
              <a:rPr b="0" lang="en-PH" sz="1800" spc="128" strike="noStrike">
                <a:latin typeface="Arial"/>
              </a:rPr>
              <a:t> </a:t>
            </a:r>
            <a:r>
              <a:rPr b="0" lang="en-PH" sz="1800" spc="-26" strike="noStrike">
                <a:latin typeface="Arial"/>
              </a:rPr>
              <a:t>the </a:t>
            </a:r>
            <a:r>
              <a:rPr b="0" lang="en-PH" sz="1800" spc="-1" strike="noStrike">
                <a:latin typeface="Arial"/>
              </a:rPr>
              <a:t>whole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atom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neutral</a:t>
            </a:r>
            <a:r>
              <a:rPr b="0" lang="en-PH" sz="1800" spc="-26" strike="noStrike">
                <a:latin typeface="Arial"/>
              </a:rPr>
              <a:t> </a:t>
            </a:r>
            <a:r>
              <a:rPr b="0" lang="en-PH" sz="1800" spc="-1" strike="noStrike">
                <a:latin typeface="Arial"/>
              </a:rPr>
              <a:t>in</a:t>
            </a:r>
            <a:r>
              <a:rPr b="0" lang="en-PH" sz="1800" spc="-15" strike="noStrike">
                <a:latin typeface="Arial"/>
              </a:rPr>
              <a:t> </a:t>
            </a:r>
            <a:r>
              <a:rPr b="0" lang="en-PH" sz="1800" spc="-12" strike="noStrike">
                <a:latin typeface="Arial"/>
              </a:rPr>
              <a:t>charge.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53" name="object 4" descr=""/>
          <p:cNvPicPr/>
          <p:nvPr/>
        </p:nvPicPr>
        <p:blipFill>
          <a:blip r:embed="rId1"/>
          <a:stretch/>
        </p:blipFill>
        <p:spPr>
          <a:xfrm>
            <a:off x="9727920" y="1488600"/>
            <a:ext cx="1401120" cy="1387800"/>
          </a:xfrm>
          <a:prstGeom prst="rect">
            <a:avLst/>
          </a:prstGeom>
          <a:ln w="0">
            <a:noFill/>
          </a:ln>
        </p:spPr>
      </p:pic>
      <p:pic>
        <p:nvPicPr>
          <p:cNvPr id="254" name="object 5" descr=""/>
          <p:cNvPicPr/>
          <p:nvPr/>
        </p:nvPicPr>
        <p:blipFill>
          <a:blip r:embed="rId2"/>
          <a:stretch/>
        </p:blipFill>
        <p:spPr>
          <a:xfrm>
            <a:off x="9744480" y="3059640"/>
            <a:ext cx="1315080" cy="1244520"/>
          </a:xfrm>
          <a:prstGeom prst="rect">
            <a:avLst/>
          </a:prstGeom>
          <a:ln w="0">
            <a:noFill/>
          </a:ln>
        </p:spPr>
      </p:pic>
      <p:pic>
        <p:nvPicPr>
          <p:cNvPr id="255" name="object 6" descr=""/>
          <p:cNvPicPr/>
          <p:nvPr/>
        </p:nvPicPr>
        <p:blipFill>
          <a:blip r:embed="rId3"/>
          <a:stretch/>
        </p:blipFill>
        <p:spPr>
          <a:xfrm>
            <a:off x="9657360" y="4578480"/>
            <a:ext cx="1372320" cy="1376280"/>
          </a:xfrm>
          <a:prstGeom prst="rect">
            <a:avLst/>
          </a:prstGeom>
          <a:ln w="0">
            <a:noFill/>
          </a:ln>
        </p:spPr>
      </p:pic>
      <p:sp>
        <p:nvSpPr>
          <p:cNvPr id="256" name="object 7"/>
          <p:cNvSpPr/>
          <p:nvPr/>
        </p:nvSpPr>
        <p:spPr>
          <a:xfrm>
            <a:off x="9530280" y="6405840"/>
            <a:ext cx="217152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2" strike="noStrike" u="sng">
                <a:solidFill>
                  <a:srgbClr val="ffffff"/>
                </a:solidFill>
                <a:uFillTx/>
                <a:latin typeface="Arial"/>
                <a:hlinkClick r:id="rId4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ftr"/>
          </p:nvPr>
        </p:nvSpPr>
        <p:spPr>
          <a:xfrm>
            <a:off x="263160" y="6416280"/>
            <a:ext cx="2636640" cy="397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600">
              <a:lnSpc>
                <a:spcPts val="2089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Rex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" strike="noStrike">
                <a:solidFill>
                  <a:srgbClr val="ffffff"/>
                </a:solidFill>
                <a:latin typeface="Arial"/>
              </a:rPr>
              <a:t>Curriculum</a:t>
            </a:r>
            <a:r>
              <a:rPr b="0" lang="en-PH" sz="18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PH" sz="1800" spc="-12" strike="noStrike">
                <a:solidFill>
                  <a:srgbClr val="ffffff"/>
                </a:solidFill>
                <a:latin typeface="Arial"/>
              </a:rPr>
              <a:t>Resource</a:t>
            </a:r>
            <a:endParaRPr b="0" lang="en-PH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2023-07-12T00:04:42Z</dcterms:created>
  <dc:creator>Microsoft Office User</dc:creator>
  <dc:description/>
  <dc:language>en-PH</dc:language>
  <cp:lastModifiedBy/>
  <dcterms:modified xsi:type="dcterms:W3CDTF">2023-07-19T16:50:46Z</dcterms:modified>
  <cp:revision>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2023-04-27T00:00:00Z</vt:filetime>
  </property>
  <property fmtid="{D5CDD505-2E9C-101B-9397-08002B2CF9AE}" pid="3" name="Creator">
    <vt:lpwstr>Impress</vt:lpwstr>
  </property>
  <property fmtid="{D5CDD505-2E9C-101B-9397-08002B2CF9AE}" pid="4" name="LastSaved">
    <vt:filetime>2023-04-27T00:00:00Z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LibreOffice 7.2</vt:lpwstr>
  </property>
</Properties>
</file>