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640" cy="684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83520" cy="2783520"/>
          </a:xfrm>
          <a:prstGeom prst="rect">
            <a:avLst/>
          </a:prstGeom>
          <a:ln w="0">
            <a:noFill/>
          </a:ln>
        </p:spPr>
      </p:pic>
      <p:sp>
        <p:nvSpPr>
          <p:cNvPr id="2" name="Rectangle 5"/>
          <p:cNvSpPr/>
          <p:nvPr/>
        </p:nvSpPr>
        <p:spPr>
          <a:xfrm>
            <a:off x="3487320" y="1475280"/>
            <a:ext cx="8688960" cy="38469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88960" cy="3686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6640" cy="619560"/>
          </a:xfrm>
          <a:prstGeom prst="rect">
            <a:avLst/>
          </a:prstGeom>
          <a:ln w="0">
            <a:noFill/>
          </a:ln>
        </p:spPr>
      </p:pic>
      <p:sp>
        <p:nvSpPr>
          <p:cNvPr id="43" name="Rectangle 7"/>
          <p:cNvSpPr/>
          <p:nvPr/>
        </p:nvSpPr>
        <p:spPr>
          <a:xfrm>
            <a:off x="10868760" y="0"/>
            <a:ext cx="955080" cy="955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19160" cy="1019160"/>
          </a:xfrm>
          <a:prstGeom prst="rect">
            <a:avLst/>
          </a:prstGeom>
          <a:ln w="0">
            <a:noFill/>
          </a:ln>
        </p:spPr>
      </p:pic>
      <p:sp>
        <p:nvSpPr>
          <p:cNvPr id="45" name="TextBox 9"/>
          <p:cNvSpPr/>
          <p:nvPr/>
        </p:nvSpPr>
        <p:spPr>
          <a:xfrm>
            <a:off x="185400" y="6362280"/>
            <a:ext cx="4676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7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76640" cy="619560"/>
          </a:xfrm>
          <a:prstGeom prst="rect">
            <a:avLst/>
          </a:prstGeom>
          <a:ln w="0">
            <a:noFill/>
          </a:ln>
        </p:spPr>
      </p:pic>
      <p:sp>
        <p:nvSpPr>
          <p:cNvPr id="86" name="Rectangle 7"/>
          <p:cNvSpPr/>
          <p:nvPr/>
        </p:nvSpPr>
        <p:spPr>
          <a:xfrm>
            <a:off x="10868760" y="0"/>
            <a:ext cx="955080" cy="955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19160" cy="1019160"/>
          </a:xfrm>
          <a:prstGeom prst="rect">
            <a:avLst/>
          </a:prstGeom>
          <a:ln w="0">
            <a:noFill/>
          </a:ln>
        </p:spPr>
      </p:pic>
      <p:sp>
        <p:nvSpPr>
          <p:cNvPr id="88" name="TextBox 9"/>
          <p:cNvSpPr/>
          <p:nvPr/>
        </p:nvSpPr>
        <p:spPr>
          <a:xfrm>
            <a:off x="185400" y="6362280"/>
            <a:ext cx="4676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607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New REX Education Mission Logo V.png" descr="New REX Education Mission Logo V.png"/>
          <p:cNvPicPr/>
          <p:nvPr/>
        </p:nvPicPr>
        <p:blipFill>
          <a:blip r:embed="rId2"/>
          <a:stretch/>
        </p:blipFill>
        <p:spPr>
          <a:xfrm>
            <a:off x="2755800" y="1508760"/>
            <a:ext cx="6600960" cy="3369240"/>
          </a:xfrm>
          <a:prstGeom prst="rect">
            <a:avLst/>
          </a:prstGeom>
          <a:ln w="12700">
            <a:noFill/>
          </a:ln>
        </p:spPr>
      </p:pic>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7"/>
          <p:cNvSpPr/>
          <p:nvPr/>
        </p:nvSpPr>
        <p:spPr>
          <a:xfrm>
            <a:off x="4059360" y="2904840"/>
            <a:ext cx="7479720" cy="1308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Arial Black;Arial Black"/>
              </a:rPr>
              <a:t>Pagsisimula ng Digmaang Pilipino-Amerikano</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609480" y="273600"/>
            <a:ext cx="10970280" cy="1142640"/>
          </a:xfrm>
          <a:prstGeom prst="rect">
            <a:avLst/>
          </a:prstGeom>
          <a:noFill/>
          <a:ln w="0">
            <a:noFill/>
          </a:ln>
        </p:spPr>
        <p:txBody>
          <a:bodyPr lIns="0" rIns="0" tIns="0" bIns="0" anchor="ctr">
            <a:noAutofit/>
          </a:bodyPr>
          <a:p>
            <a:pPr>
              <a:lnSpc>
                <a:spcPct val="100000"/>
              </a:lnSpc>
              <a:buNone/>
            </a:pPr>
            <a:r>
              <a:rPr b="1" lang="en-US" sz="3600" spc="-1" strike="noStrike">
                <a:solidFill>
                  <a:srgbClr val="000000"/>
                </a:solidFill>
                <a:latin typeface="Lato"/>
                <a:ea typeface="Arial Black;Arial Black"/>
              </a:rPr>
              <a:t>Pagsisimula ng Digmaang Pilipino-Amerikano</a:t>
            </a:r>
            <a:endParaRPr b="0" lang="en-PH" sz="3600" spc="-1" strike="noStrike">
              <a:latin typeface="Arial"/>
            </a:endParaRPr>
          </a:p>
        </p:txBody>
      </p:sp>
      <p:sp>
        <p:nvSpPr>
          <p:cNvPr id="169" name="PlaceHolder 2"/>
          <p:cNvSpPr>
            <a:spLocks noGrp="1"/>
          </p:cNvSpPr>
          <p:nvPr>
            <p:ph type="subTitle"/>
          </p:nvPr>
        </p:nvSpPr>
        <p:spPr>
          <a:xfrm>
            <a:off x="609480" y="1764000"/>
            <a:ext cx="10970280" cy="1978560"/>
          </a:xfrm>
          <a:prstGeom prst="rect">
            <a:avLst/>
          </a:prstGeom>
          <a:gradFill rotWithShape="0">
            <a:gsLst>
              <a:gs pos="0">
                <a:srgbClr val="dde8cb"/>
              </a:gs>
              <a:gs pos="100000">
                <a:srgbClr val="ffd7d7"/>
              </a:gs>
            </a:gsLst>
            <a:lin ang="3600000"/>
          </a:gradFill>
          <a:ln w="0">
            <a:noFill/>
          </a:ln>
        </p:spPr>
        <p:txBody>
          <a:bodyPr lIns="0" rIns="0" tIns="0" bIns="0" anchor="ctr">
            <a:noAutofit/>
          </a:bodyPr>
          <a:p>
            <a:pPr algn="just">
              <a:lnSpc>
                <a:spcPct val="100000"/>
              </a:lnSpc>
              <a:spcAft>
                <a:spcPts val="601"/>
              </a:spcAft>
              <a:buNone/>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Tatalakayin sa araling ito ang simula ng panibagong pakikibaka ng mga Pilipino para sa kalayaan. Pagkatapos ng mahabang panahon ng pagsikil sa kalayaan at paglabag sa mga karapatan, muling masusubukan ang katatagan ng mga Pilipino—sa pagkakataong ito, laban sa inakalang kakampi at nangakong tutulong upang labanan ang mga Espanyol, ang mga Amerikano.</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73600"/>
            <a:ext cx="10970280" cy="1142640"/>
          </a:xfrm>
          <a:prstGeom prst="rect">
            <a:avLst/>
          </a:prstGeom>
          <a:noFill/>
          <a:ln w="0">
            <a:noFill/>
          </a:ln>
        </p:spPr>
        <p:txBody>
          <a:bodyPr lIns="0" rIns="0" tIns="0" bIns="0" anchor="ctr">
            <a:noAutofit/>
          </a:bodyPr>
          <a:p>
            <a:pPr algn="ctr">
              <a:lnSpc>
                <a:spcPct val="100000"/>
              </a:lnSpc>
              <a:spcAft>
                <a:spcPts val="601"/>
              </a:spcAft>
              <a:buNone/>
            </a:pPr>
            <a:r>
              <a:rPr b="1" lang="en-US" sz="3600" spc="-1" strike="noStrike">
                <a:solidFill>
                  <a:srgbClr val="000000"/>
                </a:solidFill>
                <a:latin typeface="Lato"/>
                <a:ea typeface="Arial Black;Arial Black"/>
              </a:rPr>
              <a:t>Ang Pagsisimula ng Digmaan </a:t>
            </a:r>
            <a:endParaRPr b="0" lang="en-PH" sz="3600" spc="-1" strike="noStrike">
              <a:latin typeface="Arial"/>
            </a:endParaRPr>
          </a:p>
        </p:txBody>
      </p:sp>
      <p:sp>
        <p:nvSpPr>
          <p:cNvPr id="171" name="PlaceHolder 2"/>
          <p:cNvSpPr>
            <a:spLocks noGrp="1"/>
          </p:cNvSpPr>
          <p:nvPr>
            <p:ph type="subTitle"/>
          </p:nvPr>
        </p:nvSpPr>
        <p:spPr>
          <a:xfrm>
            <a:off x="609480" y="1404000"/>
            <a:ext cx="10970280" cy="3814920"/>
          </a:xfrm>
          <a:prstGeom prst="rect">
            <a:avLst/>
          </a:prstGeom>
          <a:gradFill rotWithShape="0">
            <a:gsLst>
              <a:gs pos="0">
                <a:srgbClr val="dde8cb"/>
              </a:gs>
              <a:gs pos="100000">
                <a:srgbClr val="ffd7d7"/>
              </a:gs>
            </a:gsLst>
            <a:lin ang="3600000"/>
          </a:gradFill>
          <a:ln w="0">
            <a:noFill/>
          </a:ln>
        </p:spPr>
        <p:txBody>
          <a:bodyPr lIns="0" rIns="0" tIns="0" bIns="0" anchor="ctr">
            <a:noAutofit/>
          </a:bodyPr>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May utos noon si </a:t>
            </a:r>
            <a:r>
              <a:rPr b="1" lang="en-PH" sz="1800" spc="-1" strike="noStrike">
                <a:solidFill>
                  <a:srgbClr val="000000"/>
                </a:solidFill>
                <a:latin typeface="Lato"/>
                <a:ea typeface="Arial;Arial"/>
              </a:rPr>
              <a:t>Gobernador-heneral Elwell Otis</a:t>
            </a:r>
            <a:r>
              <a:rPr b="0" lang="en-PH" sz="1800" spc="-1" strike="noStrike">
                <a:solidFill>
                  <a:srgbClr val="000000"/>
                </a:solidFill>
                <a:latin typeface="Lato"/>
                <a:ea typeface="Arial;Arial"/>
              </a:rPr>
              <a:t> bilang pinakamataas na pinuno ng Amerikanong pamahalaang militar sa Pilipinas noong panahong iyon; ito ay </a:t>
            </a:r>
            <a:r>
              <a:rPr b="1" lang="en-PH" sz="1800" spc="-1" strike="noStrike">
                <a:solidFill>
                  <a:srgbClr val="000000"/>
                </a:solidFill>
                <a:latin typeface="Lato"/>
                <a:ea typeface="Arial;Arial"/>
              </a:rPr>
              <a:t>huwag magpapaputok kung hindi lalaban ang mga Pilipino</a:t>
            </a:r>
            <a:r>
              <a:rPr b="0" lang="en-PH" sz="1800" spc="-1" strike="noStrike">
                <a:solidFill>
                  <a:srgbClr val="000000"/>
                </a:solidFill>
                <a:latin typeface="Lato"/>
                <a:ea typeface="Arial;Arial"/>
              </a:rPr>
              <a:t>. Subalit, noong gabi ng </a:t>
            </a:r>
            <a:r>
              <a:rPr b="1" lang="en-PH" sz="1800" spc="-1" strike="noStrike">
                <a:solidFill>
                  <a:srgbClr val="000000"/>
                </a:solidFill>
                <a:latin typeface="Lato"/>
                <a:ea typeface="Arial;Arial"/>
              </a:rPr>
              <a:t>Pebrero 4, 1899</a:t>
            </a:r>
            <a:r>
              <a:rPr b="0" lang="en-PH" sz="1800" spc="-1" strike="noStrike">
                <a:solidFill>
                  <a:srgbClr val="000000"/>
                </a:solidFill>
                <a:latin typeface="Lato"/>
                <a:ea typeface="Arial;Arial"/>
              </a:rPr>
              <a:t>, nagpaputok ang isang kawal na Amerikano na nagngangalang </a:t>
            </a:r>
            <a:r>
              <a:rPr b="1" lang="en-PH" sz="1800" spc="-1" strike="noStrike">
                <a:solidFill>
                  <a:srgbClr val="000000"/>
                </a:solidFill>
                <a:latin typeface="Lato"/>
                <a:ea typeface="Arial;Arial"/>
              </a:rPr>
              <a:t>William Grayson</a:t>
            </a:r>
            <a:r>
              <a:rPr b="0" lang="en-PH" sz="1800" spc="-1" strike="noStrike">
                <a:solidFill>
                  <a:srgbClr val="000000"/>
                </a:solidFill>
                <a:latin typeface="Lato"/>
                <a:ea typeface="Arial;Arial"/>
              </a:rPr>
              <a:t> nang makita nito ang isang Pilipino sa panulukan ng </a:t>
            </a:r>
            <a:r>
              <a:rPr b="1" lang="en-PH" sz="1800" spc="-1" strike="noStrike">
                <a:solidFill>
                  <a:srgbClr val="000000"/>
                </a:solidFill>
                <a:latin typeface="Lato"/>
                <a:ea typeface="Arial;Arial"/>
              </a:rPr>
              <a:t>Kalye Silencio</a:t>
            </a:r>
            <a:r>
              <a:rPr b="0" lang="en-PH" sz="1800" spc="-1" strike="noStrike">
                <a:solidFill>
                  <a:srgbClr val="000000"/>
                </a:solidFill>
                <a:latin typeface="Lato"/>
                <a:ea typeface="Arial;Arial"/>
              </a:rPr>
              <a:t> at </a:t>
            </a:r>
            <a:r>
              <a:rPr b="1" lang="en-PH" sz="1800" spc="-1" strike="noStrike">
                <a:solidFill>
                  <a:srgbClr val="000000"/>
                </a:solidFill>
                <a:latin typeface="Lato"/>
                <a:ea typeface="Arial;Arial"/>
              </a:rPr>
              <a:t>Sociego, Sta. Mesa, Maynila</a:t>
            </a:r>
            <a:r>
              <a:rPr b="0" lang="en-PH" sz="1800" spc="-1" strike="noStrike">
                <a:solidFill>
                  <a:srgbClr val="000000"/>
                </a:solidFill>
                <a:latin typeface="Lato"/>
                <a:ea typeface="Arial;Arial"/>
              </a:rPr>
              <a:t>. Sinigawan niya ang Pilipinong sundalo na si </a:t>
            </a:r>
            <a:r>
              <a:rPr b="1" lang="en-PH" sz="1800" spc="-1" strike="noStrike">
                <a:solidFill>
                  <a:srgbClr val="000000"/>
                </a:solidFill>
                <a:latin typeface="Lato"/>
                <a:ea typeface="Arial;Arial"/>
              </a:rPr>
              <a:t>Anastacio Felix</a:t>
            </a:r>
            <a:r>
              <a:rPr b="0" lang="en-PH" sz="1800" spc="-1" strike="noStrike">
                <a:solidFill>
                  <a:srgbClr val="000000"/>
                </a:solidFill>
                <a:latin typeface="Lato"/>
                <a:ea typeface="Arial;Arial"/>
              </a:rPr>
              <a:t> ng </a:t>
            </a:r>
            <a:r>
              <a:rPr b="0" i="1" lang="en-PH" sz="1800" spc="-1" strike="noStrike">
                <a:solidFill>
                  <a:srgbClr val="000000"/>
                </a:solidFill>
                <a:latin typeface="Lato"/>
                <a:ea typeface="Arial;Arial"/>
              </a:rPr>
              <a:t>“halt,” </a:t>
            </a:r>
            <a:r>
              <a:rPr b="0" lang="en-PH" sz="1800" spc="-1" strike="noStrike">
                <a:solidFill>
                  <a:srgbClr val="000000"/>
                </a:solidFill>
                <a:latin typeface="Lato"/>
                <a:ea typeface="Arial;Arial"/>
              </a:rPr>
              <a:t>na ang ibig sabihin ay huminto, ngunit hindi ito naintindihan at hindi tumigil ang naturang sundalong Pilipino, kaya’t binaril niya ito at pagkatapos ay binaril din ang kasama nito. </a:t>
            </a:r>
            <a:r>
              <a:rPr b="1" lang="en-PH" sz="1800" spc="-1" strike="noStrike">
                <a:solidFill>
                  <a:srgbClr val="000000"/>
                </a:solidFill>
                <a:latin typeface="Lato"/>
                <a:ea typeface="Arial;Arial"/>
              </a:rPr>
              <a:t>Ang unang putok na ito sa panulukan ng Kalye Silencio at Sociego sa Sta. Mesa, Maynila ang nagsilbing hudyat sa pagsisimula ng Digmaang Pilipino at Amerikano.</a:t>
            </a:r>
            <a:endParaRPr b="0" lang="en-PH" sz="1800" spc="-1" strike="noStrike">
              <a:latin typeface="Arial"/>
            </a:endParaRPr>
          </a:p>
          <a:p>
            <a:pPr algn="just">
              <a:lnSpc>
                <a:spcPct val="100000"/>
              </a:lnSpc>
              <a:spcAft>
                <a:spcPts val="601"/>
              </a:spcAft>
              <a:buNone/>
            </a:pPr>
            <a:r>
              <a:rPr b="0" lang="en-PH" sz="1800" spc="-1" strike="noStrike">
                <a:solidFill>
                  <a:srgbClr val="000000"/>
                </a:solidFill>
                <a:latin typeface="Arial;Arial"/>
                <a:ea typeface="Arial;Arial"/>
              </a:rPr>
              <a:t>	</a:t>
            </a:r>
            <a:r>
              <a:rPr b="0" lang="en-PH" sz="1800" spc="-1" strike="noStrike">
                <a:solidFill>
                  <a:srgbClr val="000000"/>
                </a:solidFill>
                <a:latin typeface="Arial;Arial"/>
                <a:ea typeface="Arial;Arial"/>
              </a:rPr>
              <a:t>Simula noon, marami ang naganap na mga labanan. Lumaban ang mga Pilipino sa mga Amerikano sa loob ng tatlong taon. Magiting nilang ipinaglaban ang Pilipinas sa pagnanais nilang makalaya kahit higit na makabago at marami ang sandata ng mga Amerikano.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70280" cy="1142640"/>
          </a:xfrm>
          <a:prstGeom prst="rect">
            <a:avLst/>
          </a:prstGeom>
          <a:noFill/>
          <a:ln w="0">
            <a:noFill/>
          </a:ln>
        </p:spPr>
        <p:txBody>
          <a:bodyPr lIns="0" rIns="0" tIns="0" bIns="0" anchor="ctr">
            <a:noAutofit/>
          </a:bodyPr>
          <a:p>
            <a:pPr algn="ctr">
              <a:lnSpc>
                <a:spcPct val="100000"/>
              </a:lnSpc>
              <a:spcAft>
                <a:spcPts val="601"/>
              </a:spcAft>
              <a:buNone/>
            </a:pPr>
            <a:r>
              <a:rPr b="1" lang="en-US" sz="3600" spc="-1" strike="noStrike">
                <a:solidFill>
                  <a:srgbClr val="000000"/>
                </a:solidFill>
                <a:latin typeface="Lato"/>
                <a:ea typeface="Arial Black;Arial Black"/>
              </a:rPr>
              <a:t>Ang Labanan sa Maynila</a:t>
            </a:r>
            <a:endParaRPr b="0" lang="en-PH" sz="3600" spc="-1" strike="noStrike">
              <a:latin typeface="Arial"/>
            </a:endParaRPr>
          </a:p>
        </p:txBody>
      </p:sp>
      <p:sp>
        <p:nvSpPr>
          <p:cNvPr id="173" name="PlaceHolder 2"/>
          <p:cNvSpPr>
            <a:spLocks noGrp="1"/>
          </p:cNvSpPr>
          <p:nvPr>
            <p:ph type="subTitle"/>
          </p:nvPr>
        </p:nvSpPr>
        <p:spPr>
          <a:xfrm>
            <a:off x="609480" y="1188000"/>
            <a:ext cx="10970280" cy="610920"/>
          </a:xfrm>
          <a:prstGeom prst="rect">
            <a:avLst/>
          </a:prstGeom>
          <a:gradFill rotWithShape="0">
            <a:gsLst>
              <a:gs pos="0">
                <a:srgbClr val="dde8cb"/>
              </a:gs>
              <a:gs pos="100000">
                <a:srgbClr val="ffd7d7"/>
              </a:gs>
            </a:gsLst>
            <a:lin ang="3600000"/>
          </a:gradFill>
          <a:ln w="0">
            <a:noFill/>
          </a:ln>
        </p:spPr>
        <p:txBody>
          <a:bodyPr lIns="0" rIns="0" tIns="0" bIns="0" anchor="ctr">
            <a:noAutofit/>
          </a:bodyPr>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Walang tigil na sinalakay ng mga Amerikano ang mga tanggulan ng mga Pilipino sa buong magdamag ng Pebrero 4, 1899 sa paligid ng Maynila.</a:t>
            </a:r>
            <a:endParaRPr b="0" lang="en-PH" sz="1800" spc="-1" strike="noStrike">
              <a:latin typeface="Arial"/>
            </a:endParaRPr>
          </a:p>
        </p:txBody>
      </p:sp>
      <p:pic>
        <p:nvPicPr>
          <p:cNvPr id="174" name="" descr=""/>
          <p:cNvPicPr/>
          <p:nvPr/>
        </p:nvPicPr>
        <p:blipFill>
          <a:blip r:embed="rId1"/>
          <a:stretch/>
        </p:blipFill>
        <p:spPr>
          <a:xfrm>
            <a:off x="8064000" y="1980000"/>
            <a:ext cx="3598920" cy="2398680"/>
          </a:xfrm>
          <a:prstGeom prst="rect">
            <a:avLst/>
          </a:prstGeom>
          <a:ln w="0">
            <a:noFill/>
          </a:ln>
        </p:spPr>
      </p:pic>
      <p:sp>
        <p:nvSpPr>
          <p:cNvPr id="175" name="PlaceHolder 7"/>
          <p:cNvSpPr/>
          <p:nvPr/>
        </p:nvSpPr>
        <p:spPr>
          <a:xfrm>
            <a:off x="609840" y="1980000"/>
            <a:ext cx="7345080" cy="2338920"/>
          </a:xfrm>
          <a:prstGeom prst="rect">
            <a:avLst/>
          </a:prstGeom>
          <a:gradFill rotWithShape="0">
            <a:gsLst>
              <a:gs pos="0">
                <a:srgbClr val="dde8cb"/>
              </a:gs>
              <a:gs pos="100000">
                <a:srgbClr val="ffd7d7"/>
              </a:gs>
            </a:gsLst>
            <a:lin ang="3600000"/>
          </a:gradFill>
          <a:ln w="0">
            <a:noFill/>
          </a:ln>
        </p:spPr>
        <p:style>
          <a:lnRef idx="0"/>
          <a:fillRef idx="0"/>
          <a:effectRef idx="0"/>
          <a:fontRef idx="minor"/>
        </p:style>
        <p:txBody>
          <a:bodyPr lIns="0" rIns="0" tIns="0" bIns="0" anchor="t">
            <a:noAutofit/>
          </a:bodyPr>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Umaga ng </a:t>
            </a:r>
            <a:r>
              <a:rPr b="1" lang="en-PH" sz="1800" spc="-1" strike="noStrike">
                <a:solidFill>
                  <a:srgbClr val="000000"/>
                </a:solidFill>
                <a:latin typeface="Lato"/>
                <a:ea typeface="Arial;Arial"/>
              </a:rPr>
              <a:t>Pebrero 5, 1899</a:t>
            </a:r>
            <a:r>
              <a:rPr b="0" lang="en-PH" sz="1800" spc="-1" strike="noStrike">
                <a:solidFill>
                  <a:srgbClr val="000000"/>
                </a:solidFill>
                <a:latin typeface="Lato"/>
                <a:ea typeface="Arial;Arial"/>
              </a:rPr>
              <a:t> sa </a:t>
            </a:r>
            <a:r>
              <a:rPr b="1" lang="en-PH" sz="1800" spc="-1" strike="noStrike">
                <a:solidFill>
                  <a:srgbClr val="000000"/>
                </a:solidFill>
                <a:latin typeface="Lato"/>
                <a:ea typeface="Arial;Arial"/>
              </a:rPr>
              <a:t>La Loma</a:t>
            </a:r>
            <a:r>
              <a:rPr b="0" lang="en-PH" sz="1800" spc="-1" strike="noStrike">
                <a:solidFill>
                  <a:srgbClr val="000000"/>
                </a:solidFill>
                <a:latin typeface="Lato"/>
                <a:ea typeface="Arial;Arial"/>
              </a:rPr>
              <a:t> (sakop ngayon ng Lungsod Quezon), napasok ng mga Amerikano ang </a:t>
            </a:r>
            <a:r>
              <a:rPr b="1" lang="en-PH" sz="1800" spc="-1" strike="noStrike">
                <a:solidFill>
                  <a:srgbClr val="000000"/>
                </a:solidFill>
                <a:latin typeface="Lato"/>
                <a:ea typeface="Arial;Arial"/>
              </a:rPr>
              <a:t>Maypajo, Kalookan</a:t>
            </a:r>
            <a:r>
              <a:rPr b="0" lang="en-PH" sz="1800" spc="-1" strike="noStrike">
                <a:solidFill>
                  <a:srgbClr val="000000"/>
                </a:solidFill>
                <a:latin typeface="Lato"/>
                <a:ea typeface="Arial;Arial"/>
              </a:rPr>
              <a:t>. Buong tapang at gilas na ipinagtanggol ito ni </a:t>
            </a:r>
            <a:r>
              <a:rPr b="1" lang="en-PH" sz="1800" spc="-1" strike="noStrike">
                <a:solidFill>
                  <a:srgbClr val="000000"/>
                </a:solidFill>
                <a:latin typeface="Lato"/>
                <a:ea typeface="Arial;Arial"/>
              </a:rPr>
              <a:t>Heneral Antonio Luna</a:t>
            </a:r>
            <a:r>
              <a:rPr b="0" lang="en-PH" sz="1800" spc="-1" strike="noStrike">
                <a:solidFill>
                  <a:srgbClr val="000000"/>
                </a:solidFill>
                <a:latin typeface="Lato"/>
                <a:ea typeface="Arial;Arial"/>
              </a:rPr>
              <a:t>, pinuno ng </a:t>
            </a:r>
            <a:r>
              <a:rPr b="1" lang="en-PH" sz="1800" spc="-1" strike="noStrike">
                <a:solidFill>
                  <a:srgbClr val="000000"/>
                </a:solidFill>
                <a:latin typeface="Lato"/>
                <a:ea typeface="Arial;Arial"/>
              </a:rPr>
              <a:t>Hukbong Pilipino</a:t>
            </a:r>
            <a:r>
              <a:rPr b="0" lang="en-PH" sz="1800" spc="-1" strike="noStrike">
                <a:solidFill>
                  <a:srgbClr val="000000"/>
                </a:solidFill>
                <a:latin typeface="Lato"/>
                <a:ea typeface="Arial;Arial"/>
              </a:rPr>
              <a:t> sa </a:t>
            </a:r>
            <a:r>
              <a:rPr b="1" lang="en-PH" sz="1800" spc="-1" strike="noStrike">
                <a:solidFill>
                  <a:srgbClr val="000000"/>
                </a:solidFill>
                <a:latin typeface="Lato"/>
                <a:ea typeface="Arial;Arial"/>
              </a:rPr>
              <a:t>Kalookan</a:t>
            </a:r>
            <a:r>
              <a:rPr b="0" lang="en-PH" sz="1800" spc="-1" strike="noStrike">
                <a:solidFill>
                  <a:srgbClr val="000000"/>
                </a:solidFill>
                <a:latin typeface="Lato"/>
                <a:ea typeface="Arial;Arial"/>
              </a:rPr>
              <a:t>, ngunit natalo ang kaniyang hukbo ng mga kalaban.</a:t>
            </a: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Umurong sila at nagtungo sa </a:t>
            </a:r>
            <a:r>
              <a:rPr b="1" lang="en-PH" sz="1800" spc="-1" strike="noStrike">
                <a:solidFill>
                  <a:srgbClr val="000000"/>
                </a:solidFill>
                <a:latin typeface="Lato"/>
                <a:ea typeface="Arial;Arial"/>
              </a:rPr>
              <a:t>Polo</a:t>
            </a:r>
            <a:r>
              <a:rPr b="0" lang="en-PH" sz="1800" spc="-1" strike="noStrike">
                <a:solidFill>
                  <a:srgbClr val="000000"/>
                </a:solidFill>
                <a:latin typeface="Lato"/>
                <a:ea typeface="Arial;Arial"/>
              </a:rPr>
              <a:t>, </a:t>
            </a:r>
            <a:r>
              <a:rPr b="1" lang="en-PH" sz="1800" spc="-1" strike="noStrike">
                <a:solidFill>
                  <a:srgbClr val="000000"/>
                </a:solidFill>
                <a:latin typeface="Lato"/>
                <a:ea typeface="Arial;Arial"/>
              </a:rPr>
              <a:t>Bulacan</a:t>
            </a:r>
            <a:r>
              <a:rPr b="0" lang="en-PH" sz="1800" spc="-1" strike="noStrike">
                <a:solidFill>
                  <a:srgbClr val="000000"/>
                </a:solidFill>
                <a:latin typeface="Lato"/>
                <a:ea typeface="Arial;Arial"/>
              </a:rPr>
              <a:t>. Iniutos ni Heneral Antonio Luna na sunugin ang mga bahay habang umuurong sila upang hindi mapakinabangan ng mga Amerikano ang mga ito.  </a:t>
            </a:r>
            <a:endParaRPr b="0" lang="en-PH" sz="1800" spc="-1" strike="noStrike">
              <a:latin typeface="Arial"/>
            </a:endParaRPr>
          </a:p>
        </p:txBody>
      </p:sp>
      <p:sp>
        <p:nvSpPr>
          <p:cNvPr id="176" name="PlaceHolder 8"/>
          <p:cNvSpPr/>
          <p:nvPr/>
        </p:nvSpPr>
        <p:spPr>
          <a:xfrm>
            <a:off x="609840" y="4500000"/>
            <a:ext cx="10970280" cy="1438920"/>
          </a:xfrm>
          <a:prstGeom prst="rect">
            <a:avLst/>
          </a:prstGeom>
          <a:gradFill rotWithShape="0">
            <a:gsLst>
              <a:gs pos="0">
                <a:srgbClr val="dde8cb"/>
              </a:gs>
              <a:gs pos="100000">
                <a:srgbClr val="ffd7d7"/>
              </a:gs>
            </a:gsLst>
            <a:lin ang="3600000"/>
          </a:gradFill>
          <a:ln w="0">
            <a:noFill/>
          </a:ln>
        </p:spPr>
        <p:style>
          <a:lnRef idx="0"/>
          <a:fillRef idx="0"/>
          <a:effectRef idx="0"/>
          <a:fontRef idx="minor"/>
        </p:style>
        <p:txBody>
          <a:bodyPr lIns="0" rIns="0" tIns="0" bIns="0" anchor="ctr">
            <a:noAutofit/>
          </a:bodyPr>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Matapos nito ay muling lumusob ang hukbo ni Heneral Antonio Luna at nakapasok sa Maynila hanggang marating nila ang </a:t>
            </a:r>
            <a:r>
              <a:rPr b="1" lang="en-PH" sz="1800" spc="-1" strike="noStrike">
                <a:solidFill>
                  <a:srgbClr val="000000"/>
                </a:solidFill>
                <a:latin typeface="Lato"/>
                <a:ea typeface="Arial;Arial"/>
              </a:rPr>
              <a:t>Daang Azcarraga</a:t>
            </a:r>
            <a:r>
              <a:rPr b="0" lang="en-PH" sz="1800" spc="-1" strike="noStrike">
                <a:solidFill>
                  <a:srgbClr val="000000"/>
                </a:solidFill>
                <a:latin typeface="Lato"/>
                <a:ea typeface="Arial;Arial"/>
              </a:rPr>
              <a:t> (ngayon ay </a:t>
            </a:r>
            <a:r>
              <a:rPr b="1" lang="en-PH" sz="1800" spc="-1" strike="noStrike">
                <a:solidFill>
                  <a:srgbClr val="000000"/>
                </a:solidFill>
                <a:latin typeface="Lato"/>
                <a:ea typeface="Arial;Arial"/>
              </a:rPr>
              <a:t>Claro M. Recto</a:t>
            </a:r>
            <a:r>
              <a:rPr b="0" lang="en-PH" sz="1800" spc="-1" strike="noStrike">
                <a:solidFill>
                  <a:srgbClr val="000000"/>
                </a:solidFill>
                <a:latin typeface="Lato"/>
                <a:ea typeface="Arial;Arial"/>
              </a:rPr>
              <a:t>), ngunit sila ay muling natalo ng mga sundalong Amerikano. </a:t>
            </a:r>
            <a:r>
              <a:rPr b="0" lang="en-PH" sz="1800" spc="-1" strike="noStrike">
                <a:solidFill>
                  <a:srgbClr val="000000"/>
                </a:solidFill>
                <a:latin typeface="Arial;Arial"/>
                <a:ea typeface="Arial;Arial"/>
              </a:rPr>
              <a:t>Dahil sa lakas at makabagong kagamitan ng mga Amerikano ay sunod-sunod na nabihag ang iba’t ibang lugar sa paligid ng Maynila tulad ng </a:t>
            </a:r>
            <a:r>
              <a:rPr b="1" lang="en-PH" sz="1800" spc="-1" strike="noStrike">
                <a:solidFill>
                  <a:srgbClr val="000000"/>
                </a:solidFill>
                <a:latin typeface="Arial;Arial"/>
                <a:ea typeface="Arial;Arial"/>
              </a:rPr>
              <a:t>Marikina</a:t>
            </a:r>
            <a:r>
              <a:rPr b="0" lang="en-PH" sz="1800" spc="-1" strike="noStrike">
                <a:solidFill>
                  <a:srgbClr val="000000"/>
                </a:solidFill>
                <a:latin typeface="Arial;Arial"/>
                <a:ea typeface="Arial;Arial"/>
              </a:rPr>
              <a:t>, </a:t>
            </a:r>
            <a:r>
              <a:rPr b="1" lang="en-PH" sz="1800" spc="-1" strike="noStrike">
                <a:solidFill>
                  <a:srgbClr val="000000"/>
                </a:solidFill>
                <a:latin typeface="Arial;Arial"/>
                <a:ea typeface="Arial;Arial"/>
              </a:rPr>
              <a:t>Pateros</a:t>
            </a:r>
            <a:r>
              <a:rPr b="0" lang="en-PH" sz="1800" spc="-1" strike="noStrike">
                <a:solidFill>
                  <a:srgbClr val="000000"/>
                </a:solidFill>
                <a:latin typeface="Arial;Arial"/>
                <a:ea typeface="Arial;Arial"/>
              </a:rPr>
              <a:t>, </a:t>
            </a:r>
            <a:r>
              <a:rPr b="1" lang="en-PH" sz="1800" spc="-1" strike="noStrike">
                <a:solidFill>
                  <a:srgbClr val="000000"/>
                </a:solidFill>
                <a:latin typeface="Arial;Arial"/>
                <a:ea typeface="Arial;Arial"/>
              </a:rPr>
              <a:t>Guadalupe</a:t>
            </a:r>
            <a:r>
              <a:rPr b="0" lang="en-PH" sz="1800" spc="-1" strike="noStrike">
                <a:solidFill>
                  <a:srgbClr val="000000"/>
                </a:solidFill>
                <a:latin typeface="Arial;Arial"/>
                <a:ea typeface="Arial;Arial"/>
              </a:rPr>
              <a:t> (bahagi ng Makati ngayon), at </a:t>
            </a:r>
            <a:r>
              <a:rPr b="1" lang="en-PH" sz="1800" spc="-1" strike="noStrike">
                <a:solidFill>
                  <a:srgbClr val="000000"/>
                </a:solidFill>
                <a:latin typeface="Arial;Arial"/>
                <a:ea typeface="Arial;Arial"/>
              </a:rPr>
              <a:t>Kalookan</a:t>
            </a:r>
            <a:r>
              <a:rPr b="0" lang="en-PH" sz="1800" spc="-1" strike="noStrike">
                <a:solidFill>
                  <a:srgbClr val="000000"/>
                </a:solidFill>
                <a:latin typeface="Arial;Arial"/>
                <a:ea typeface="Arial;Arial"/>
              </a:rPr>
              <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0280" cy="1142640"/>
          </a:xfrm>
          <a:prstGeom prst="rect">
            <a:avLst/>
          </a:prstGeom>
          <a:noFill/>
          <a:ln w="0">
            <a:noFill/>
          </a:ln>
        </p:spPr>
        <p:txBody>
          <a:bodyPr lIns="0" rIns="0" tIns="0" bIns="0" anchor="ctr">
            <a:noAutofit/>
          </a:bodyPr>
          <a:p>
            <a:pPr algn="ctr">
              <a:lnSpc>
                <a:spcPct val="100000"/>
              </a:lnSpc>
              <a:spcAft>
                <a:spcPts val="601"/>
              </a:spcAft>
              <a:buNone/>
            </a:pPr>
            <a:r>
              <a:rPr b="1" lang="en-US" sz="3600" spc="-1" strike="noStrike">
                <a:solidFill>
                  <a:srgbClr val="000000"/>
                </a:solidFill>
                <a:latin typeface="Lato"/>
                <a:ea typeface="Arial Black;Arial Black"/>
              </a:rPr>
              <a:t>Ang Pagbagsak ng Malolos</a:t>
            </a:r>
            <a:endParaRPr b="0" lang="en-PH" sz="3600" spc="-1" strike="noStrike">
              <a:latin typeface="Arial"/>
            </a:endParaRPr>
          </a:p>
        </p:txBody>
      </p:sp>
      <p:sp>
        <p:nvSpPr>
          <p:cNvPr id="178" name="PlaceHolder 2"/>
          <p:cNvSpPr>
            <a:spLocks noGrp="1"/>
          </p:cNvSpPr>
          <p:nvPr>
            <p:ph type="subTitle"/>
          </p:nvPr>
        </p:nvSpPr>
        <p:spPr>
          <a:xfrm>
            <a:off x="609480" y="1296000"/>
            <a:ext cx="10970280" cy="2662920"/>
          </a:xfrm>
          <a:prstGeom prst="rect">
            <a:avLst/>
          </a:prstGeom>
          <a:gradFill rotWithShape="0">
            <a:gsLst>
              <a:gs pos="0">
                <a:srgbClr val="dde8cb"/>
              </a:gs>
              <a:gs pos="100000">
                <a:srgbClr val="ffd7d7"/>
              </a:gs>
            </a:gsLst>
            <a:lin ang="3600000"/>
          </a:gradFill>
          <a:ln w="0">
            <a:noFill/>
          </a:ln>
        </p:spPr>
        <p:txBody>
          <a:bodyPr lIns="0" rIns="0" tIns="0" bIns="0" anchor="ctr">
            <a:noAutofit/>
          </a:bodyPr>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Naging puspusan ang pananalakay ng mga Amerikano sa mga lalawigan nang dumating ang mga karagdagang sandatahang kawal ng Estados Unidos sa Pilipinas. Pinamunuan ni </a:t>
            </a:r>
            <a:r>
              <a:rPr b="1" lang="en-PH" sz="1800" spc="-1" strike="noStrike">
                <a:solidFill>
                  <a:srgbClr val="000000"/>
                </a:solidFill>
                <a:latin typeface="Lato"/>
                <a:ea typeface="Arial;Arial"/>
              </a:rPr>
              <a:t>Heneral Arthur MacArthur Jr.</a:t>
            </a:r>
            <a:r>
              <a:rPr b="0" lang="en-PH" sz="1800" spc="-1" strike="noStrike">
                <a:solidFill>
                  <a:srgbClr val="000000"/>
                </a:solidFill>
                <a:latin typeface="Lato"/>
                <a:ea typeface="Arial;Arial"/>
              </a:rPr>
              <a:t>, ang pumalit kay Elwell Otis, bilang bagong gobernador-heneral sa Pilipinas. Sinalakay ng mga Amerikano ang </a:t>
            </a:r>
            <a:r>
              <a:rPr b="1" lang="en-PH" sz="1800" spc="-1" strike="noStrike">
                <a:solidFill>
                  <a:srgbClr val="000000"/>
                </a:solidFill>
                <a:latin typeface="Lato"/>
                <a:ea typeface="Arial;Arial"/>
              </a:rPr>
              <a:t>Guiguinto, Bulacan</a:t>
            </a:r>
            <a:r>
              <a:rPr b="0" lang="en-PH" sz="1800" spc="-1" strike="noStrike">
                <a:solidFill>
                  <a:srgbClr val="000000"/>
                </a:solidFill>
                <a:latin typeface="Lato"/>
                <a:ea typeface="Arial;Arial"/>
              </a:rPr>
              <a:t> at pagkatapos ay nagpatuloy sila sa </a:t>
            </a:r>
            <a:r>
              <a:rPr b="1" lang="en-PH" sz="1800" spc="-1" strike="noStrike">
                <a:solidFill>
                  <a:srgbClr val="000000"/>
                </a:solidFill>
                <a:latin typeface="Lato"/>
                <a:ea typeface="Arial;Arial"/>
              </a:rPr>
              <a:t>Malolos, Bulacan</a:t>
            </a:r>
            <a:r>
              <a:rPr b="0" lang="en-PH" sz="1800" spc="-1" strike="noStrike">
                <a:solidFill>
                  <a:srgbClr val="000000"/>
                </a:solidFill>
                <a:latin typeface="Lato"/>
                <a:ea typeface="Arial;Arial"/>
              </a:rPr>
              <a:t>, ang kabisera ng </a:t>
            </a:r>
            <a:r>
              <a:rPr b="1" lang="en-PH" sz="1800" spc="-1" strike="noStrike">
                <a:solidFill>
                  <a:srgbClr val="000000"/>
                </a:solidFill>
                <a:latin typeface="Lato"/>
                <a:ea typeface="Arial;Arial"/>
              </a:rPr>
              <a:t>Unang Republika ng Pilipinas</a:t>
            </a:r>
            <a:r>
              <a:rPr b="0" lang="en-PH" sz="1800" spc="-1" strike="noStrike">
                <a:solidFill>
                  <a:srgbClr val="000000"/>
                </a:solidFill>
                <a:latin typeface="Lato"/>
                <a:ea typeface="Arial;Arial"/>
              </a:rPr>
              <a:t>. Doon ay </a:t>
            </a:r>
            <a:r>
              <a:rPr b="1" lang="en-PH" sz="1800" spc="-1" strike="noStrike">
                <a:solidFill>
                  <a:srgbClr val="000000"/>
                </a:solidFill>
                <a:latin typeface="Lato"/>
                <a:ea typeface="Arial;Arial"/>
              </a:rPr>
              <a:t>nabihag</a:t>
            </a:r>
            <a:r>
              <a:rPr b="0" lang="en-PH" sz="1800" spc="-1" strike="noStrike">
                <a:solidFill>
                  <a:srgbClr val="000000"/>
                </a:solidFill>
                <a:latin typeface="Lato"/>
                <a:ea typeface="Arial;Arial"/>
              </a:rPr>
              <a:t> nila ang Malolos noong </a:t>
            </a:r>
            <a:r>
              <a:rPr b="1" lang="en-PH" sz="1800" spc="-1" strike="noStrike">
                <a:solidFill>
                  <a:srgbClr val="000000"/>
                </a:solidFill>
                <a:latin typeface="Lato"/>
                <a:ea typeface="Arial;Arial"/>
              </a:rPr>
              <a:t>Marso 31, 1899</a:t>
            </a:r>
            <a:r>
              <a:rPr b="0" lang="en-PH" sz="1800" spc="-1" strike="noStrike">
                <a:solidFill>
                  <a:srgbClr val="000000"/>
                </a:solidFill>
                <a:latin typeface="Lato"/>
                <a:ea typeface="Arial;Arial"/>
              </a:rPr>
              <a:t>. Umurong si </a:t>
            </a:r>
            <a:r>
              <a:rPr b="1" lang="en-PH" sz="1800" spc="-1" strike="noStrike">
                <a:solidFill>
                  <a:srgbClr val="000000"/>
                </a:solidFill>
                <a:latin typeface="Lato"/>
                <a:ea typeface="Arial;Arial"/>
              </a:rPr>
              <a:t>Heneral Emilio Aguinaldo</a:t>
            </a:r>
            <a:r>
              <a:rPr b="0" lang="en-PH" sz="1800" spc="-1" strike="noStrike">
                <a:solidFill>
                  <a:srgbClr val="000000"/>
                </a:solidFill>
                <a:latin typeface="Lato"/>
                <a:ea typeface="Arial;Arial"/>
              </a:rPr>
              <a:t> at </a:t>
            </a:r>
            <a:r>
              <a:rPr b="1" lang="en-PH" sz="1800" spc="-1" strike="noStrike">
                <a:solidFill>
                  <a:srgbClr val="000000"/>
                </a:solidFill>
                <a:latin typeface="Lato"/>
                <a:ea typeface="Arial;Arial"/>
              </a:rPr>
              <a:t>inilipat</a:t>
            </a:r>
            <a:r>
              <a:rPr b="0" lang="en-PH" sz="1800" spc="-1" strike="noStrike">
                <a:solidFill>
                  <a:srgbClr val="000000"/>
                </a:solidFill>
                <a:latin typeface="Lato"/>
                <a:ea typeface="Arial;Arial"/>
              </a:rPr>
              <a:t> ang kabisera ng </a:t>
            </a:r>
            <a:r>
              <a:rPr b="1" lang="en-PH" sz="1800" spc="-1" strike="noStrike">
                <a:solidFill>
                  <a:srgbClr val="000000"/>
                </a:solidFill>
                <a:latin typeface="Lato"/>
                <a:ea typeface="Arial;Arial"/>
              </a:rPr>
              <a:t>Unang Republika</a:t>
            </a:r>
            <a:r>
              <a:rPr b="0" lang="en-PH" sz="1800" spc="-1" strike="noStrike">
                <a:solidFill>
                  <a:srgbClr val="000000"/>
                </a:solidFill>
                <a:latin typeface="Lato"/>
                <a:ea typeface="Arial;Arial"/>
              </a:rPr>
              <a:t> sa </a:t>
            </a:r>
            <a:r>
              <a:rPr b="1" lang="en-PH" sz="1800" spc="-1" strike="noStrike">
                <a:solidFill>
                  <a:srgbClr val="000000"/>
                </a:solidFill>
                <a:latin typeface="Lato"/>
                <a:ea typeface="Arial;Arial"/>
              </a:rPr>
              <a:t>San Isidro, Nueva Ecija</a:t>
            </a:r>
            <a:r>
              <a:rPr b="0" lang="en-PH" sz="1800" spc="-1" strike="noStrike">
                <a:solidFill>
                  <a:srgbClr val="000000"/>
                </a:solidFill>
                <a:latin typeface="Lato"/>
                <a:ea typeface="Arial;Arial"/>
              </a:rPr>
              <a:t>. Inatasan ni Aguinaldo si Heneral Antonio Luna na hadlangan ang mga Amerikano sa Calumpit, Bulacan. Kahit bumagsak na ang Malolos, naging matibay pa rin ang loob ng mga Pilipino na ipagpatuloy ang pakikipaglaban sa mga Amerikano.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a:lnSpc>
                <a:spcPct val="100000"/>
              </a:lnSpc>
              <a:buNone/>
            </a:pPr>
            <a:r>
              <a:rPr b="1" lang="en-PH" sz="3600" spc="-1" strike="noStrike">
                <a:latin typeface="Lato"/>
              </a:rPr>
              <a:t>PAGSASANAY</a:t>
            </a:r>
            <a:endParaRPr b="0" lang="en-PH" sz="3600" spc="-1" strike="noStrike">
              <a:latin typeface="Arial"/>
            </a:endParaRPr>
          </a:p>
        </p:txBody>
      </p:sp>
      <p:sp>
        <p:nvSpPr>
          <p:cNvPr id="180" name="PlaceHolder 2"/>
          <p:cNvSpPr>
            <a:spLocks noGrp="1"/>
          </p:cNvSpPr>
          <p:nvPr>
            <p:ph/>
          </p:nvPr>
        </p:nvSpPr>
        <p:spPr>
          <a:xfrm>
            <a:off x="609480" y="1604520"/>
            <a:ext cx="10971360" cy="3976200"/>
          </a:xfrm>
          <a:prstGeom prst="rect">
            <a:avLst/>
          </a:prstGeom>
          <a:noFill/>
          <a:ln w="0">
            <a:noFill/>
          </a:ln>
        </p:spPr>
        <p:txBody>
          <a:bodyPr lIns="0" rIns="0" tIns="0" bIns="0" anchor="t">
            <a:normAutofit/>
          </a:bodyPr>
          <a:p>
            <a:pPr>
              <a:lnSpc>
                <a:spcPct val="100000"/>
              </a:lnSpc>
              <a:buNone/>
            </a:pPr>
            <a:r>
              <a:rPr b="1" lang="en-PH" sz="1800" spc="-1" strike="noStrike">
                <a:latin typeface="Lato"/>
              </a:rPr>
              <a:t>PANUTO</a:t>
            </a:r>
            <a:r>
              <a:rPr b="0" lang="en-PH" sz="1800" spc="-1" strike="noStrike">
                <a:latin typeface="Lato"/>
              </a:rPr>
              <a:t>: Sagutin ang mga tanong sa ibaba.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1.</a:t>
            </a:r>
            <a:r>
              <a:rPr b="0" lang="en-PH" sz="1800" spc="-1" strike="noStrike">
                <a:latin typeface="Lato"/>
              </a:rPr>
              <a:t>	</a:t>
            </a:r>
            <a:r>
              <a:rPr b="0" lang="en-PH" sz="1800" spc="-1" strike="noStrike">
                <a:latin typeface="Lato"/>
              </a:rPr>
              <a:t>Paano nagsimula ang Digmaang Pilipino-Amerikano?</a:t>
            </a:r>
            <a:endParaRPr b="0" lang="en-PH" sz="1800" spc="-1" strike="noStrike">
              <a:latin typeface="Arial"/>
            </a:endParaRPr>
          </a:p>
          <a:p>
            <a:pPr>
              <a:lnSpc>
                <a:spcPct val="100000"/>
              </a:lnSpc>
              <a:buNone/>
            </a:pPr>
            <a:r>
              <a:rPr b="0" lang="en-PH" sz="1800" spc="-1" strike="noStrike">
                <a:latin typeface="Lato"/>
              </a:rPr>
              <a:t>2.</a:t>
            </a:r>
            <a:r>
              <a:rPr b="0" lang="en-PH" sz="1800" spc="-1" strike="noStrike">
                <a:latin typeface="Lato"/>
              </a:rPr>
              <a:t>	</a:t>
            </a:r>
            <a:r>
              <a:rPr b="0" lang="en-PH" sz="1800" spc="-1" strike="noStrike">
                <a:solidFill>
                  <a:srgbClr val="000000"/>
                </a:solidFill>
                <a:latin typeface="Lato"/>
                <a:ea typeface="Arial;Arial"/>
              </a:rPr>
              <a:t>Paano ipinakita ng mga Pilipino ang kanilang pagtutol sa pananakop ng mga Amerikano?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a:lnSpc>
                <a:spcPct val="100000"/>
              </a:lnSpc>
              <a:buNone/>
            </a:pPr>
            <a:r>
              <a:rPr b="1" lang="en-PH" sz="3600" spc="-1" strike="noStrike">
                <a:latin typeface="Lato"/>
              </a:rPr>
              <a:t>SUSI SA PAGWAWASTO</a:t>
            </a:r>
            <a:endParaRPr b="0" lang="en-PH" sz="3600" spc="-1" strike="noStrike">
              <a:latin typeface="Arial"/>
            </a:endParaRPr>
          </a:p>
        </p:txBody>
      </p:sp>
      <p:sp>
        <p:nvSpPr>
          <p:cNvPr id="182" name="PlaceHolder 2"/>
          <p:cNvSpPr>
            <a:spLocks noGrp="1"/>
          </p:cNvSpPr>
          <p:nvPr>
            <p:ph/>
          </p:nvPr>
        </p:nvSpPr>
        <p:spPr>
          <a:xfrm>
            <a:off x="609480" y="1604520"/>
            <a:ext cx="10971360" cy="3976200"/>
          </a:xfrm>
          <a:prstGeom prst="rect">
            <a:avLst/>
          </a:prstGeom>
          <a:noFill/>
          <a:ln w="0">
            <a:noFill/>
          </a:ln>
        </p:spPr>
        <p:txBody>
          <a:bodyPr lIns="0" rIns="0" tIns="0" bIns="0" anchor="t">
            <a:normAutofit/>
          </a:bodyPr>
          <a:p>
            <a:pPr>
              <a:lnSpc>
                <a:spcPct val="100000"/>
              </a:lnSpc>
              <a:buNone/>
            </a:pPr>
            <a:r>
              <a:rPr b="0" lang="en-PH" sz="1800" spc="-1" strike="noStrike">
                <a:latin typeface="Lato"/>
              </a:rPr>
              <a:t>1.</a:t>
            </a:r>
            <a:r>
              <a:rPr b="0" lang="en-PH" sz="1800" spc="-1" strike="noStrike">
                <a:latin typeface="Lato"/>
              </a:rPr>
              <a:t>	</a:t>
            </a:r>
            <a:r>
              <a:rPr b="0" lang="en-PH" sz="1800" spc="-1" strike="noStrike">
                <a:latin typeface="Lato"/>
              </a:rPr>
              <a:t>Dahil sa pagpapaputok ng baril ng isang sundalong Amerikano sa Kalye Silencio at Sociego Sta. Mesa, Maynila.</a:t>
            </a:r>
            <a:endParaRPr b="0" lang="en-PH" sz="1800" spc="-1" strike="noStrike">
              <a:latin typeface="Arial"/>
            </a:endParaRPr>
          </a:p>
          <a:p>
            <a:pPr>
              <a:lnSpc>
                <a:spcPct val="100000"/>
              </a:lnSpc>
              <a:buNone/>
            </a:pPr>
            <a:r>
              <a:rPr b="0" lang="en-PH" sz="1800" spc="-1" strike="noStrike">
                <a:latin typeface="Lato"/>
              </a:rPr>
              <a:t>2.</a:t>
            </a:r>
            <a:r>
              <a:rPr b="0" lang="en-PH" sz="1800" spc="-1" strike="noStrike">
                <a:latin typeface="Lato"/>
              </a:rPr>
              <a:t>	</a:t>
            </a:r>
            <a:r>
              <a:rPr b="0" lang="en-PH" sz="1800" spc="-1" strike="noStrike">
                <a:solidFill>
                  <a:srgbClr val="000000"/>
                </a:solidFill>
                <a:latin typeface="Lato"/>
                <a:ea typeface="Arial;Arial"/>
              </a:rPr>
              <a:t>Marami ang sumapi sa mga samahan at mga gerilyang grupo upang labanan ang mga Amerikano.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2938</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2023-04-04T10:47:01Z</dcterms:modified>
  <cp:revision>1097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