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_rels/.rels" ContentType="application/vnd.openxmlformats-package.relationships+xml"/>
  <Override PartName="/ppt/presentation.xml" ContentType="application/vnd.openxmlformats-officedocument.presentationml.presentation.main+xml"/>
  <Override PartName="/ppt/slideMasters/_rels/slideMaster7.xml.rels" ContentType="application/vnd.openxmlformats-package.relationships+xml"/>
  <Override PartName="/ppt/slideMasters/_rels/slideMaster6.xml.rels" ContentType="application/vnd.openxmlformats-package.relationships+xml"/>
  <Override PartName="/ppt/slideMasters/_rels/slideMaster3.xml.rels" ContentType="application/vnd.openxmlformats-package.relationships+xml"/>
  <Override PartName="/ppt/slideMasters/_rels/slideMaster5.xml.rels" ContentType="application/vnd.openxmlformats-package.relationships+xml"/>
  <Override PartName="/ppt/slideMasters/_rels/slideMaster4.xml.rels" ContentType="application/vnd.openxmlformats-package.relationships+xml"/>
  <Override PartName="/ppt/slideMasters/_rels/slideMaster2.xml.rels" ContentType="application/vnd.openxmlformats-package.relationships+xml"/>
  <Override PartName="/ppt/slideMasters/_rels/slideMaster1.xml.rels" ContentType="application/vnd.openxmlformats-package.relationship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_rels/presentation.xml.rels" ContentType="application/vnd.openxmlformats-package.relationships+xml"/>
  <Override PartName="/ppt/media/image1.png" ContentType="image/png"/>
  <Override PartName="/ppt/media/image2.png" ContentType="image/png"/>
  <Override PartName="/ppt/media/image3.png" ContentType="image/png"/>
  <Override PartName="/ppt/media/image4.png" ContentType="image/png"/>
  <Override PartName="/ppt/media/image6.png" ContentType="image/png"/>
  <Override PartName="/ppt/media/image11.png" ContentType="image/png"/>
  <Override PartName="/ppt/media/image14.png" ContentType="image/png"/>
  <Override PartName="/ppt/media/image10.png" ContentType="image/png"/>
  <Override PartName="/ppt/media/image9.png" ContentType="image/png"/>
  <Override PartName="/ppt/media/image5.png" ContentType="image/png"/>
  <Override PartName="/ppt/media/image7.png" ContentType="image/png"/>
  <Override PartName="/ppt/media/image12.png" ContentType="image/png"/>
  <Override PartName="/ppt/media/image8.png" ContentType="image/png"/>
  <Override PartName="/ppt/media/image13.png" ContentType="image/png"/>
  <Override PartName="/ppt/presProps.xml" ContentType="application/vnd.openxmlformats-officedocument.presentationml.presProps+xml"/>
  <Override PartName="/ppt/slideLayouts/slideLayout19.xml" ContentType="application/vnd.openxmlformats-officedocument.presentationml.slideLayout+xml"/>
  <Override PartName="/ppt/slideLayouts/slideLayout8.xml" ContentType="application/vnd.openxmlformats-officedocument.presentationml.slideLayout+xml"/>
  <Override PartName="/ppt/slideLayouts/slideLayout49.xml" ContentType="application/vnd.openxmlformats-officedocument.presentationml.slideLayout+xml"/>
  <Override PartName="/ppt/slideLayouts/slideLayout17.xml" ContentType="application/vnd.openxmlformats-officedocument.presentationml.slideLayout+xml"/>
  <Override PartName="/ppt/slideLayouts/slideLayout20.xml" ContentType="application/vnd.openxmlformats-officedocument.presentationml.slideLayout+xml"/>
  <Override PartName="/ppt/slideLayouts/slideLayout79.xml" ContentType="application/vnd.openxmlformats-officedocument.presentationml.slideLayout+xml"/>
  <Override PartName="/ppt/slideLayouts/slideLayout9.xml" ContentType="application/vnd.openxmlformats-officedocument.presentationml.slideLayout+xml"/>
  <Override PartName="/ppt/slideLayouts/slideLayout18.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Override PartName="/ppt/slideLayouts/slideLayout69.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7.xml" ContentType="application/vnd.openxmlformats-officedocument.presentationml.slideLayout+xml"/>
  <Override PartName="/ppt/slideLayouts/slideLayout48.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1.xml" ContentType="application/vnd.openxmlformats-officedocument.presentationml.slideLayout+xml"/>
  <Override PartName="/ppt/slideLayouts/slideLayout42.xml" ContentType="application/vnd.openxmlformats-officedocument.presentationml.slideLayout+xml"/>
  <Override PartName="/ppt/slideLayouts/slideLayout2.xml" ContentType="application/vnd.openxmlformats-officedocument.presentationml.slideLayout+xml"/>
  <Override PartName="/ppt/slideLayouts/slideLayout43.xml" ContentType="application/vnd.openxmlformats-officedocument.presentationml.slideLayout+xml"/>
  <Override PartName="/ppt/slideLayouts/slideLayout3.xml" ContentType="application/vnd.openxmlformats-officedocument.presentationml.slideLayout+xml"/>
  <Override PartName="/ppt/slideLayouts/slideLayout44.xml" ContentType="application/vnd.openxmlformats-officedocument.presentationml.slideLayout+xml"/>
  <Override PartName="/ppt/slideLayouts/slideLayout4.xml" ContentType="application/vnd.openxmlformats-officedocument.presentationml.slideLayout+xml"/>
  <Override PartName="/ppt/slideLayouts/slideLayout45.xml" ContentType="application/vnd.openxmlformats-officedocument.presentationml.slideLayout+xml"/>
  <Override PartName="/ppt/slideLayouts/slideLayout5.xml" ContentType="application/vnd.openxmlformats-officedocument.presentationml.slideLayout+xml"/>
  <Override PartName="/ppt/slideLayouts/slideLayout46.xml" ContentType="application/vnd.openxmlformats-officedocument.presentationml.slideLayout+xml"/>
  <Override PartName="/ppt/slideLayouts/_rels/slideLayout84.xml.rels" ContentType="application/vnd.openxmlformats-package.relationships+xml"/>
  <Override PartName="/ppt/slideLayouts/_rels/slideLayout80.xml.rels" ContentType="application/vnd.openxmlformats-package.relationships+xml"/>
  <Override PartName="/ppt/slideLayouts/_rels/slideLayout22.xml.rels" ContentType="application/vnd.openxmlformats-package.relationships+xml"/>
  <Override PartName="/ppt/slideLayouts/_rels/slideLayout72.xml.rels" ContentType="application/vnd.openxmlformats-package.relationships+xml"/>
  <Override PartName="/ppt/slideLayouts/_rels/slideLayout64.xml.rels" ContentType="application/vnd.openxmlformats-package.relationships+xml"/>
  <Override PartName="/ppt/slideLayouts/_rels/slideLayout32.xml.rels" ContentType="application/vnd.openxmlformats-package.relationships+xml"/>
  <Override PartName="/ppt/slideLayouts/_rels/slideLayout78.xml.rels" ContentType="application/vnd.openxmlformats-package.relationships+xml"/>
  <Override PartName="/ppt/slideLayouts/_rels/slideLayout76.xml.rels" ContentType="application/vnd.openxmlformats-package.relationships+xml"/>
  <Override PartName="/ppt/slideLayouts/_rels/slideLayout61.xml.rels" ContentType="application/vnd.openxmlformats-package.relationships+xml"/>
  <Override PartName="/ppt/slideLayouts/_rels/slideLayout75.xml.rels" ContentType="application/vnd.openxmlformats-package.relationships+xml"/>
  <Override PartName="/ppt/slideLayouts/_rels/slideLayout60.xml.rels" ContentType="application/vnd.openxmlformats-package.relationships+xml"/>
  <Override PartName="/ppt/slideLayouts/_rels/slideLayout79.xml.rels" ContentType="application/vnd.openxmlformats-package.relationships+xml"/>
  <Override PartName="/ppt/slideLayouts/_rels/slideLayout74.xml.rels" ContentType="application/vnd.openxmlformats-package.relationships+xml"/>
  <Override PartName="/ppt/slideLayouts/_rels/slideLayout82.xml.rels" ContentType="application/vnd.openxmlformats-package.relationships+xml"/>
  <Override PartName="/ppt/slideLayouts/_rels/slideLayout24.xml.rels" ContentType="application/vnd.openxmlformats-package.relationships+xml"/>
  <Override PartName="/ppt/slideLayouts/_rels/slideLayout71.xml.rels" ContentType="application/vnd.openxmlformats-package.relationships+xml"/>
  <Override PartName="/ppt/slideLayouts/_rels/slideLayout73.xml.rels" ContentType="application/vnd.openxmlformats-package.relationships+xml"/>
  <Override PartName="/ppt/slideLayouts/_rels/slideLayout81.xml.rels" ContentType="application/vnd.openxmlformats-package.relationships+xml"/>
  <Override PartName="/ppt/slideLayouts/_rels/slideLayout23.xml.rels" ContentType="application/vnd.openxmlformats-package.relationships+xml"/>
  <Override PartName="/ppt/slideLayouts/_rels/slideLayout65.xml.rels" ContentType="application/vnd.openxmlformats-package.relationships+xml"/>
  <Override PartName="/ppt/slideLayouts/_rels/slideLayout1.xml.rels" ContentType="application/vnd.openxmlformats-package.relationships+xml"/>
  <Override PartName="/ppt/slideLayouts/_rels/slideLayout51.xml.rels" ContentType="application/vnd.openxmlformats-package.relationships+xml"/>
  <Override PartName="/ppt/slideLayouts/_rels/slideLayout83.xml.rels" ContentType="application/vnd.openxmlformats-package.relationships+xml"/>
  <Override PartName="/ppt/slideLayouts/_rels/slideLayout63.xml.rels" ContentType="application/vnd.openxmlformats-package.relationships+xml"/>
  <Override PartName="/ppt/slideLayouts/_rels/slideLayout62.xml.rels" ContentType="application/vnd.openxmlformats-package.relationships+xml"/>
  <Override PartName="/ppt/slideLayouts/_rels/slideLayout59.xml.rels" ContentType="application/vnd.openxmlformats-package.relationships+xml"/>
  <Override PartName="/ppt/slideLayouts/_rels/slideLayout58.xml.rels" ContentType="application/vnd.openxmlformats-package.relationships+xml"/>
  <Override PartName="/ppt/slideLayouts/_rels/slideLayout26.xml.rels" ContentType="application/vnd.openxmlformats-package.relationships+xml"/>
  <Override PartName="/ppt/slideLayouts/_rels/slideLayout57.xml.rels" ContentType="application/vnd.openxmlformats-package.relationships+xml"/>
  <Override PartName="/ppt/slideLayouts/_rels/slideLayout70.xml.rels" ContentType="application/vnd.openxmlformats-package.relationships+xml"/>
  <Override PartName="/ppt/slideLayouts/_rels/slideLayout46.xml.rels" ContentType="application/vnd.openxmlformats-package.relationships+xml"/>
  <Override PartName="/ppt/slideLayouts/_rels/slideLayout56.xml.rels" ContentType="application/vnd.openxmlformats-package.relationships+xml"/>
  <Override PartName="/ppt/slideLayouts/_rels/slideLayout55.xml.rels" ContentType="application/vnd.openxmlformats-package.relationships+xml"/>
  <Override PartName="/ppt/slideLayouts/_rels/slideLayout54.xml.rels" ContentType="application/vnd.openxmlformats-package.relationships+xml"/>
  <Override PartName="/ppt/slideLayouts/_rels/slideLayout9.xml.rels" ContentType="application/vnd.openxmlformats-package.relationships+xml"/>
  <Override PartName="/ppt/slideLayouts/_rels/slideLayout5.xml.rels" ContentType="application/vnd.openxmlformats-package.relationships+xml"/>
  <Override PartName="/ppt/slideLayouts/_rels/slideLayout50.xml.rels" ContentType="application/vnd.openxmlformats-package.relationships+xml"/>
  <Override PartName="/ppt/slideLayouts/_rels/slideLayout69.xml.rels" ContentType="application/vnd.openxmlformats-package.relationships+xml"/>
  <Override PartName="/ppt/slideLayouts/_rels/slideLayout8.xml.rels" ContentType="application/vnd.openxmlformats-package.relationships+xml"/>
  <Override PartName="/ppt/slideLayouts/_rels/slideLayout53.xml.rels" ContentType="application/vnd.openxmlformats-package.relationships+xml"/>
  <Override PartName="/ppt/slideLayouts/_rels/slideLayout4.xml.rels" ContentType="application/vnd.openxmlformats-package.relationships+xml"/>
  <Override PartName="/ppt/slideLayouts/_rels/slideLayout68.xml.rels" ContentType="application/vnd.openxmlformats-package.relationships+xml"/>
  <Override PartName="/ppt/slideLayouts/_rels/slideLayout7.xml.rels" ContentType="application/vnd.openxmlformats-package.relationships+xml"/>
  <Override PartName="/ppt/slideLayouts/_rels/slideLayout52.xml.rels" ContentType="application/vnd.openxmlformats-package.relationships+xml"/>
  <Override PartName="/ppt/slideLayouts/_rels/slideLayout67.xml.rels" ContentType="application/vnd.openxmlformats-package.relationships+xml"/>
  <Override PartName="/ppt/slideLayouts/_rels/slideLayout3.xml.rels" ContentType="application/vnd.openxmlformats-package.relationships+xml"/>
  <Override PartName="/ppt/slideLayouts/_rels/slideLayout6.xml.rels" ContentType="application/vnd.openxmlformats-package.relationships+xml"/>
  <Override PartName="/ppt/slideLayouts/_rels/slideLayout41.xml.rels" ContentType="application/vnd.openxmlformats-package.relationships+xml"/>
  <Override PartName="/ppt/slideLayouts/_rels/slideLayout47.xml.rels" ContentType="application/vnd.openxmlformats-package.relationships+xml"/>
  <Override PartName="/ppt/slideLayouts/_rels/slideLayout66.xml.rels" ContentType="application/vnd.openxmlformats-package.relationships+xml"/>
  <Override PartName="/ppt/slideLayouts/_rels/slideLayout2.xml.rels" ContentType="application/vnd.openxmlformats-package.relationships+xml"/>
  <Override PartName="/ppt/slideLayouts/_rels/slideLayout43.xml.rels" ContentType="application/vnd.openxmlformats-package.relationships+xml"/>
  <Override PartName="/ppt/slideLayouts/_rels/slideLayout42.xml.rels" ContentType="application/vnd.openxmlformats-package.relationships+xml"/>
  <Override PartName="/ppt/slideLayouts/_rels/slideLayout40.xml.rels" ContentType="application/vnd.openxmlformats-package.relationships+xml"/>
  <Override PartName="/ppt/slideLayouts/_rels/slideLayout38.xml.rels" ContentType="application/vnd.openxmlformats-package.relationships+xml"/>
  <Override PartName="/ppt/slideLayouts/_rels/slideLayout37.xml.rels" ContentType="application/vnd.openxmlformats-package.relationships+xml"/>
  <Override PartName="/ppt/slideLayouts/_rels/slideLayout35.xml.rels" ContentType="application/vnd.openxmlformats-package.relationships+xml"/>
  <Override PartName="/ppt/slideLayouts/_rels/slideLayout13.xml.rels" ContentType="application/vnd.openxmlformats-package.relationships+xml"/>
  <Override PartName="/ppt/slideLayouts/_rels/slideLayout27.xml.rels" ContentType="application/vnd.openxmlformats-package.relationships+xml"/>
  <Override PartName="/ppt/slideLayouts/_rels/slideLayout44.xml.rels" ContentType="application/vnd.openxmlformats-package.relationships+xml"/>
  <Override PartName="/ppt/slideLayouts/_rels/slideLayout33.xml.rels" ContentType="application/vnd.openxmlformats-package.relationships+xml"/>
  <Override PartName="/ppt/slideLayouts/_rels/slideLayout48.xml.rels" ContentType="application/vnd.openxmlformats-package.relationships+xml"/>
  <Override PartName="/ppt/slideLayouts/_rels/slideLayout19.xml.rels" ContentType="application/vnd.openxmlformats-package.relationships+xml"/>
  <Override PartName="/ppt/slideLayouts/_rels/slideLayout12.xml.rels" ContentType="application/vnd.openxmlformats-package.relationships+xml"/>
  <Override PartName="/ppt/slideLayouts/_rels/slideLayout18.xml.rels" ContentType="application/vnd.openxmlformats-package.relationships+xml"/>
  <Override PartName="/ppt/slideLayouts/_rels/slideLayout11.xml.rels" ContentType="application/vnd.openxmlformats-package.relationships+xml"/>
  <Override PartName="/ppt/slideLayouts/_rels/slideLayout16.xml.rels" ContentType="application/vnd.openxmlformats-package.relationships+xml"/>
  <Override PartName="/ppt/slideLayouts/_rels/slideLayout39.xml.rels" ContentType="application/vnd.openxmlformats-package.relationships+xml"/>
  <Override PartName="/ppt/slideLayouts/_rels/slideLayout20.xml.rels" ContentType="application/vnd.openxmlformats-package.relationships+xml"/>
  <Override PartName="/ppt/slideLayouts/_rels/slideLayout31.xml.rels" ContentType="application/vnd.openxmlformats-package.relationships+xml"/>
  <Override PartName="/ppt/slideLayouts/_rels/slideLayout15.xml.rels" ContentType="application/vnd.openxmlformats-package.relationships+xml"/>
  <Override PartName="/ppt/slideLayouts/_rels/slideLayout30.xml.rels" ContentType="application/vnd.openxmlformats-package.relationships+xml"/>
  <Override PartName="/ppt/slideLayouts/_rels/slideLayout45.xml.rels" ContentType="application/vnd.openxmlformats-package.relationships+xml"/>
  <Override PartName="/ppt/slideLayouts/_rels/slideLayout77.xml.rels" ContentType="application/vnd.openxmlformats-package.relationships+xml"/>
  <Override PartName="/ppt/slideLayouts/_rels/slideLayout10.xml.rels" ContentType="application/vnd.openxmlformats-package.relationships+xml"/>
  <Override PartName="/ppt/slideLayouts/_rels/slideLayout29.xml.rels" ContentType="application/vnd.openxmlformats-package.relationships+xml"/>
  <Override PartName="/ppt/slideLayouts/_rels/slideLayout14.xml.rels" ContentType="application/vnd.openxmlformats-package.relationships+xml"/>
  <Override PartName="/ppt/slideLayouts/_rels/slideLayout25.xml.rels" ContentType="application/vnd.openxmlformats-package.relationships+xml"/>
  <Override PartName="/ppt/slideLayouts/_rels/slideLayout17.xml.rels" ContentType="application/vnd.openxmlformats-package.relationships+xml"/>
  <Override PartName="/ppt/slideLayouts/_rels/slideLayout36.xml.rels" ContentType="application/vnd.openxmlformats-package.relationships+xml"/>
  <Override PartName="/ppt/slideLayouts/_rels/slideLayout28.xml.rels" ContentType="application/vnd.openxmlformats-package.relationships+xml"/>
  <Override PartName="/ppt/slideLayouts/_rels/slideLayout21.xml.rels" ContentType="application/vnd.openxmlformats-package.relationships+xml"/>
  <Override PartName="/ppt/slideLayouts/_rels/slideLayout34.xml.rels" ContentType="application/vnd.openxmlformats-package.relationships+xml"/>
  <Override PartName="/ppt/slideLayouts/_rels/slideLayout49.xml.rels" ContentType="application/vnd.openxmlformats-package.relationships+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65.xml" ContentType="application/vnd.openxmlformats-officedocument.presentationml.slideLayout+xml"/>
  <Override PartName="/ppt/slideLayouts/slideLayout6.xml" ContentType="application/vnd.openxmlformats-officedocument.presentationml.slideLayout+xml"/>
  <Override PartName="/ppt/slideLayouts/slideLayout47.xml" ContentType="application/vnd.openxmlformats-officedocument.presentationml.slideLayout+xml"/>
  <Override PartName="/ppt/slideLayouts/slideLayout80.xml" ContentType="application/vnd.openxmlformats-officedocument.presentationml.slideLayout+xml"/>
  <Override PartName="/ppt/slideLayouts/slideLayout75.xml" ContentType="application/vnd.openxmlformats-officedocument.presentationml.slideLayout+xml"/>
  <Override PartName="/ppt/slideLayouts/slideLayout66.xml" ContentType="application/vnd.openxmlformats-officedocument.presentationml.slideLayout+xml"/>
  <Override PartName="/ppt/slideLayouts/slideLayout81.xml" ContentType="application/vnd.openxmlformats-officedocument.presentationml.slideLayout+xml"/>
  <Override PartName="/ppt/slideLayouts/slideLayout76.xml" ContentType="application/vnd.openxmlformats-officedocument.presentationml.slideLayout+xml"/>
  <Override PartName="/ppt/slideLayouts/slideLayout67.xml" ContentType="application/vnd.openxmlformats-officedocument.presentationml.slideLayout+xml"/>
  <Override PartName="/ppt/slideLayouts/slideLayout82.xml" ContentType="application/vnd.openxmlformats-officedocument.presentationml.slideLayout+xml"/>
  <Override PartName="/ppt/slideLayouts/slideLayout77.xml" ContentType="application/vnd.openxmlformats-officedocument.presentationml.slideLayout+xml"/>
  <Override PartName="/ppt/slideLayouts/slideLayout68.xml" ContentType="application/vnd.openxmlformats-officedocument.presentationml.slideLayout+xml"/>
  <Override PartName="/ppt/slideLayouts/slideLayout83.xml" ContentType="application/vnd.openxmlformats-officedocument.presentationml.slideLayout+xml"/>
  <Override PartName="/ppt/slideLayouts/slideLayout78.xml" ContentType="application/vnd.openxmlformats-officedocument.presentationml.slideLayout+xml"/>
  <Override PartName="/ppt/slideLayouts/slideLayout84.xml" ContentType="application/vnd.openxmlformats-officedocument.presentationml.slideLayout+xml"/>
  <Override PartName="/ppt/slides/_rels/slide17.xml.rels" ContentType="application/vnd.openxmlformats-package.relationships+xml"/>
  <Override PartName="/ppt/slides/_rels/slide10.xml.rels" ContentType="application/vnd.openxmlformats-package.relationships+xml"/>
  <Override PartName="/ppt/slides/_rels/slide25.xml.rels" ContentType="application/vnd.openxmlformats-package.relationships+xml"/>
  <Override PartName="/ppt/slides/_rels/slide3.xml.rels" ContentType="application/vnd.openxmlformats-package.relationships+xml"/>
  <Override PartName="/ppt/slides/_rels/slide14.xml.rels" ContentType="application/vnd.openxmlformats-package.relationships+xml"/>
  <Override PartName="/ppt/slides/_rels/slide22.xml.rels" ContentType="application/vnd.openxmlformats-package.relationships+xml"/>
  <Override PartName="/ppt/slides/_rels/slide11.xml.rels" ContentType="application/vnd.openxmlformats-package.relationships+xml"/>
  <Override PartName="/ppt/slides/_rels/slide18.xml.rels" ContentType="application/vnd.openxmlformats-package.relationships+xml"/>
  <Override PartName="/ppt/slides/_rels/slide26.xml.rels" ContentType="application/vnd.openxmlformats-package.relationships+xml"/>
  <Override PartName="/ppt/slides/_rels/slide8.xml.rels" ContentType="application/vnd.openxmlformats-package.relationships+xml"/>
  <Override PartName="/ppt/slides/_rels/slide1.xml.rels" ContentType="application/vnd.openxmlformats-package.relationships+xml"/>
  <Override PartName="/ppt/slides/_rels/slide23.xml.rels" ContentType="application/vnd.openxmlformats-package.relationships+xml"/>
  <Override PartName="/ppt/slides/_rels/slide15.xml.rels" ContentType="application/vnd.openxmlformats-package.relationships+xml"/>
  <Override PartName="/ppt/slides/_rels/slide21.xml.rels" ContentType="application/vnd.openxmlformats-package.relationships+xml"/>
  <Override PartName="/ppt/slides/_rels/slide20.xml.rels" ContentType="application/vnd.openxmlformats-package.relationships+xml"/>
  <Override PartName="/ppt/slides/_rels/slide13.xml.rels" ContentType="application/vnd.openxmlformats-package.relationships+xml"/>
  <Override PartName="/ppt/slides/_rels/slide5.xml.rels" ContentType="application/vnd.openxmlformats-package.relationships+xml"/>
  <Override PartName="/ppt/slides/_rels/slide27.xml.rels" ContentType="application/vnd.openxmlformats-package.relationships+xml"/>
  <Override PartName="/ppt/slides/_rels/slide7.xml.rels" ContentType="application/vnd.openxmlformats-package.relationships+xml"/>
  <Override PartName="/ppt/slides/_rels/slide6.xml.rels" ContentType="application/vnd.openxmlformats-package.relationships+xml"/>
  <Override PartName="/ppt/slides/_rels/slide16.xml.rels" ContentType="application/vnd.openxmlformats-package.relationships+xml"/>
  <Override PartName="/ppt/slides/_rels/slide2.xml.rels" ContentType="application/vnd.openxmlformats-package.relationships+xml"/>
  <Override PartName="/ppt/slides/_rels/slide24.xml.rels" ContentType="application/vnd.openxmlformats-package.relationships+xml"/>
  <Override PartName="/ppt/slides/_rels/slide12.xml.rels" ContentType="application/vnd.openxmlformats-package.relationships+xml"/>
  <Override PartName="/ppt/slides/_rels/slide4.xml.rels" ContentType="application/vnd.openxmlformats-package.relationships+xml"/>
  <Override PartName="/ppt/slides/_rels/slide9.xml.rels" ContentType="application/vnd.openxmlformats-package.relationships+xml"/>
  <Override PartName="/ppt/slides/_rels/slide19.xml.rels" ContentType="application/vnd.openxmlformats-package.relationships+xml"/>
  <Override PartName="/ppt/slides/slide19.xml" ContentType="application/vnd.openxmlformats-officedocument.presentationml.slide+xml"/>
  <Override PartName="/ppt/slides/slide2.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25.xml" ContentType="application/vnd.openxmlformats-officedocument.presentationml.slide+xml"/>
  <Override PartName="/ppt/slides/slide4.xml" ContentType="application/vnd.openxmlformats-officedocument.presentationml.slide+xml"/>
  <Override PartName="/ppt/slides/slide26.xml" ContentType="application/vnd.openxmlformats-officedocument.presentationml.slide+xml"/>
  <Override PartName="/ppt/slides/slide5.xml" ContentType="application/vnd.openxmlformats-officedocument.presentationml.slide+xml"/>
  <Override PartName="/ppt/slides/slide27.xml" ContentType="application/vnd.openxmlformats-officedocument.presentationml.slide+xml"/>
  <Override PartName="/ppt/slides/slide6.xml" ContentType="application/vnd.openxmlformats-officedocument.presentationml.slide+xml"/>
  <Override PartName="/ppt/slides/slide20.xml" ContentType="application/vnd.openxmlformats-officedocument.presentationml.slide+xml"/>
  <Override PartName="/ppt/slides/slide7.xml" ContentType="application/vnd.openxmlformats-officedocument.presentationml.slide+xml"/>
  <Override PartName="/ppt/slides/slide21.xml" ContentType="application/vnd.openxmlformats-officedocument.presentationml.slide+xml"/>
  <Override PartName="/ppt/slides/slide10.xml" ContentType="application/vnd.openxmlformats-officedocument.presentationml.slide+xml"/>
  <Override PartName="/ppt/slides/slide8.xml" ContentType="application/vnd.openxmlformats-officedocument.presentationml.slide+xml"/>
  <Override PartName="/ppt/slides/slide22.xml" ContentType="application/vnd.openxmlformats-officedocument.presentationml.slide+xml"/>
  <Override PartName="/ppt/slides/slide9.xml" ContentType="application/vnd.openxmlformats-officedocument.presentationml.slide+xml"/>
  <Override PartName="/ppt/slides/slide11.xml" ContentType="application/vnd.openxmlformats-officedocument.presentationml.slide+xml"/>
  <Override PartName="/ppt/slides/slide23.xml" ContentType="application/vnd.openxmlformats-officedocument.presentationml.slide+xml"/>
  <Override PartName="/ppt/slides/slide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 id="2147483700" r:id="rId6"/>
    <p:sldMasterId id="2147483713" r:id="rId7"/>
    <p:sldMasterId id="2147483726" r:id="rId8"/>
  </p:sld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Lst>
  <p:sldSz cx="12192000" cy="6858000"/>
  <p:notesSz cx="7772400" cy="10058400"/>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Master" Target="slideMasters/slideMaster6.xml"/><Relationship Id="rId8" Type="http://schemas.openxmlformats.org/officeDocument/2006/relationships/slideMaster" Target="slideMasters/slideMaster7.xml"/><Relationship Id="rId9" Type="http://schemas.openxmlformats.org/officeDocument/2006/relationships/slide" Target="slides/slide1.xml"/><Relationship Id="rId10" Type="http://schemas.openxmlformats.org/officeDocument/2006/relationships/slide" Target="slides/slide2.xml"/><Relationship Id="rId11" Type="http://schemas.openxmlformats.org/officeDocument/2006/relationships/slide" Target="slides/slide3.xml"/><Relationship Id="rId12" Type="http://schemas.openxmlformats.org/officeDocument/2006/relationships/slide" Target="slides/slide4.xml"/><Relationship Id="rId13" Type="http://schemas.openxmlformats.org/officeDocument/2006/relationships/slide" Target="slides/slide5.xml"/><Relationship Id="rId14" Type="http://schemas.openxmlformats.org/officeDocument/2006/relationships/slide" Target="slides/slide6.xml"/><Relationship Id="rId15" Type="http://schemas.openxmlformats.org/officeDocument/2006/relationships/slide" Target="slides/slide7.xml"/><Relationship Id="rId16" Type="http://schemas.openxmlformats.org/officeDocument/2006/relationships/slide" Target="slides/slide8.xml"/><Relationship Id="rId17" Type="http://schemas.openxmlformats.org/officeDocument/2006/relationships/slide" Target="slides/slide9.xml"/><Relationship Id="rId18" Type="http://schemas.openxmlformats.org/officeDocument/2006/relationships/slide" Target="slides/slide10.xml"/><Relationship Id="rId19" Type="http://schemas.openxmlformats.org/officeDocument/2006/relationships/slide" Target="slides/slide11.xml"/><Relationship Id="rId20" Type="http://schemas.openxmlformats.org/officeDocument/2006/relationships/slide" Target="slides/slide12.xml"/><Relationship Id="rId21" Type="http://schemas.openxmlformats.org/officeDocument/2006/relationships/slide" Target="slides/slide13.xml"/><Relationship Id="rId22" Type="http://schemas.openxmlformats.org/officeDocument/2006/relationships/slide" Target="slides/slide14.xml"/><Relationship Id="rId23" Type="http://schemas.openxmlformats.org/officeDocument/2006/relationships/slide" Target="slides/slide15.xml"/><Relationship Id="rId24" Type="http://schemas.openxmlformats.org/officeDocument/2006/relationships/slide" Target="slides/slide16.xml"/><Relationship Id="rId25" Type="http://schemas.openxmlformats.org/officeDocument/2006/relationships/slide" Target="slides/slide17.xml"/><Relationship Id="rId26" Type="http://schemas.openxmlformats.org/officeDocument/2006/relationships/slide" Target="slides/slide18.xml"/><Relationship Id="rId27" Type="http://schemas.openxmlformats.org/officeDocument/2006/relationships/slide" Target="slides/slide19.xml"/><Relationship Id="rId28" Type="http://schemas.openxmlformats.org/officeDocument/2006/relationships/slide" Target="slides/slide20.xml"/><Relationship Id="rId29" Type="http://schemas.openxmlformats.org/officeDocument/2006/relationships/slide" Target="slides/slide21.xml"/><Relationship Id="rId30" Type="http://schemas.openxmlformats.org/officeDocument/2006/relationships/slide" Target="slides/slide22.xml"/><Relationship Id="rId31" Type="http://schemas.openxmlformats.org/officeDocument/2006/relationships/slide" Target="slides/slide23.xml"/><Relationship Id="rId32" Type="http://schemas.openxmlformats.org/officeDocument/2006/relationships/slide" Target="slides/slide24.xml"/><Relationship Id="rId33" Type="http://schemas.openxmlformats.org/officeDocument/2006/relationships/slide" Target="slides/slide25.xml"/><Relationship Id="rId34" Type="http://schemas.openxmlformats.org/officeDocument/2006/relationships/slide" Target="slides/slide26.xml"/><Relationship Id="rId35" Type="http://schemas.openxmlformats.org/officeDocument/2006/relationships/slide" Target="slides/slide27.xml"/><Relationship Id="rId36" Type="http://schemas.openxmlformats.org/officeDocument/2006/relationships/presProps" Target="presProps.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3.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4.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5.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6.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7.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8.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9.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0.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5.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6.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7.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8.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9.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0.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1.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2.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8"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1"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2"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3"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4"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6"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7"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8"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9"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40"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41"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0"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2"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4"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55"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7"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9"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0"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61"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63"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6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5"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6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8"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9"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1"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2"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6"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7"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9"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0"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1"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2"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3"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4"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9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3"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9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5"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7"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98"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0"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02"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03"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04"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0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06"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07"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08"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0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0"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2"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1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4"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5"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1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8"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9"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0"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2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22"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3"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4"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5"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6"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7"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3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36"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3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38"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2"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3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40"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41"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4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43"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4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45"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46"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47"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4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49"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50"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51"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5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53"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5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55"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5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57"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58"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5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60"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2"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3"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6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65"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6"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7"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8"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9"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70"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7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79"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5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8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81"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8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83"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84"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8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5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86"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5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8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88"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89"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90"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9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92"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93"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94"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9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96"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97"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98"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9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00"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01"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0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03"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0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05"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06"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4"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6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0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08"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09"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10"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11"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12"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13"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6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6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2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22"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6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2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24"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6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2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26"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27"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6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2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6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29"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6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3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31"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32"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33"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6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3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35"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36"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37"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6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3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39"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40"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41"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6"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7"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8"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7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4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43"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44"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7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4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46"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47"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48"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49"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7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5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51"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52"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53"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54"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55"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56"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7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7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6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61"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7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6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63"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7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6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65"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66"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7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6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7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68"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7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6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70"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71"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72"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0"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2"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7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74"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7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76"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7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78"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79"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80"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8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82"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83"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8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85"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86"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87"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88"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8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90"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1"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2"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3"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4"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5"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6"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slideLayout" Target="../slideLayouts/slideLayout13.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 Id="rId9" Type="http://schemas.openxmlformats.org/officeDocument/2006/relationships/slideLayout" Target="../slideLayouts/slideLayout18.xml"/><Relationship Id="rId10" Type="http://schemas.openxmlformats.org/officeDocument/2006/relationships/slideLayout" Target="../slideLayouts/slideLayout19.xml"/><Relationship Id="rId11" Type="http://schemas.openxmlformats.org/officeDocument/2006/relationships/slideLayout" Target="../slideLayouts/slideLayout20.xml"/><Relationship Id="rId12" Type="http://schemas.openxmlformats.org/officeDocument/2006/relationships/slideLayout" Target="../slideLayouts/slideLayout21.xml"/><Relationship Id="rId13" Type="http://schemas.openxmlformats.org/officeDocument/2006/relationships/slideLayout" Target="../slideLayouts/slideLayout22.xml"/><Relationship Id="rId14" Type="http://schemas.openxmlformats.org/officeDocument/2006/relationships/slideLayout" Target="../slideLayouts/slideLayout23.xml"/><Relationship Id="rId15"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slideLayout" Target="../slideLayouts/slideLayout25.xml"/><Relationship Id="rId5" Type="http://schemas.openxmlformats.org/officeDocument/2006/relationships/slideLayout" Target="../slideLayouts/slideLayout26.xml"/><Relationship Id="rId6" Type="http://schemas.openxmlformats.org/officeDocument/2006/relationships/slideLayout" Target="../slideLayouts/slideLayout27.xml"/><Relationship Id="rId7" Type="http://schemas.openxmlformats.org/officeDocument/2006/relationships/slideLayout" Target="../slideLayouts/slideLayout28.xml"/><Relationship Id="rId8" Type="http://schemas.openxmlformats.org/officeDocument/2006/relationships/slideLayout" Target="../slideLayouts/slideLayout29.xml"/><Relationship Id="rId9" Type="http://schemas.openxmlformats.org/officeDocument/2006/relationships/slideLayout" Target="../slideLayouts/slideLayout30.xml"/><Relationship Id="rId10" Type="http://schemas.openxmlformats.org/officeDocument/2006/relationships/slideLayout" Target="../slideLayouts/slideLayout31.xml"/><Relationship Id="rId11" Type="http://schemas.openxmlformats.org/officeDocument/2006/relationships/slideLayout" Target="../slideLayouts/slideLayout32.xml"/><Relationship Id="rId12" Type="http://schemas.openxmlformats.org/officeDocument/2006/relationships/slideLayout" Target="../slideLayouts/slideLayout33.xml"/><Relationship Id="rId13" Type="http://schemas.openxmlformats.org/officeDocument/2006/relationships/slideLayout" Target="../slideLayouts/slideLayout34.xml"/><Relationship Id="rId14" Type="http://schemas.openxmlformats.org/officeDocument/2006/relationships/slideLayout" Target="../slideLayouts/slideLayout35.xml"/><Relationship Id="rId15"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 Id="rId11" Type="http://schemas.openxmlformats.org/officeDocument/2006/relationships/slideLayout" Target="../slideLayouts/slideLayout44.xml"/><Relationship Id="rId12" Type="http://schemas.openxmlformats.org/officeDocument/2006/relationships/slideLayout" Target="../slideLayouts/slideLayout45.xml"/><Relationship Id="rId13" Type="http://schemas.openxmlformats.org/officeDocument/2006/relationships/slideLayout" Target="../slideLayouts/slideLayout46.xml"/><Relationship Id="rId14" Type="http://schemas.openxmlformats.org/officeDocument/2006/relationships/slideLayout" Target="../slideLayouts/slideLayout47.xml"/><Relationship Id="rId15" Type="http://schemas.openxmlformats.org/officeDocument/2006/relationships/slideLayout" Target="../slideLayouts/slideLayout48.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slideLayout" Target="../slideLayouts/slideLayout49.xml"/><Relationship Id="rId5" Type="http://schemas.openxmlformats.org/officeDocument/2006/relationships/slideLayout" Target="../slideLayouts/slideLayout50.xml"/><Relationship Id="rId6" Type="http://schemas.openxmlformats.org/officeDocument/2006/relationships/slideLayout" Target="../slideLayouts/slideLayout51.xml"/><Relationship Id="rId7" Type="http://schemas.openxmlformats.org/officeDocument/2006/relationships/slideLayout" Target="../slideLayouts/slideLayout52.xml"/><Relationship Id="rId8" Type="http://schemas.openxmlformats.org/officeDocument/2006/relationships/slideLayout" Target="../slideLayouts/slideLayout53.xml"/><Relationship Id="rId9" Type="http://schemas.openxmlformats.org/officeDocument/2006/relationships/slideLayout" Target="../slideLayouts/slideLayout54.xml"/><Relationship Id="rId10" Type="http://schemas.openxmlformats.org/officeDocument/2006/relationships/slideLayout" Target="../slideLayouts/slideLayout55.xml"/><Relationship Id="rId11" Type="http://schemas.openxmlformats.org/officeDocument/2006/relationships/slideLayout" Target="../slideLayouts/slideLayout56.xml"/><Relationship Id="rId12" Type="http://schemas.openxmlformats.org/officeDocument/2006/relationships/slideLayout" Target="../slideLayouts/slideLayout57.xml"/><Relationship Id="rId13" Type="http://schemas.openxmlformats.org/officeDocument/2006/relationships/slideLayout" Target="../slideLayouts/slideLayout58.xml"/><Relationship Id="rId14" Type="http://schemas.openxmlformats.org/officeDocument/2006/relationships/slideLayout" Target="../slideLayouts/slideLayout59.xml"/><Relationship Id="rId15" Type="http://schemas.openxmlformats.org/officeDocument/2006/relationships/slideLayout" Target="../slideLayouts/slideLayout60.xml"/>
</Relationships>
</file>

<file path=ppt/slideMasters/_rels/slideMaster6.xml.rels><?xml version="1.0" encoding="UTF-8"?>
<Relationships xmlns="http://schemas.openxmlformats.org/package/2006/relationships"><Relationship Id="rId1" Type="http://schemas.openxmlformats.org/officeDocument/2006/relationships/theme" Target="../theme/theme6.xml"/><Relationship Id="rId2" Type="http://schemas.openxmlformats.org/officeDocument/2006/relationships/image" Target="../media/image11.png"/><Relationship Id="rId3" Type="http://schemas.openxmlformats.org/officeDocument/2006/relationships/image" Target="../media/image12.png"/><Relationship Id="rId4" Type="http://schemas.openxmlformats.org/officeDocument/2006/relationships/slideLayout" Target="../slideLayouts/slideLayout61.xml"/><Relationship Id="rId5" Type="http://schemas.openxmlformats.org/officeDocument/2006/relationships/slideLayout" Target="../slideLayouts/slideLayout62.xml"/><Relationship Id="rId6" Type="http://schemas.openxmlformats.org/officeDocument/2006/relationships/slideLayout" Target="../slideLayouts/slideLayout63.xml"/><Relationship Id="rId7" Type="http://schemas.openxmlformats.org/officeDocument/2006/relationships/slideLayout" Target="../slideLayouts/slideLayout64.xml"/><Relationship Id="rId8" Type="http://schemas.openxmlformats.org/officeDocument/2006/relationships/slideLayout" Target="../slideLayouts/slideLayout65.xml"/><Relationship Id="rId9" Type="http://schemas.openxmlformats.org/officeDocument/2006/relationships/slideLayout" Target="../slideLayouts/slideLayout66.xml"/><Relationship Id="rId10" Type="http://schemas.openxmlformats.org/officeDocument/2006/relationships/slideLayout" Target="../slideLayouts/slideLayout67.xml"/><Relationship Id="rId11" Type="http://schemas.openxmlformats.org/officeDocument/2006/relationships/slideLayout" Target="../slideLayouts/slideLayout68.xml"/><Relationship Id="rId12" Type="http://schemas.openxmlformats.org/officeDocument/2006/relationships/slideLayout" Target="../slideLayouts/slideLayout69.xml"/><Relationship Id="rId13" Type="http://schemas.openxmlformats.org/officeDocument/2006/relationships/slideLayout" Target="../slideLayouts/slideLayout70.xml"/><Relationship Id="rId14" Type="http://schemas.openxmlformats.org/officeDocument/2006/relationships/slideLayout" Target="../slideLayouts/slideLayout71.xml"/><Relationship Id="rId15" Type="http://schemas.openxmlformats.org/officeDocument/2006/relationships/slideLayout" Target="../slideLayouts/slideLayout72.xml"/>
</Relationships>
</file>

<file path=ppt/slideMasters/_rels/slideMaster7.xml.rels><?xml version="1.0" encoding="UTF-8"?>
<Relationships xmlns="http://schemas.openxmlformats.org/package/2006/relationships"><Relationship Id="rId1" Type="http://schemas.openxmlformats.org/officeDocument/2006/relationships/theme" Target="../theme/theme7.xml"/><Relationship Id="rId2" Type="http://schemas.openxmlformats.org/officeDocument/2006/relationships/image" Target="../media/image13.png"/><Relationship Id="rId3" Type="http://schemas.openxmlformats.org/officeDocument/2006/relationships/slideLayout" Target="../slideLayouts/slideLayout73.xml"/><Relationship Id="rId4" Type="http://schemas.openxmlformats.org/officeDocument/2006/relationships/slideLayout" Target="../slideLayouts/slideLayout74.xml"/><Relationship Id="rId5" Type="http://schemas.openxmlformats.org/officeDocument/2006/relationships/slideLayout" Target="../slideLayouts/slideLayout75.xml"/><Relationship Id="rId6" Type="http://schemas.openxmlformats.org/officeDocument/2006/relationships/slideLayout" Target="../slideLayouts/slideLayout76.xml"/><Relationship Id="rId7" Type="http://schemas.openxmlformats.org/officeDocument/2006/relationships/slideLayout" Target="../slideLayouts/slideLayout77.xml"/><Relationship Id="rId8" Type="http://schemas.openxmlformats.org/officeDocument/2006/relationships/slideLayout" Target="../slideLayouts/slideLayout78.xml"/><Relationship Id="rId9" Type="http://schemas.openxmlformats.org/officeDocument/2006/relationships/slideLayout" Target="../slideLayouts/slideLayout79.xml"/><Relationship Id="rId10" Type="http://schemas.openxmlformats.org/officeDocument/2006/relationships/slideLayout" Target="../slideLayouts/slideLayout80.xml"/><Relationship Id="rId11" Type="http://schemas.openxmlformats.org/officeDocument/2006/relationships/slideLayout" Target="../slideLayouts/slideLayout81.xml"/><Relationship Id="rId12" Type="http://schemas.openxmlformats.org/officeDocument/2006/relationships/slideLayout" Target="../slideLayouts/slideLayout82.xml"/><Relationship Id="rId13" Type="http://schemas.openxmlformats.org/officeDocument/2006/relationships/slideLayout" Target="../slideLayouts/slideLayout83.xml"/><Relationship Id="rId14" Type="http://schemas.openxmlformats.org/officeDocument/2006/relationships/slideLayout" Target="../slideLayouts/slideLayout84.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sp>
        <p:nvSpPr>
          <p:cNvPr id="0" name="Rectangle 6"/>
          <p:cNvSpPr/>
          <p:nvPr/>
        </p:nvSpPr>
        <p:spPr>
          <a:xfrm>
            <a:off x="0" y="0"/>
            <a:ext cx="12157560" cy="6823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pic>
        <p:nvPicPr>
          <p:cNvPr id="1" name="Picture 4" descr=""/>
          <p:cNvPicPr/>
          <p:nvPr/>
        </p:nvPicPr>
        <p:blipFill>
          <a:blip r:embed="rId3"/>
          <a:stretch/>
        </p:blipFill>
        <p:spPr>
          <a:xfrm>
            <a:off x="333000" y="1801080"/>
            <a:ext cx="2764440" cy="2764440"/>
          </a:xfrm>
          <a:prstGeom prst="rect">
            <a:avLst/>
          </a:prstGeom>
          <a:ln w="0">
            <a:noFill/>
          </a:ln>
        </p:spPr>
      </p:pic>
      <p:sp>
        <p:nvSpPr>
          <p:cNvPr id="2" name="Rectangle 5"/>
          <p:cNvSpPr/>
          <p:nvPr/>
        </p:nvSpPr>
        <p:spPr>
          <a:xfrm>
            <a:off x="3487320" y="1475280"/>
            <a:ext cx="8669880" cy="382788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sp>
      <p:sp>
        <p:nvSpPr>
          <p:cNvPr id="3" name="Rectangle 8"/>
          <p:cNvSpPr/>
          <p:nvPr/>
        </p:nvSpPr>
        <p:spPr>
          <a:xfrm>
            <a:off x="3487320" y="5337720"/>
            <a:ext cx="8669880" cy="349560"/>
          </a:xfrm>
          <a:prstGeom prst="rect">
            <a:avLst/>
          </a:prstGeom>
          <a:gradFill rotWithShape="0">
            <a:gsLst>
              <a:gs pos="0">
                <a:srgbClr val="c00000"/>
              </a:gs>
              <a:gs pos="100000">
                <a:srgbClr val="e9bf0e">
                  <a:alpha val="83137"/>
                </a:srgbClr>
              </a:gs>
            </a:gsLst>
            <a:lin ang="0"/>
          </a:gradFill>
          <a:ln>
            <a:noFill/>
          </a:ln>
        </p:spPr>
        <p:style>
          <a:lnRef idx="2">
            <a:schemeClr val="accent1">
              <a:shade val="50000"/>
            </a:schemeClr>
          </a:lnRef>
          <a:fillRef idx="1">
            <a:schemeClr val="accent1"/>
          </a:fillRef>
          <a:effectRef idx="0">
            <a:schemeClr val="accent1"/>
          </a:effectRef>
          <a:fontRef idx="minor"/>
        </p:style>
      </p:sp>
      <p:sp>
        <p:nvSpPr>
          <p:cNvPr id="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5"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42" name="Picture 18" descr=""/>
          <p:cNvPicPr/>
          <p:nvPr/>
        </p:nvPicPr>
        <p:blipFill>
          <a:blip r:embed="rId2"/>
          <a:stretch/>
        </p:blipFill>
        <p:spPr>
          <a:xfrm>
            <a:off x="0" y="6242760"/>
            <a:ext cx="12157560" cy="600480"/>
          </a:xfrm>
          <a:prstGeom prst="rect">
            <a:avLst/>
          </a:prstGeom>
          <a:ln w="0">
            <a:noFill/>
          </a:ln>
        </p:spPr>
      </p:pic>
      <p:sp>
        <p:nvSpPr>
          <p:cNvPr id="43" name="Rectangle 7"/>
          <p:cNvSpPr/>
          <p:nvPr/>
        </p:nvSpPr>
        <p:spPr>
          <a:xfrm>
            <a:off x="10868760" y="0"/>
            <a:ext cx="936000" cy="93600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sp>
      <p:pic>
        <p:nvPicPr>
          <p:cNvPr id="44" name="Picture 10" descr=""/>
          <p:cNvPicPr/>
          <p:nvPr/>
        </p:nvPicPr>
        <p:blipFill>
          <a:blip r:embed="rId3"/>
          <a:stretch/>
        </p:blipFill>
        <p:spPr>
          <a:xfrm>
            <a:off x="10857240" y="-64440"/>
            <a:ext cx="1000080" cy="1000080"/>
          </a:xfrm>
          <a:prstGeom prst="rect">
            <a:avLst/>
          </a:prstGeom>
          <a:ln w="0">
            <a:noFill/>
          </a:ln>
        </p:spPr>
      </p:pic>
      <p:sp>
        <p:nvSpPr>
          <p:cNvPr id="45" name="TextBox 9"/>
          <p:cNvSpPr/>
          <p:nvPr/>
        </p:nvSpPr>
        <p:spPr>
          <a:xfrm>
            <a:off x="185400" y="6362280"/>
            <a:ext cx="465732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46" name="TextBox 11"/>
          <p:cNvSpPr/>
          <p:nvPr/>
        </p:nvSpPr>
        <p:spPr>
          <a:xfrm>
            <a:off x="9452520" y="6352200"/>
            <a:ext cx="2588760" cy="63828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4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48"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85" name="Picture 18" descr=""/>
          <p:cNvPicPr/>
          <p:nvPr/>
        </p:nvPicPr>
        <p:blipFill>
          <a:blip r:embed="rId2"/>
          <a:stretch/>
        </p:blipFill>
        <p:spPr>
          <a:xfrm>
            <a:off x="0" y="6242760"/>
            <a:ext cx="12157560" cy="600480"/>
          </a:xfrm>
          <a:prstGeom prst="rect">
            <a:avLst/>
          </a:prstGeom>
          <a:ln w="0">
            <a:noFill/>
          </a:ln>
        </p:spPr>
      </p:pic>
      <p:sp>
        <p:nvSpPr>
          <p:cNvPr id="86" name="Rectangle 7"/>
          <p:cNvSpPr/>
          <p:nvPr/>
        </p:nvSpPr>
        <p:spPr>
          <a:xfrm>
            <a:off x="10868760" y="0"/>
            <a:ext cx="936000" cy="93600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sp>
      <p:pic>
        <p:nvPicPr>
          <p:cNvPr id="87" name="Picture 10" descr=""/>
          <p:cNvPicPr/>
          <p:nvPr/>
        </p:nvPicPr>
        <p:blipFill>
          <a:blip r:embed="rId3"/>
          <a:stretch/>
        </p:blipFill>
        <p:spPr>
          <a:xfrm>
            <a:off x="10857240" y="-64440"/>
            <a:ext cx="1000080" cy="1000080"/>
          </a:xfrm>
          <a:prstGeom prst="rect">
            <a:avLst/>
          </a:prstGeom>
          <a:ln w="0">
            <a:noFill/>
          </a:ln>
        </p:spPr>
      </p:pic>
      <p:sp>
        <p:nvSpPr>
          <p:cNvPr id="88" name="TextBox 9"/>
          <p:cNvSpPr/>
          <p:nvPr/>
        </p:nvSpPr>
        <p:spPr>
          <a:xfrm>
            <a:off x="185400" y="6362280"/>
            <a:ext cx="465732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89" name="TextBox 11"/>
          <p:cNvSpPr/>
          <p:nvPr/>
        </p:nvSpPr>
        <p:spPr>
          <a:xfrm>
            <a:off x="9452520" y="6352200"/>
            <a:ext cx="2588760" cy="63828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9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91"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128" name="Picture 18" descr=""/>
          <p:cNvPicPr/>
          <p:nvPr/>
        </p:nvPicPr>
        <p:blipFill>
          <a:blip r:embed="rId2"/>
          <a:stretch/>
        </p:blipFill>
        <p:spPr>
          <a:xfrm>
            <a:off x="0" y="6242760"/>
            <a:ext cx="12157560" cy="600480"/>
          </a:xfrm>
          <a:prstGeom prst="rect">
            <a:avLst/>
          </a:prstGeom>
          <a:ln w="0">
            <a:noFill/>
          </a:ln>
        </p:spPr>
      </p:pic>
      <p:sp>
        <p:nvSpPr>
          <p:cNvPr id="129" name="Rectangle 7"/>
          <p:cNvSpPr/>
          <p:nvPr/>
        </p:nvSpPr>
        <p:spPr>
          <a:xfrm>
            <a:off x="10868760" y="0"/>
            <a:ext cx="936000" cy="93600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sp>
      <p:pic>
        <p:nvPicPr>
          <p:cNvPr id="130" name="Picture 10" descr=""/>
          <p:cNvPicPr/>
          <p:nvPr/>
        </p:nvPicPr>
        <p:blipFill>
          <a:blip r:embed="rId3"/>
          <a:stretch/>
        </p:blipFill>
        <p:spPr>
          <a:xfrm>
            <a:off x="10857240" y="-64440"/>
            <a:ext cx="1000080" cy="1000080"/>
          </a:xfrm>
          <a:prstGeom prst="rect">
            <a:avLst/>
          </a:prstGeom>
          <a:ln w="0">
            <a:noFill/>
          </a:ln>
        </p:spPr>
      </p:pic>
      <p:sp>
        <p:nvSpPr>
          <p:cNvPr id="131" name="TextBox 9"/>
          <p:cNvSpPr/>
          <p:nvPr/>
        </p:nvSpPr>
        <p:spPr>
          <a:xfrm>
            <a:off x="185400" y="6362280"/>
            <a:ext cx="465732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132" name="TextBox 11"/>
          <p:cNvSpPr/>
          <p:nvPr/>
        </p:nvSpPr>
        <p:spPr>
          <a:xfrm>
            <a:off x="9452520" y="6352200"/>
            <a:ext cx="2588760" cy="63828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133" name="PlaceHolder 1"/>
          <p:cNvSpPr>
            <a:spLocks noGrp="1"/>
          </p:cNvSpPr>
          <p:nvPr>
            <p:ph type="title"/>
          </p:nvPr>
        </p:nvSpPr>
        <p:spPr>
          <a:xfrm>
            <a:off x="609480" y="273600"/>
            <a:ext cx="10972080" cy="1144440"/>
          </a:xfrm>
          <a:prstGeom prst="rect">
            <a:avLst/>
          </a:prstGeom>
          <a:noFill/>
          <a:ln w="0">
            <a:noFill/>
          </a:ln>
        </p:spPr>
        <p:txBody>
          <a:bodyPr lIns="0" rIns="0" tIns="0" bIns="0" anchor="ctr">
            <a:noAutofit/>
          </a:bodyPr>
          <a:p>
            <a:r>
              <a:rPr b="0" lang="en-PH" sz="1800" spc="-1" strike="noStrike">
                <a:latin typeface="Arial"/>
              </a:rPr>
              <a:t>Click to edit the title text format</a:t>
            </a:r>
            <a:endParaRPr b="0" lang="en-PH" sz="1800" spc="-1" strike="noStrike">
              <a:latin typeface="Arial"/>
            </a:endParaRPr>
          </a:p>
        </p:txBody>
      </p:sp>
      <p:sp>
        <p:nvSpPr>
          <p:cNvPr id="134" name="PlaceHolder 2"/>
          <p:cNvSpPr>
            <a:spLocks noGrp="1"/>
          </p:cNvSpPr>
          <p:nvPr>
            <p:ph type="body"/>
          </p:nvPr>
        </p:nvSpPr>
        <p:spPr>
          <a:xfrm>
            <a:off x="609480" y="1604520"/>
            <a:ext cx="10972080" cy="397692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1800" spc="-1" strike="noStrike">
                <a:latin typeface="Arial"/>
              </a:rPr>
              <a:t>Click to edit the outline text format</a:t>
            </a:r>
            <a:endParaRPr b="0" lang="en-PH" sz="1800" spc="-1" strike="noStrike">
              <a:latin typeface="Arial"/>
            </a:endParaRPr>
          </a:p>
          <a:p>
            <a:pPr lvl="1" marL="864000" indent="-324000">
              <a:spcBef>
                <a:spcPts val="1134"/>
              </a:spcBef>
              <a:buClr>
                <a:srgbClr val="000000"/>
              </a:buClr>
              <a:buSzPct val="75000"/>
              <a:buFont typeface="Symbol" charset="2"/>
              <a:buChar char=""/>
            </a:pPr>
            <a:r>
              <a:rPr b="0" lang="en-PH" sz="1800" spc="-1" strike="noStrike">
                <a:latin typeface="Arial"/>
              </a:rPr>
              <a:t>Second Outline Level</a:t>
            </a:r>
            <a:endParaRPr b="0" lang="en-PH" sz="1800" spc="-1" strike="noStrike">
              <a:latin typeface="Arial"/>
            </a:endParaRPr>
          </a:p>
          <a:p>
            <a:pPr lvl="2" marL="1296000" indent="-288000">
              <a:spcBef>
                <a:spcPts val="850"/>
              </a:spcBef>
              <a:buClr>
                <a:srgbClr val="000000"/>
              </a:buClr>
              <a:buSzPct val="45000"/>
              <a:buFont typeface="Wingdings" charset="2"/>
              <a:buChar char=""/>
            </a:pPr>
            <a:r>
              <a:rPr b="0" lang="en-PH" sz="1800" spc="-1" strike="noStrike">
                <a:latin typeface="Arial"/>
              </a:rPr>
              <a:t>Third Outline Level</a:t>
            </a:r>
            <a:endParaRPr b="0" lang="en-PH" sz="1800" spc="-1" strike="noStrike">
              <a:latin typeface="Arial"/>
            </a:endParaRPr>
          </a:p>
          <a:p>
            <a:pPr lvl="3" marL="1728000" indent="-216000">
              <a:spcBef>
                <a:spcPts val="567"/>
              </a:spcBef>
              <a:buClr>
                <a:srgbClr val="000000"/>
              </a:buClr>
              <a:buSzPct val="75000"/>
              <a:buFont typeface="Symbol" charset="2"/>
              <a:buChar char=""/>
            </a:pPr>
            <a:r>
              <a:rPr b="0" lang="en-PH" sz="1800" spc="-1" strike="noStrike">
                <a:latin typeface="Arial"/>
              </a:rPr>
              <a:t>Fourth Outline Level</a:t>
            </a:r>
            <a:endParaRPr b="0" lang="en-PH" sz="1800" spc="-1" strike="noStrike">
              <a:latin typeface="Arial"/>
            </a:endParaRPr>
          </a:p>
          <a:p>
            <a:pPr lvl="4" marL="2160000" indent="-216000">
              <a:spcBef>
                <a:spcPts val="283"/>
              </a:spcBef>
              <a:buClr>
                <a:srgbClr val="000000"/>
              </a:buClr>
              <a:buSzPct val="45000"/>
              <a:buFont typeface="Wingdings" charset="2"/>
              <a:buChar char=""/>
            </a:pPr>
            <a:r>
              <a:rPr b="0" lang="en-PH" sz="1800" spc="-1" strike="noStrike">
                <a:latin typeface="Arial"/>
              </a:rPr>
              <a:t>Fifth Outline Level</a:t>
            </a:r>
            <a:endParaRPr b="0" lang="en-PH" sz="1800" spc="-1" strike="noStrike">
              <a:latin typeface="Arial"/>
            </a:endParaRPr>
          </a:p>
          <a:p>
            <a:pPr lvl="5" marL="2592000" indent="-216000">
              <a:spcBef>
                <a:spcPts val="283"/>
              </a:spcBef>
              <a:buClr>
                <a:srgbClr val="000000"/>
              </a:buClr>
              <a:buSzPct val="45000"/>
              <a:buFont typeface="Wingdings" charset="2"/>
              <a:buChar char=""/>
            </a:pPr>
            <a:r>
              <a:rPr b="0" lang="en-PH" sz="1800" spc="-1" strike="noStrike">
                <a:latin typeface="Arial"/>
              </a:rPr>
              <a:t>Sixth Outline Level</a:t>
            </a:r>
            <a:endParaRPr b="0" lang="en-PH" sz="1800" spc="-1" strike="noStrike">
              <a:latin typeface="Arial"/>
            </a:endParaRPr>
          </a:p>
          <a:p>
            <a:pPr lvl="6" marL="3024000" indent="-216000">
              <a:spcBef>
                <a:spcPts val="283"/>
              </a:spcBef>
              <a:buClr>
                <a:srgbClr val="000000"/>
              </a:buClr>
              <a:buSzPct val="45000"/>
              <a:buFont typeface="Wingdings" charset="2"/>
              <a:buChar char=""/>
            </a:pPr>
            <a:r>
              <a:rPr b="0" lang="en-PH" sz="1800" spc="-1" strike="noStrike">
                <a:latin typeface="Arial"/>
              </a:rPr>
              <a:t>Seventh Outline Level</a:t>
            </a:r>
            <a:endParaRPr b="0" lang="en-PH" sz="1800" spc="-1" strike="noStrike">
              <a:latin typeface="Arial"/>
            </a:endParaRPr>
          </a:p>
        </p:txBody>
      </p:sp>
    </p:spTree>
  </p:cSld>
  <p:clrMap bg1="lt1" bg2="lt2" tx1="dk1" tx2="dk2" accent1="accent1" accent2="accent2" accent3="accent3" accent4="accent4" accent5="accent5" accent6="accent6" hlink="hlink" folHlink="folHlink"/>
  <p:sldLayoutIdLst>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171" name="Picture 18" descr=""/>
          <p:cNvPicPr/>
          <p:nvPr/>
        </p:nvPicPr>
        <p:blipFill>
          <a:blip r:embed="rId2"/>
          <a:stretch/>
        </p:blipFill>
        <p:spPr>
          <a:xfrm>
            <a:off x="0" y="6242760"/>
            <a:ext cx="12157560" cy="600480"/>
          </a:xfrm>
          <a:prstGeom prst="rect">
            <a:avLst/>
          </a:prstGeom>
          <a:ln w="0">
            <a:noFill/>
          </a:ln>
        </p:spPr>
      </p:pic>
      <p:sp>
        <p:nvSpPr>
          <p:cNvPr id="172" name="Rectangle 7"/>
          <p:cNvSpPr/>
          <p:nvPr/>
        </p:nvSpPr>
        <p:spPr>
          <a:xfrm>
            <a:off x="10868760" y="0"/>
            <a:ext cx="936000" cy="93600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sp>
      <p:pic>
        <p:nvPicPr>
          <p:cNvPr id="173" name="Picture 10" descr=""/>
          <p:cNvPicPr/>
          <p:nvPr/>
        </p:nvPicPr>
        <p:blipFill>
          <a:blip r:embed="rId3"/>
          <a:stretch/>
        </p:blipFill>
        <p:spPr>
          <a:xfrm>
            <a:off x="10857240" y="-64440"/>
            <a:ext cx="1000080" cy="1000080"/>
          </a:xfrm>
          <a:prstGeom prst="rect">
            <a:avLst/>
          </a:prstGeom>
          <a:ln w="0">
            <a:noFill/>
          </a:ln>
        </p:spPr>
      </p:pic>
      <p:sp>
        <p:nvSpPr>
          <p:cNvPr id="174" name="TextBox 9"/>
          <p:cNvSpPr/>
          <p:nvPr/>
        </p:nvSpPr>
        <p:spPr>
          <a:xfrm>
            <a:off x="185400" y="6362280"/>
            <a:ext cx="465732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175" name="TextBox 11"/>
          <p:cNvSpPr/>
          <p:nvPr/>
        </p:nvSpPr>
        <p:spPr>
          <a:xfrm>
            <a:off x="9452520" y="6352200"/>
            <a:ext cx="2588760" cy="63828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17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177"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Lst>
</p:sldMaster>
</file>

<file path=ppt/slideMasters/slideMaster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214" name="Picture 18" descr=""/>
          <p:cNvPicPr/>
          <p:nvPr/>
        </p:nvPicPr>
        <p:blipFill>
          <a:blip r:embed="rId2"/>
          <a:stretch/>
        </p:blipFill>
        <p:spPr>
          <a:xfrm>
            <a:off x="0" y="6242760"/>
            <a:ext cx="12157560" cy="600480"/>
          </a:xfrm>
          <a:prstGeom prst="rect">
            <a:avLst/>
          </a:prstGeom>
          <a:ln w="0">
            <a:noFill/>
          </a:ln>
        </p:spPr>
      </p:pic>
      <p:sp>
        <p:nvSpPr>
          <p:cNvPr id="215" name="Rectangle 7"/>
          <p:cNvSpPr/>
          <p:nvPr/>
        </p:nvSpPr>
        <p:spPr>
          <a:xfrm>
            <a:off x="10868760" y="0"/>
            <a:ext cx="936000" cy="93600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sp>
      <p:pic>
        <p:nvPicPr>
          <p:cNvPr id="216" name="Picture 10" descr=""/>
          <p:cNvPicPr/>
          <p:nvPr/>
        </p:nvPicPr>
        <p:blipFill>
          <a:blip r:embed="rId3"/>
          <a:stretch/>
        </p:blipFill>
        <p:spPr>
          <a:xfrm>
            <a:off x="10857240" y="-64440"/>
            <a:ext cx="1000080" cy="1000080"/>
          </a:xfrm>
          <a:prstGeom prst="rect">
            <a:avLst/>
          </a:prstGeom>
          <a:ln w="0">
            <a:noFill/>
          </a:ln>
        </p:spPr>
      </p:pic>
      <p:sp>
        <p:nvSpPr>
          <p:cNvPr id="217" name="TextBox 9"/>
          <p:cNvSpPr/>
          <p:nvPr/>
        </p:nvSpPr>
        <p:spPr>
          <a:xfrm>
            <a:off x="185400" y="6362280"/>
            <a:ext cx="465732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218" name="TextBox 11"/>
          <p:cNvSpPr/>
          <p:nvPr/>
        </p:nvSpPr>
        <p:spPr>
          <a:xfrm>
            <a:off x="9452520" y="6352200"/>
            <a:ext cx="2588760" cy="63828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21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220"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Lst>
</p:sldMaster>
</file>

<file path=ppt/slideMasters/slideMaster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257" name="New REX Education Mission Logo V.png" descr="New REX Education Mission Logo V.png"/>
          <p:cNvPicPr/>
          <p:nvPr/>
        </p:nvPicPr>
        <p:blipFill>
          <a:blip r:embed="rId2"/>
          <a:stretch/>
        </p:blipFill>
        <p:spPr>
          <a:xfrm>
            <a:off x="2755800" y="1508760"/>
            <a:ext cx="6581880" cy="3350160"/>
          </a:xfrm>
          <a:prstGeom prst="rect">
            <a:avLst/>
          </a:prstGeom>
          <a:ln w="12700">
            <a:noFill/>
          </a:ln>
        </p:spPr>
      </p:pic>
      <p:sp>
        <p:nvSpPr>
          <p:cNvPr id="25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259"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11.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12.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13.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14.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15.xml.rels><?xml version="1.0" encoding="UTF-8"?>
<Relationships xmlns="http://schemas.openxmlformats.org/package/2006/relationships"><Relationship Id="rId1" Type="http://schemas.openxmlformats.org/officeDocument/2006/relationships/slideLayout" Target="../slideLayouts/slideLayout37.xml"/>
</Relationships>
</file>

<file path=ppt/slides/_rels/slide16.xml.rels><?xml version="1.0" encoding="UTF-8"?>
<Relationships xmlns="http://schemas.openxmlformats.org/package/2006/relationships"><Relationship Id="rId1" Type="http://schemas.openxmlformats.org/officeDocument/2006/relationships/slideLayout" Target="../slideLayouts/slideLayout37.xml"/>
</Relationships>
</file>

<file path=ppt/slides/_rels/slide17.xml.rels><?xml version="1.0" encoding="UTF-8"?>
<Relationships xmlns="http://schemas.openxmlformats.org/package/2006/relationships"><Relationship Id="rId1" Type="http://schemas.openxmlformats.org/officeDocument/2006/relationships/slideLayout" Target="../slideLayouts/slideLayout37.xml"/>
</Relationships>
</file>

<file path=ppt/slides/_rels/slide18.xml.rels><?xml version="1.0" encoding="UTF-8"?>
<Relationships xmlns="http://schemas.openxmlformats.org/package/2006/relationships"><Relationship Id="rId1" Type="http://schemas.openxmlformats.org/officeDocument/2006/relationships/slideLayout" Target="../slideLayouts/slideLayout37.xml"/>
</Relationships>
</file>

<file path=ppt/slides/_rels/slide19.xml.rels><?xml version="1.0" encoding="UTF-8"?>
<Relationships xmlns="http://schemas.openxmlformats.org/package/2006/relationships"><Relationship Id="rId1" Type="http://schemas.openxmlformats.org/officeDocument/2006/relationships/slideLayout" Target="../slideLayouts/slideLayout37.xml"/>
</Relationships>
</file>

<file path=ppt/slides/_rels/slide2.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0.xml.rels><?xml version="1.0" encoding="UTF-8"?>
<Relationships xmlns="http://schemas.openxmlformats.org/package/2006/relationships"><Relationship Id="rId1" Type="http://schemas.openxmlformats.org/officeDocument/2006/relationships/slideLayout" Target="../slideLayouts/slideLayout37.xml"/>
</Relationships>
</file>

<file path=ppt/slides/_rels/slide21.xml.rels><?xml version="1.0" encoding="UTF-8"?>
<Relationships xmlns="http://schemas.openxmlformats.org/package/2006/relationships"><Relationship Id="rId1" Type="http://schemas.openxmlformats.org/officeDocument/2006/relationships/slideLayout" Target="../slideLayouts/slideLayout37.xml"/>
</Relationships>
</file>

<file path=ppt/slides/_rels/slide22.xml.rels><?xml version="1.0" encoding="UTF-8"?>
<Relationships xmlns="http://schemas.openxmlformats.org/package/2006/relationships"><Relationship Id="rId1" Type="http://schemas.openxmlformats.org/officeDocument/2006/relationships/slideLayout" Target="../slideLayouts/slideLayout37.xml"/>
</Relationships>
</file>

<file path=ppt/slides/_rels/slide23.xml.rels><?xml version="1.0" encoding="UTF-8"?>
<Relationships xmlns="http://schemas.openxmlformats.org/package/2006/relationships"><Relationship Id="rId1" Type="http://schemas.openxmlformats.org/officeDocument/2006/relationships/image" Target="../media/image14.png"/><Relationship Id="rId2" Type="http://schemas.openxmlformats.org/officeDocument/2006/relationships/slideLayout" Target="../slideLayouts/slideLayout37.xml"/>
</Relationships>
</file>

<file path=ppt/slides/_rels/slide24.xml.rels><?xml version="1.0" encoding="UTF-8"?>
<Relationships xmlns="http://schemas.openxmlformats.org/package/2006/relationships"><Relationship Id="rId1" Type="http://schemas.openxmlformats.org/officeDocument/2006/relationships/slideLayout" Target="../slideLayouts/slideLayout49.xml"/>
</Relationships>
</file>

<file path=ppt/slides/_rels/slide25.xml.rels><?xml version="1.0" encoding="UTF-8"?>
<Relationships xmlns="http://schemas.openxmlformats.org/package/2006/relationships"><Relationship Id="rId1" Type="http://schemas.openxmlformats.org/officeDocument/2006/relationships/slideLayout" Target="../slideLayouts/slideLayout49.xml"/>
</Relationships>
</file>

<file path=ppt/slides/_rels/slide26.xml.rels><?xml version="1.0" encoding="UTF-8"?>
<Relationships xmlns="http://schemas.openxmlformats.org/package/2006/relationships"><Relationship Id="rId1" Type="http://schemas.openxmlformats.org/officeDocument/2006/relationships/slideLayout" Target="../slideLayouts/slideLayout61.xml"/>
</Relationships>
</file>

<file path=ppt/slides/_rels/slide27.xml.rels><?xml version="1.0" encoding="UTF-8"?>
<Relationships xmlns="http://schemas.openxmlformats.org/package/2006/relationships"><Relationship Id="rId1" Type="http://schemas.openxmlformats.org/officeDocument/2006/relationships/slideLayout" Target="../slideLayouts/slideLayout73.xml"/>
</Relationships>
</file>

<file path=ppt/slides/_rels/slide3.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4.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5.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6.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7.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8.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9.xml.rels><?xml version="1.0" encoding="UTF-8"?>
<Relationships xmlns="http://schemas.openxmlformats.org/package/2006/relationships"><Relationship Id="rId1" Type="http://schemas.openxmlformats.org/officeDocument/2006/relationships/slideLayout" Target="../slideLayouts/slideLayout25.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6" name="TextBox 7"/>
          <p:cNvSpPr/>
          <p:nvPr/>
        </p:nvSpPr>
        <p:spPr>
          <a:xfrm>
            <a:off x="4239360" y="2616840"/>
            <a:ext cx="7460640" cy="130860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buNone/>
            </a:pPr>
            <a:r>
              <a:rPr b="1" lang="en-US" sz="4000" spc="-1" strike="noStrike">
                <a:solidFill>
                  <a:srgbClr val="ffffff"/>
                </a:solidFill>
                <a:latin typeface="Lato"/>
                <a:ea typeface="DejaVu Sans"/>
              </a:rPr>
              <a:t>Kahalagahan ng Pag-aaral ng mga Kontemporaryong Isyu</a:t>
            </a:r>
            <a:endParaRPr b="0" lang="en-PH" sz="4000" spc="-1" strike="noStrike">
              <a:latin typeface="Arial"/>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9" name=""/>
          <p:cNvSpPr/>
          <p:nvPr/>
        </p:nvSpPr>
        <p:spPr>
          <a:xfrm>
            <a:off x="3593880" y="720000"/>
            <a:ext cx="5003640" cy="5039640"/>
          </a:xfrm>
          <a:custGeom>
            <a:avLst/>
            <a:gdLst/>
            <a:ahLst/>
            <a:rect l="l" t="t" r="r" b="b"/>
            <a:pathLst>
              <a:path w="13902" h="14002">
                <a:moveTo>
                  <a:pt x="2316" y="0"/>
                </a:moveTo>
                <a:lnTo>
                  <a:pt x="2317" y="0"/>
                </a:lnTo>
                <a:cubicBezTo>
                  <a:pt x="1910" y="0"/>
                  <a:pt x="1511" y="107"/>
                  <a:pt x="1158" y="310"/>
                </a:cubicBezTo>
                <a:cubicBezTo>
                  <a:pt x="806" y="514"/>
                  <a:pt x="514" y="806"/>
                  <a:pt x="310" y="1158"/>
                </a:cubicBezTo>
                <a:cubicBezTo>
                  <a:pt x="107" y="1511"/>
                  <a:pt x="0" y="1910"/>
                  <a:pt x="0" y="2317"/>
                </a:cubicBezTo>
                <a:lnTo>
                  <a:pt x="0" y="11684"/>
                </a:lnTo>
                <a:lnTo>
                  <a:pt x="0" y="11684"/>
                </a:lnTo>
                <a:cubicBezTo>
                  <a:pt x="0" y="12091"/>
                  <a:pt x="107" y="12490"/>
                  <a:pt x="310" y="12843"/>
                </a:cubicBezTo>
                <a:cubicBezTo>
                  <a:pt x="514" y="13195"/>
                  <a:pt x="806" y="13487"/>
                  <a:pt x="1158" y="13691"/>
                </a:cubicBezTo>
                <a:cubicBezTo>
                  <a:pt x="1511" y="13894"/>
                  <a:pt x="1910" y="14001"/>
                  <a:pt x="2317" y="14001"/>
                </a:cubicBezTo>
                <a:lnTo>
                  <a:pt x="11584" y="14001"/>
                </a:lnTo>
                <a:lnTo>
                  <a:pt x="11584" y="14001"/>
                </a:lnTo>
                <a:cubicBezTo>
                  <a:pt x="11991" y="14001"/>
                  <a:pt x="12390" y="13894"/>
                  <a:pt x="12743" y="13691"/>
                </a:cubicBezTo>
                <a:cubicBezTo>
                  <a:pt x="13095" y="13487"/>
                  <a:pt x="13387" y="13195"/>
                  <a:pt x="13591" y="12843"/>
                </a:cubicBezTo>
                <a:cubicBezTo>
                  <a:pt x="13794" y="12490"/>
                  <a:pt x="13901" y="12091"/>
                  <a:pt x="13901" y="11684"/>
                </a:cubicBezTo>
                <a:lnTo>
                  <a:pt x="13901" y="2316"/>
                </a:lnTo>
                <a:lnTo>
                  <a:pt x="13901" y="2317"/>
                </a:lnTo>
                <a:lnTo>
                  <a:pt x="13901" y="2317"/>
                </a:lnTo>
                <a:cubicBezTo>
                  <a:pt x="13901" y="1910"/>
                  <a:pt x="13794" y="1511"/>
                  <a:pt x="13591" y="1158"/>
                </a:cubicBezTo>
                <a:cubicBezTo>
                  <a:pt x="13387" y="806"/>
                  <a:pt x="13095" y="514"/>
                  <a:pt x="12743" y="310"/>
                </a:cubicBezTo>
                <a:cubicBezTo>
                  <a:pt x="12390" y="107"/>
                  <a:pt x="11991" y="0"/>
                  <a:pt x="11584" y="0"/>
                </a:cubicBezTo>
                <a:lnTo>
                  <a:pt x="2316" y="0"/>
                </a:lnTo>
              </a:path>
            </a:pathLst>
          </a:custGeom>
          <a:solidFill>
            <a:srgbClr val="472702"/>
          </a:solidFill>
          <a:ln cap="sq" w="76320">
            <a:solidFill>
              <a:srgbClr val="fff5ce"/>
            </a:solidFill>
            <a:round/>
          </a:ln>
        </p:spPr>
        <p:style>
          <a:lnRef idx="0"/>
          <a:fillRef idx="0"/>
          <a:effectRef idx="0"/>
          <a:fontRef idx="minor"/>
        </p:style>
        <p:txBody>
          <a:bodyPr lIns="128160" rIns="128160" tIns="83160" bIns="83160" anchor="ctr">
            <a:noAutofit/>
          </a:bodyPr>
          <a:p>
            <a:pPr>
              <a:lnSpc>
                <a:spcPct val="100000"/>
              </a:lnSpc>
              <a:buNone/>
            </a:pPr>
            <a:endParaRPr b="0" lang="en-PH" sz="1800" spc="-1" strike="noStrike">
              <a:latin typeface="Arial"/>
            </a:endParaRPr>
          </a:p>
          <a:p>
            <a:pPr>
              <a:lnSpc>
                <a:spcPct val="100000"/>
              </a:lnSpc>
              <a:buNone/>
            </a:pPr>
            <a:r>
              <a:rPr b="1" lang="en-PH" sz="1800" spc="-1" strike="noStrike">
                <a:solidFill>
                  <a:srgbClr val="ffffff"/>
                </a:solidFill>
                <a:latin typeface="Lato"/>
                <a:ea typeface="AppleSystemUIFont"/>
              </a:rPr>
              <a:t>- pahayagan</a:t>
            </a:r>
            <a:endParaRPr b="0" lang="en-PH" sz="1800" spc="-1" strike="noStrike">
              <a:latin typeface="Arial"/>
            </a:endParaRPr>
          </a:p>
          <a:p>
            <a:pPr>
              <a:lnSpc>
                <a:spcPct val="100000"/>
              </a:lnSpc>
              <a:buNone/>
            </a:pPr>
            <a:r>
              <a:rPr b="1" lang="en-PH" sz="1800" spc="-1" strike="noStrike">
                <a:solidFill>
                  <a:srgbClr val="ffffff"/>
                </a:solidFill>
                <a:latin typeface="Lato"/>
                <a:ea typeface="AppleSystemUIFont"/>
              </a:rPr>
              <a:t>- magasin</a:t>
            </a:r>
            <a:endParaRPr b="0" lang="en-PH" sz="1800" spc="-1" strike="noStrike">
              <a:latin typeface="Arial"/>
            </a:endParaRPr>
          </a:p>
          <a:p>
            <a:pPr>
              <a:lnSpc>
                <a:spcPct val="100000"/>
              </a:lnSpc>
              <a:buNone/>
            </a:pPr>
            <a:r>
              <a:rPr b="1" lang="en-PH" sz="1800" spc="-1" strike="noStrike">
                <a:solidFill>
                  <a:srgbClr val="ffffff"/>
                </a:solidFill>
                <a:latin typeface="Lato"/>
                <a:ea typeface="AppleSystemUIFont"/>
              </a:rPr>
              <a:t>- radyo</a:t>
            </a:r>
            <a:endParaRPr b="0" lang="en-PH" sz="1800" spc="-1" strike="noStrike">
              <a:latin typeface="Arial"/>
            </a:endParaRPr>
          </a:p>
          <a:p>
            <a:pPr>
              <a:lnSpc>
                <a:spcPct val="100000"/>
              </a:lnSpc>
              <a:buNone/>
            </a:pPr>
            <a:r>
              <a:rPr b="1" lang="en-PH" sz="1800" spc="-1" strike="noStrike">
                <a:solidFill>
                  <a:srgbClr val="ffffff"/>
                </a:solidFill>
                <a:latin typeface="Lato"/>
                <a:ea typeface="AppleSystemUIFont"/>
              </a:rPr>
              <a:t>- internet</a:t>
            </a:r>
            <a:endParaRPr b="0" lang="en-PH" sz="1800" spc="-1" strike="noStrike">
              <a:latin typeface="Arial"/>
            </a:endParaRPr>
          </a:p>
          <a:p>
            <a:pPr>
              <a:lnSpc>
                <a:spcPct val="100000"/>
              </a:lnSpc>
              <a:buNone/>
            </a:pPr>
            <a:r>
              <a:rPr b="1" lang="en-PH" sz="1800" spc="-1" strike="noStrike">
                <a:solidFill>
                  <a:srgbClr val="ffffff"/>
                </a:solidFill>
                <a:latin typeface="Lato"/>
                <a:ea typeface="AppleSystemUIFont"/>
              </a:rPr>
              <a:t>- saksi</a:t>
            </a:r>
            <a:endParaRPr b="0" lang="en-PH" sz="1800" spc="-1" strike="noStrike">
              <a:latin typeface="Arial"/>
            </a:endParaRPr>
          </a:p>
          <a:p>
            <a:pPr>
              <a:lnSpc>
                <a:spcPct val="100000"/>
              </a:lnSpc>
              <a:buNone/>
            </a:pPr>
            <a:r>
              <a:rPr b="1" lang="en-PH" sz="1800" spc="-1" strike="noStrike">
                <a:solidFill>
                  <a:srgbClr val="ffffff"/>
                </a:solidFill>
                <a:latin typeface="Lato"/>
                <a:ea typeface="AppleSystemUIFont"/>
              </a:rPr>
              <a:t>- dokumento</a:t>
            </a:r>
            <a:endParaRPr b="0" lang="en-PH" sz="1800" spc="-1" strike="noStrike">
              <a:latin typeface="Arial"/>
            </a:endParaRPr>
          </a:p>
          <a:p>
            <a:pPr>
              <a:lnSpc>
                <a:spcPct val="100000"/>
              </a:lnSpc>
              <a:buNone/>
            </a:pPr>
            <a:r>
              <a:rPr b="1" lang="en-PH" sz="1800" spc="-1" strike="noStrike">
                <a:solidFill>
                  <a:srgbClr val="ffffff"/>
                </a:solidFill>
                <a:latin typeface="Lato"/>
                <a:ea typeface="AppleSystemUIFont"/>
              </a:rPr>
              <a:t>- telebisyon</a:t>
            </a:r>
            <a:endParaRPr b="0" lang="en-PH" sz="1800" spc="-1" strike="noStrike">
              <a:latin typeface="Arial"/>
            </a:endParaRPr>
          </a:p>
          <a:p>
            <a:pPr>
              <a:lnSpc>
                <a:spcPct val="100000"/>
              </a:lnSpc>
              <a:buNone/>
            </a:pPr>
            <a:r>
              <a:rPr b="1" lang="en-PH" sz="1800" spc="-1" strike="noStrike">
                <a:solidFill>
                  <a:srgbClr val="ffffff"/>
                </a:solidFill>
                <a:latin typeface="Lato"/>
                <a:ea typeface="AppleSystemUIFont"/>
              </a:rPr>
              <a:t>- impormal na talakayan (sa bahay o sa komunidad)</a:t>
            </a:r>
            <a:endParaRPr b="0" lang="en-PH" sz="1800" spc="-1" strike="noStrike">
              <a:latin typeface="Arial"/>
            </a:endParaRPr>
          </a:p>
          <a:p>
            <a:pPr>
              <a:lnSpc>
                <a:spcPct val="100000"/>
              </a:lnSpc>
              <a:buNone/>
            </a:pPr>
            <a:r>
              <a:rPr b="1" lang="en-PH" sz="1800" spc="-1" strike="noStrike">
                <a:solidFill>
                  <a:srgbClr val="ffffff"/>
                </a:solidFill>
                <a:latin typeface="Lato"/>
                <a:ea typeface="AppleSystemUIFont"/>
              </a:rPr>
              <a:t>- pormal na talakayan (sa paaralan o sa pamayanan)</a:t>
            </a:r>
            <a:endParaRPr b="0" lang="en-PH" sz="1800" spc="-1" strike="noStrike">
              <a:latin typeface="Arial"/>
            </a:endParaRPr>
          </a:p>
        </p:txBody>
      </p:sp>
      <p:sp>
        <p:nvSpPr>
          <p:cNvPr id="330" name=""/>
          <p:cNvSpPr/>
          <p:nvPr/>
        </p:nvSpPr>
        <p:spPr>
          <a:xfrm>
            <a:off x="4007880" y="900000"/>
            <a:ext cx="4319640" cy="71964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buNone/>
            </a:pPr>
            <a:r>
              <a:rPr b="1" lang="en-PH" sz="2000" spc="-1" strike="noStrike">
                <a:solidFill>
                  <a:srgbClr val="ffffff"/>
                </a:solidFill>
                <a:latin typeface="Lato"/>
              </a:rPr>
              <a:t>MGA SANGGUNIAN TUNGKOL SA MGA KONTEMPORARYONG ISYU</a:t>
            </a:r>
            <a:endParaRPr b="0" lang="en-PH" sz="2000" spc="-1" strike="noStrike">
              <a:latin typeface="Arial"/>
            </a:endParaRPr>
          </a:p>
        </p:txBody>
      </p:sp>
      <p:sp>
        <p:nvSpPr>
          <p:cNvPr id="331" name=""/>
          <p:cNvSpPr/>
          <p:nvPr/>
        </p:nvSpPr>
        <p:spPr>
          <a:xfrm>
            <a:off x="8640360" y="6012000"/>
            <a:ext cx="2692080" cy="24228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0" lang="en-PH" sz="1000" spc="-1" strike="noStrike">
                <a:latin typeface="Lato"/>
                <a:ea typeface="AppleSystemUIFont"/>
              </a:rPr>
              <a:t>Sanggunian: Manitoba Education and Training</a:t>
            </a:r>
            <a:endParaRPr b="0" lang="en-PH" sz="1000" spc="-1" strike="noStrike">
              <a:latin typeface="Arial"/>
            </a:endParaRPr>
          </a:p>
        </p:txBody>
      </p:sp>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2" name="PlaceHolder 1"/>
          <p:cNvSpPr>
            <a:spLocks noGrp="1"/>
          </p:cNvSpPr>
          <p:nvPr>
            <p:ph/>
          </p:nvPr>
        </p:nvSpPr>
        <p:spPr>
          <a:xfrm>
            <a:off x="609480" y="1064520"/>
            <a:ext cx="10971720" cy="3615120"/>
          </a:xfrm>
          <a:prstGeom prst="rect">
            <a:avLst/>
          </a:prstGeom>
          <a:noFill/>
          <a:ln w="0">
            <a:noFill/>
          </a:ln>
        </p:spPr>
        <p:txBody>
          <a:bodyPr lIns="0" rIns="0" tIns="0" bIns="0" anchor="t">
            <a:normAutofit/>
          </a:bodyPr>
          <a:p>
            <a:pPr algn="just">
              <a:lnSpc>
                <a:spcPct val="100000"/>
              </a:lnSpc>
              <a:buNone/>
            </a:pPr>
            <a:endParaRPr b="0" lang="en-PH" sz="3200" spc="-1" strike="noStrike">
              <a:latin typeface="Arial"/>
            </a:endParaRPr>
          </a:p>
          <a:p>
            <a:pPr algn="just">
              <a:lnSpc>
                <a:spcPct val="100000"/>
              </a:lnSpc>
              <a:buNone/>
            </a:pPr>
            <a:r>
              <a:rPr b="0" lang="en-PH" sz="2000" spc="-1" strike="noStrike">
                <a:solidFill>
                  <a:srgbClr val="000000"/>
                </a:solidFill>
                <a:latin typeface="Lato"/>
                <a:ea typeface="AppleSystemUIFont"/>
              </a:rPr>
              <a:t>Sa pagsusuri ng isang isyu, kailangang malaman kung kailan, paano, at saan nagsimula ang isyung sinusuri upang matiyak na ito ay hindi gawa-gawa o kathang-isip lamang. Kailangang mabatid kung mapagkakatiwalaan ang pinag-ugatan ng isyu. Mahalagang alam natin ang mga maaapektuhan ng isyung ito, sino-sino ang makikinabang dito, at sino-sino ang mapipinsala nito.</a:t>
            </a:r>
            <a:endParaRPr b="0" lang="en-PH" sz="2000" spc="-1" strike="noStrike">
              <a:latin typeface="Arial"/>
            </a:endParaRPr>
          </a:p>
          <a:p>
            <a:pPr algn="just">
              <a:lnSpc>
                <a:spcPct val="100000"/>
              </a:lnSpc>
              <a:buNone/>
            </a:pPr>
            <a:endParaRPr b="0" lang="en-PH" sz="2000" spc="-1" strike="noStrike">
              <a:latin typeface="Arial"/>
            </a:endParaRPr>
          </a:p>
          <a:p>
            <a:pPr algn="just">
              <a:lnSpc>
                <a:spcPct val="100000"/>
              </a:lnSpc>
              <a:buNone/>
            </a:pPr>
            <a:r>
              <a:rPr b="0" lang="en-PH" sz="2000" spc="-1" strike="noStrike">
                <a:solidFill>
                  <a:srgbClr val="000000"/>
                </a:solidFill>
                <a:latin typeface="Lato"/>
                <a:ea typeface="AppleSystemUIFont"/>
              </a:rPr>
              <a:t>Tiyaking mahalaga ang papel ng media sa paglikha o pagpapalaganap ng isyung ito. Alamin kung may mga pagkilos na isinasagawa ang mga mamamayan, negosyante, at iba pang mga pangkat. Kailangan na masusing suriin ang kahalagahan ng isyu sa ating kapaligiran, ekonomiya, politika, at lipunan. Mahalagang alam din natin ang magiging agaran at pangmatagalang epekto nito sa ating kapaligiran, pamayanan, bansa, at mundo. Suriin ang mga balakid sa paglutas ng isyu at kung paano mahihikayat ang mga tao na kumilos upang ito ay malutas.</a:t>
            </a:r>
            <a:endParaRPr b="0" lang="en-PH" sz="2000" spc="-1" strike="noStrike">
              <a:latin typeface="Arial"/>
            </a:endParaRPr>
          </a:p>
        </p:txBody>
      </p:sp>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3" name="PlaceHolder 1"/>
          <p:cNvSpPr>
            <a:spLocks noGrp="1"/>
          </p:cNvSpPr>
          <p:nvPr>
            <p:ph/>
          </p:nvPr>
        </p:nvSpPr>
        <p:spPr>
          <a:xfrm>
            <a:off x="609480" y="1064520"/>
            <a:ext cx="10971720" cy="375120"/>
          </a:xfrm>
          <a:prstGeom prst="rect">
            <a:avLst/>
          </a:prstGeom>
          <a:noFill/>
          <a:ln w="0">
            <a:noFill/>
          </a:ln>
        </p:spPr>
        <p:txBody>
          <a:bodyPr lIns="0" rIns="0" tIns="0" bIns="0" anchor="t">
            <a:normAutofit/>
          </a:bodyPr>
          <a:p>
            <a:pPr>
              <a:lnSpc>
                <a:spcPct val="100000"/>
              </a:lnSpc>
              <a:buNone/>
            </a:pPr>
            <a:r>
              <a:rPr b="0" lang="en-PH" sz="2000" spc="-1" strike="noStrike">
                <a:latin typeface="Lato"/>
                <a:ea typeface="AppleSystemUIFont"/>
              </a:rPr>
              <a:t>Narito ang ilang kontemporaryong isyu sa ating bansa at ibang panig ng mundo:</a:t>
            </a:r>
            <a:endParaRPr b="0" lang="en-PH" sz="2000" spc="-1" strike="noStrike">
              <a:latin typeface="Arial"/>
            </a:endParaRPr>
          </a:p>
          <a:p>
            <a:pPr>
              <a:lnSpc>
                <a:spcPct val="100000"/>
              </a:lnSpc>
              <a:buNone/>
            </a:pPr>
            <a:endParaRPr b="0" lang="en-PH" sz="2000" spc="-1" strike="noStrike">
              <a:latin typeface="Arial"/>
            </a:endParaRPr>
          </a:p>
        </p:txBody>
      </p:sp>
      <p:sp>
        <p:nvSpPr>
          <p:cNvPr id="334" name=""/>
          <p:cNvSpPr/>
          <p:nvPr/>
        </p:nvSpPr>
        <p:spPr>
          <a:xfrm>
            <a:off x="468000" y="1800000"/>
            <a:ext cx="3599640" cy="3455640"/>
          </a:xfrm>
          <a:prstGeom prst="foldedCorner">
            <a:avLst>
              <a:gd name="adj" fmla="val 12500"/>
            </a:avLst>
          </a:prstGeom>
          <a:solidFill>
            <a:srgbClr val="fff5ce"/>
          </a:solidFill>
          <a:ln w="76320">
            <a:solidFill>
              <a:srgbClr val="472702"/>
            </a:solidFill>
            <a:round/>
          </a:ln>
        </p:spPr>
        <p:style>
          <a:lnRef idx="0"/>
          <a:fillRef idx="0"/>
          <a:effectRef idx="0"/>
          <a:fontRef idx="minor"/>
        </p:style>
        <p:txBody>
          <a:bodyPr lIns="128160" rIns="128160" tIns="83160" bIns="83160" anchor="ctr">
            <a:noAutofit/>
          </a:bodyPr>
          <a:p>
            <a:pPr>
              <a:lnSpc>
                <a:spcPct val="100000"/>
              </a:lnSpc>
              <a:buNone/>
            </a:pPr>
            <a:endParaRPr b="0" lang="en-PH" sz="1800" spc="-1" strike="noStrike">
              <a:latin typeface="Arial"/>
            </a:endParaRPr>
          </a:p>
          <a:p>
            <a:pPr>
              <a:lnSpc>
                <a:spcPct val="100000"/>
              </a:lnSpc>
              <a:buNone/>
            </a:pPr>
            <a:endParaRPr b="0" lang="en-PH" sz="1800" spc="-1" strike="noStrike">
              <a:latin typeface="Arial"/>
            </a:endParaRPr>
          </a:p>
          <a:p>
            <a:pPr>
              <a:lnSpc>
                <a:spcPct val="100000"/>
              </a:lnSpc>
              <a:buNone/>
            </a:pPr>
            <a:r>
              <a:rPr b="1" lang="en-PH" sz="1380" spc="-1" strike="noStrike">
                <a:solidFill>
                  <a:srgbClr val="000000"/>
                </a:solidFill>
                <a:latin typeface="Lato"/>
                <a:ea typeface="DejaVu Sans"/>
              </a:rPr>
              <a:t>Abortion</a:t>
            </a:r>
            <a:endParaRPr b="0" lang="en-PH" sz="1380" spc="-1" strike="noStrike">
              <a:latin typeface="Arial"/>
            </a:endParaRPr>
          </a:p>
          <a:p>
            <a:pPr>
              <a:lnSpc>
                <a:spcPct val="100000"/>
              </a:lnSpc>
              <a:buNone/>
            </a:pPr>
            <a:r>
              <a:rPr b="1" lang="en-PH" sz="1380" spc="-1" strike="noStrike">
                <a:solidFill>
                  <a:srgbClr val="000000"/>
                </a:solidFill>
                <a:latin typeface="Lato"/>
                <a:ea typeface="DejaVu Sans"/>
              </a:rPr>
              <a:t>Age Discrimination</a:t>
            </a:r>
            <a:endParaRPr b="0" lang="en-PH" sz="1380" spc="-1" strike="noStrike">
              <a:latin typeface="Arial"/>
            </a:endParaRPr>
          </a:p>
          <a:p>
            <a:pPr>
              <a:lnSpc>
                <a:spcPct val="100000"/>
              </a:lnSpc>
              <a:buNone/>
            </a:pPr>
            <a:r>
              <a:rPr b="1" lang="en-PH" sz="1380" spc="-1" strike="noStrike">
                <a:solidFill>
                  <a:srgbClr val="000000"/>
                </a:solidFill>
                <a:latin typeface="Lato"/>
                <a:ea typeface="DejaVu Sans"/>
              </a:rPr>
              <a:t>AIDS</a:t>
            </a:r>
            <a:endParaRPr b="0" lang="en-PH" sz="1380" spc="-1" strike="noStrike">
              <a:latin typeface="Arial"/>
            </a:endParaRPr>
          </a:p>
          <a:p>
            <a:pPr>
              <a:lnSpc>
                <a:spcPct val="100000"/>
              </a:lnSpc>
              <a:buNone/>
            </a:pPr>
            <a:r>
              <a:rPr b="1" lang="en-PH" sz="1380" spc="-1" strike="noStrike">
                <a:solidFill>
                  <a:srgbClr val="000000"/>
                </a:solidFill>
                <a:latin typeface="Lato"/>
                <a:ea typeface="DejaVu Sans"/>
              </a:rPr>
              <a:t>Animal Rights</a:t>
            </a:r>
            <a:endParaRPr b="0" lang="en-PH" sz="1380" spc="-1" strike="noStrike">
              <a:latin typeface="Arial"/>
            </a:endParaRPr>
          </a:p>
          <a:p>
            <a:pPr>
              <a:lnSpc>
                <a:spcPct val="100000"/>
              </a:lnSpc>
              <a:buNone/>
            </a:pPr>
            <a:r>
              <a:rPr b="1" lang="en-PH" sz="1380" spc="-1" strike="noStrike">
                <a:solidFill>
                  <a:srgbClr val="000000"/>
                </a:solidFill>
                <a:latin typeface="Lato"/>
                <a:ea typeface="DejaVu Sans"/>
              </a:rPr>
              <a:t>Anti-Muslim Discrimination</a:t>
            </a:r>
            <a:endParaRPr b="0" lang="en-PH" sz="1380" spc="-1" strike="noStrike">
              <a:latin typeface="Arial"/>
            </a:endParaRPr>
          </a:p>
          <a:p>
            <a:pPr>
              <a:lnSpc>
                <a:spcPct val="100000"/>
              </a:lnSpc>
              <a:buNone/>
            </a:pPr>
            <a:r>
              <a:rPr b="1" lang="en-PH" sz="1380" spc="-1" strike="noStrike">
                <a:solidFill>
                  <a:srgbClr val="000000"/>
                </a:solidFill>
                <a:latin typeface="Lato"/>
                <a:ea typeface="DejaVu Sans"/>
              </a:rPr>
              <a:t>Balanced Budget</a:t>
            </a:r>
            <a:endParaRPr b="0" lang="en-PH" sz="1380" spc="-1" strike="noStrike">
              <a:latin typeface="Arial"/>
            </a:endParaRPr>
          </a:p>
          <a:p>
            <a:pPr>
              <a:lnSpc>
                <a:spcPct val="100000"/>
              </a:lnSpc>
              <a:buNone/>
            </a:pPr>
            <a:r>
              <a:rPr b="1" lang="en-PH" sz="1380" spc="-1" strike="noStrike">
                <a:solidFill>
                  <a:srgbClr val="000000"/>
                </a:solidFill>
                <a:latin typeface="Lato"/>
                <a:ea typeface="DejaVu Sans"/>
              </a:rPr>
              <a:t>Birth Control</a:t>
            </a:r>
            <a:endParaRPr b="0" lang="en-PH" sz="1380" spc="-1" strike="noStrike">
              <a:latin typeface="Arial"/>
            </a:endParaRPr>
          </a:p>
          <a:p>
            <a:pPr>
              <a:lnSpc>
                <a:spcPct val="100000"/>
              </a:lnSpc>
              <a:buNone/>
            </a:pPr>
            <a:r>
              <a:rPr b="1" lang="en-PH" sz="1380" spc="-1" strike="noStrike">
                <a:solidFill>
                  <a:srgbClr val="000000"/>
                </a:solidFill>
                <a:latin typeface="Lato"/>
                <a:ea typeface="DejaVu Sans"/>
              </a:rPr>
              <a:t>Bullying</a:t>
            </a:r>
            <a:endParaRPr b="0" lang="en-PH" sz="1380" spc="-1" strike="noStrike">
              <a:latin typeface="Arial"/>
            </a:endParaRPr>
          </a:p>
          <a:p>
            <a:pPr>
              <a:lnSpc>
                <a:spcPct val="100000"/>
              </a:lnSpc>
              <a:buNone/>
            </a:pPr>
            <a:r>
              <a:rPr b="1" lang="en-PH" sz="1380" spc="-1" strike="noStrike">
                <a:solidFill>
                  <a:srgbClr val="000000"/>
                </a:solidFill>
                <a:latin typeface="Lato"/>
                <a:ea typeface="DejaVu Sans"/>
              </a:rPr>
              <a:t>Capital Punishment/Death Penalty</a:t>
            </a:r>
            <a:endParaRPr b="0" lang="en-PH" sz="1380" spc="-1" strike="noStrike">
              <a:latin typeface="Arial"/>
            </a:endParaRPr>
          </a:p>
          <a:p>
            <a:pPr>
              <a:lnSpc>
                <a:spcPct val="100000"/>
              </a:lnSpc>
              <a:buNone/>
            </a:pPr>
            <a:r>
              <a:rPr b="1" lang="en-PH" sz="1380" spc="-1" strike="noStrike">
                <a:solidFill>
                  <a:srgbClr val="000000"/>
                </a:solidFill>
                <a:latin typeface="Lato"/>
                <a:ea typeface="DejaVu Sans"/>
              </a:rPr>
              <a:t>Chemical Waste</a:t>
            </a:r>
            <a:endParaRPr b="0" lang="en-PH" sz="1380" spc="-1" strike="noStrike">
              <a:latin typeface="Arial"/>
            </a:endParaRPr>
          </a:p>
          <a:p>
            <a:pPr>
              <a:lnSpc>
                <a:spcPct val="100000"/>
              </a:lnSpc>
              <a:buNone/>
            </a:pPr>
            <a:r>
              <a:rPr b="1" lang="en-PH" sz="1380" spc="-1" strike="noStrike">
                <a:solidFill>
                  <a:srgbClr val="000000"/>
                </a:solidFill>
                <a:latin typeface="Lato"/>
                <a:ea typeface="DejaVu Sans"/>
              </a:rPr>
              <a:t>Chemical Weapons</a:t>
            </a:r>
            <a:endParaRPr b="0" lang="en-PH" sz="1380" spc="-1" strike="noStrike">
              <a:latin typeface="Arial"/>
            </a:endParaRPr>
          </a:p>
          <a:p>
            <a:pPr>
              <a:lnSpc>
                <a:spcPct val="100000"/>
              </a:lnSpc>
              <a:buNone/>
            </a:pPr>
            <a:r>
              <a:rPr b="1" lang="en-PH" sz="1380" spc="-1" strike="noStrike">
                <a:solidFill>
                  <a:srgbClr val="000000"/>
                </a:solidFill>
                <a:latin typeface="Lato"/>
                <a:ea typeface="DejaVu Sans"/>
              </a:rPr>
              <a:t>Child Abuse</a:t>
            </a:r>
            <a:endParaRPr b="0" lang="en-PH" sz="1380" spc="-1" strike="noStrike">
              <a:latin typeface="Arial"/>
            </a:endParaRPr>
          </a:p>
          <a:p>
            <a:pPr>
              <a:lnSpc>
                <a:spcPct val="100000"/>
              </a:lnSpc>
              <a:buNone/>
            </a:pPr>
            <a:r>
              <a:rPr b="1" lang="en-PH" sz="1380" spc="-1" strike="noStrike">
                <a:solidFill>
                  <a:srgbClr val="000000"/>
                </a:solidFill>
                <a:latin typeface="Lato"/>
                <a:ea typeface="DejaVu Sans"/>
              </a:rPr>
              <a:t>Child Labor</a:t>
            </a:r>
            <a:endParaRPr b="0" lang="en-PH" sz="1380" spc="-1" strike="noStrike">
              <a:latin typeface="Arial"/>
            </a:endParaRPr>
          </a:p>
          <a:p>
            <a:pPr>
              <a:lnSpc>
                <a:spcPct val="100000"/>
              </a:lnSpc>
              <a:buNone/>
            </a:pPr>
            <a:r>
              <a:rPr b="1" lang="en-PH" sz="1380" spc="-1" strike="noStrike">
                <a:solidFill>
                  <a:srgbClr val="000000"/>
                </a:solidFill>
                <a:latin typeface="Lato"/>
                <a:ea typeface="DejaVu Sans"/>
              </a:rPr>
              <a:t>Civic War/Ethnic Conflict/Religious Conflict</a:t>
            </a:r>
            <a:endParaRPr b="0" lang="en-PH" sz="1380" spc="-1" strike="noStrike">
              <a:latin typeface="Arial"/>
            </a:endParaRPr>
          </a:p>
          <a:p>
            <a:pPr>
              <a:lnSpc>
                <a:spcPct val="100000"/>
              </a:lnSpc>
              <a:buNone/>
            </a:pPr>
            <a:r>
              <a:rPr b="1" lang="en-PH" sz="1380" spc="-1" strike="noStrike">
                <a:solidFill>
                  <a:srgbClr val="000000"/>
                </a:solidFill>
                <a:latin typeface="Lato"/>
                <a:ea typeface="DejaVu Sans"/>
              </a:rPr>
              <a:t>Climate Change and Global Warming</a:t>
            </a:r>
            <a:endParaRPr b="0" lang="en-PH" sz="1380" spc="-1" strike="noStrike">
              <a:latin typeface="Arial"/>
            </a:endParaRPr>
          </a:p>
        </p:txBody>
      </p:sp>
      <p:sp>
        <p:nvSpPr>
          <p:cNvPr id="335" name=""/>
          <p:cNvSpPr/>
          <p:nvPr/>
        </p:nvSpPr>
        <p:spPr>
          <a:xfrm>
            <a:off x="4284360" y="1800360"/>
            <a:ext cx="3599640" cy="3455640"/>
          </a:xfrm>
          <a:prstGeom prst="foldedCorner">
            <a:avLst>
              <a:gd name="adj" fmla="val 12500"/>
            </a:avLst>
          </a:prstGeom>
          <a:solidFill>
            <a:srgbClr val="fff5ce"/>
          </a:solidFill>
          <a:ln w="76320">
            <a:solidFill>
              <a:srgbClr val="472702"/>
            </a:solidFill>
            <a:round/>
          </a:ln>
        </p:spPr>
        <p:style>
          <a:lnRef idx="0"/>
          <a:fillRef idx="0"/>
          <a:effectRef idx="0"/>
          <a:fontRef idx="minor"/>
        </p:style>
        <p:txBody>
          <a:bodyPr lIns="128160" rIns="128160" tIns="83160" bIns="83160" anchor="ctr">
            <a:noAutofit/>
          </a:bodyPr>
          <a:p>
            <a:pPr>
              <a:lnSpc>
                <a:spcPct val="100000"/>
              </a:lnSpc>
              <a:buNone/>
            </a:pPr>
            <a:endParaRPr b="0" lang="en-PH" sz="1800" spc="-1" strike="noStrike">
              <a:latin typeface="Arial"/>
            </a:endParaRPr>
          </a:p>
          <a:p>
            <a:pPr>
              <a:lnSpc>
                <a:spcPct val="100000"/>
              </a:lnSpc>
              <a:buNone/>
            </a:pPr>
            <a:endParaRPr b="0" lang="en-PH" sz="1800" spc="-1" strike="noStrike">
              <a:latin typeface="Arial"/>
            </a:endParaRPr>
          </a:p>
          <a:p>
            <a:pPr>
              <a:lnSpc>
                <a:spcPct val="100000"/>
              </a:lnSpc>
              <a:buNone/>
            </a:pPr>
            <a:r>
              <a:rPr b="1" lang="en-PH" sz="1430" spc="-1" strike="noStrike">
                <a:solidFill>
                  <a:srgbClr val="000000"/>
                </a:solidFill>
                <a:latin typeface="Lato"/>
                <a:ea typeface="AppleSystemUIFont"/>
              </a:rPr>
              <a:t>Computer Hacking</a:t>
            </a:r>
            <a:endParaRPr b="0" lang="en-PH" sz="1430" spc="-1" strike="noStrike">
              <a:latin typeface="Arial"/>
            </a:endParaRPr>
          </a:p>
          <a:p>
            <a:pPr>
              <a:lnSpc>
                <a:spcPct val="100000"/>
              </a:lnSpc>
              <a:buNone/>
            </a:pPr>
            <a:r>
              <a:rPr b="1" lang="en-PH" sz="1430" spc="-1" strike="noStrike">
                <a:solidFill>
                  <a:srgbClr val="000000"/>
                </a:solidFill>
                <a:latin typeface="Lato"/>
                <a:ea typeface="AppleSystemUIFont"/>
              </a:rPr>
              <a:t>Corporal Punishment</a:t>
            </a:r>
            <a:endParaRPr b="0" lang="en-PH" sz="1430" spc="-1" strike="noStrike">
              <a:latin typeface="Arial"/>
            </a:endParaRPr>
          </a:p>
          <a:p>
            <a:pPr>
              <a:lnSpc>
                <a:spcPct val="100000"/>
              </a:lnSpc>
              <a:buNone/>
            </a:pPr>
            <a:r>
              <a:rPr b="1" lang="en-PH" sz="1430" spc="-1" strike="noStrike">
                <a:solidFill>
                  <a:srgbClr val="000000"/>
                </a:solidFill>
                <a:latin typeface="Lato"/>
                <a:ea typeface="AppleSystemUIFont"/>
              </a:rPr>
              <a:t>Domestic Violence</a:t>
            </a:r>
            <a:endParaRPr b="0" lang="en-PH" sz="1430" spc="-1" strike="noStrike">
              <a:latin typeface="Arial"/>
            </a:endParaRPr>
          </a:p>
          <a:p>
            <a:pPr>
              <a:lnSpc>
                <a:spcPct val="100000"/>
              </a:lnSpc>
              <a:buNone/>
            </a:pPr>
            <a:r>
              <a:rPr b="1" lang="en-PH" sz="1430" spc="-1" strike="noStrike">
                <a:solidFill>
                  <a:srgbClr val="000000"/>
                </a:solidFill>
                <a:latin typeface="Lato"/>
                <a:ea typeface="AppleSystemUIFont"/>
              </a:rPr>
              <a:t>Drunk Driving</a:t>
            </a:r>
            <a:endParaRPr b="0" lang="en-PH" sz="1430" spc="-1" strike="noStrike">
              <a:latin typeface="Arial"/>
            </a:endParaRPr>
          </a:p>
          <a:p>
            <a:pPr>
              <a:lnSpc>
                <a:spcPct val="100000"/>
              </a:lnSpc>
              <a:buNone/>
            </a:pPr>
            <a:r>
              <a:rPr b="1" lang="en-PH" sz="1430" spc="-1" strike="noStrike">
                <a:solidFill>
                  <a:srgbClr val="000000"/>
                </a:solidFill>
                <a:latin typeface="Lato"/>
                <a:ea typeface="AppleSystemUIFont"/>
              </a:rPr>
              <a:t>Drug Abuse/Drug Addiction</a:t>
            </a:r>
            <a:endParaRPr b="0" lang="en-PH" sz="1430" spc="-1" strike="noStrike">
              <a:latin typeface="Arial"/>
            </a:endParaRPr>
          </a:p>
          <a:p>
            <a:pPr>
              <a:lnSpc>
                <a:spcPct val="100000"/>
              </a:lnSpc>
              <a:buNone/>
            </a:pPr>
            <a:r>
              <a:rPr b="1" lang="en-PH" sz="1430" spc="-1" strike="noStrike">
                <a:solidFill>
                  <a:srgbClr val="000000"/>
                </a:solidFill>
                <a:latin typeface="Lato"/>
                <a:ea typeface="AppleSystemUIFont"/>
              </a:rPr>
              <a:t>Economic Integration</a:t>
            </a:r>
            <a:endParaRPr b="0" lang="en-PH" sz="1430" spc="-1" strike="noStrike">
              <a:latin typeface="Arial"/>
            </a:endParaRPr>
          </a:p>
          <a:p>
            <a:pPr>
              <a:lnSpc>
                <a:spcPct val="100000"/>
              </a:lnSpc>
              <a:buNone/>
            </a:pPr>
            <a:r>
              <a:rPr b="1" lang="en-PH" sz="1430" spc="-1" strike="noStrike">
                <a:solidFill>
                  <a:srgbClr val="000000"/>
                </a:solidFill>
                <a:latin typeface="Lato"/>
                <a:ea typeface="AppleSystemUIFont"/>
              </a:rPr>
              <a:t>Environmental Pollution</a:t>
            </a:r>
            <a:endParaRPr b="0" lang="en-PH" sz="1430" spc="-1" strike="noStrike">
              <a:latin typeface="Arial"/>
            </a:endParaRPr>
          </a:p>
          <a:p>
            <a:pPr>
              <a:lnSpc>
                <a:spcPct val="100000"/>
              </a:lnSpc>
              <a:buNone/>
            </a:pPr>
            <a:r>
              <a:rPr b="1" lang="en-PH" sz="1430" spc="-1" strike="noStrike">
                <a:solidFill>
                  <a:srgbClr val="000000"/>
                </a:solidFill>
                <a:latin typeface="Lato"/>
                <a:ea typeface="AppleSystemUIFont"/>
              </a:rPr>
              <a:t>Euthanasia/Mercy Killing/Assisted Suicide</a:t>
            </a:r>
            <a:endParaRPr b="0" lang="en-PH" sz="1430" spc="-1" strike="noStrike">
              <a:latin typeface="Arial"/>
            </a:endParaRPr>
          </a:p>
          <a:p>
            <a:pPr>
              <a:lnSpc>
                <a:spcPct val="100000"/>
              </a:lnSpc>
              <a:buNone/>
            </a:pPr>
            <a:r>
              <a:rPr b="1" lang="en-PH" sz="1430" spc="-1" strike="noStrike">
                <a:solidFill>
                  <a:srgbClr val="000000"/>
                </a:solidFill>
                <a:latin typeface="Lato"/>
                <a:ea typeface="AppleSystemUIFont"/>
              </a:rPr>
              <a:t>Freedom of Religion and Belief</a:t>
            </a:r>
            <a:endParaRPr b="0" lang="en-PH" sz="1430" spc="-1" strike="noStrike">
              <a:latin typeface="Arial"/>
            </a:endParaRPr>
          </a:p>
          <a:p>
            <a:pPr>
              <a:lnSpc>
                <a:spcPct val="100000"/>
              </a:lnSpc>
              <a:buNone/>
            </a:pPr>
            <a:r>
              <a:rPr b="1" lang="en-PH" sz="1430" spc="-1" strike="noStrike">
                <a:solidFill>
                  <a:srgbClr val="000000"/>
                </a:solidFill>
                <a:latin typeface="Lato"/>
                <a:ea typeface="AppleSystemUIFont"/>
              </a:rPr>
              <a:t>Gambling</a:t>
            </a:r>
            <a:endParaRPr b="0" lang="en-PH" sz="1430" spc="-1" strike="noStrike">
              <a:latin typeface="Arial"/>
            </a:endParaRPr>
          </a:p>
          <a:p>
            <a:pPr>
              <a:lnSpc>
                <a:spcPct val="100000"/>
              </a:lnSpc>
              <a:buNone/>
            </a:pPr>
            <a:r>
              <a:rPr b="1" lang="en-PH" sz="1430" spc="-1" strike="noStrike">
                <a:solidFill>
                  <a:srgbClr val="000000"/>
                </a:solidFill>
                <a:latin typeface="Lato"/>
                <a:ea typeface="AppleSystemUIFont"/>
              </a:rPr>
              <a:t>Game Addiction</a:t>
            </a:r>
            <a:endParaRPr b="0" lang="en-PH" sz="1430" spc="-1" strike="noStrike">
              <a:latin typeface="Arial"/>
            </a:endParaRPr>
          </a:p>
          <a:p>
            <a:pPr>
              <a:lnSpc>
                <a:spcPct val="100000"/>
              </a:lnSpc>
              <a:buNone/>
            </a:pPr>
            <a:r>
              <a:rPr b="1" lang="en-PH" sz="1430" spc="-1" strike="noStrike">
                <a:solidFill>
                  <a:srgbClr val="000000"/>
                </a:solidFill>
                <a:latin typeface="Lato"/>
                <a:ea typeface="AppleSystemUIFont"/>
              </a:rPr>
              <a:t>Gay Rights</a:t>
            </a:r>
            <a:endParaRPr b="0" lang="en-PH" sz="1430" spc="-1" strike="noStrike">
              <a:latin typeface="Arial"/>
            </a:endParaRPr>
          </a:p>
          <a:p>
            <a:pPr>
              <a:lnSpc>
                <a:spcPct val="100000"/>
              </a:lnSpc>
              <a:buNone/>
            </a:pPr>
            <a:r>
              <a:rPr b="1" lang="en-PH" sz="1430" spc="-1" strike="noStrike">
                <a:solidFill>
                  <a:srgbClr val="000000"/>
                </a:solidFill>
                <a:latin typeface="Lato"/>
                <a:ea typeface="AppleSystemUIFont"/>
              </a:rPr>
              <a:t>Genetic Engineering</a:t>
            </a:r>
            <a:endParaRPr b="0" lang="en-PH" sz="1430" spc="-1" strike="noStrike">
              <a:latin typeface="Arial"/>
            </a:endParaRPr>
          </a:p>
          <a:p>
            <a:pPr>
              <a:lnSpc>
                <a:spcPct val="100000"/>
              </a:lnSpc>
              <a:buNone/>
            </a:pPr>
            <a:r>
              <a:rPr b="1" lang="en-PH" sz="1430" spc="-1" strike="noStrike">
                <a:solidFill>
                  <a:srgbClr val="000000"/>
                </a:solidFill>
                <a:latin typeface="Lato"/>
                <a:ea typeface="AppleSystemUIFont"/>
              </a:rPr>
              <a:t>Genetically Modified Food</a:t>
            </a:r>
            <a:endParaRPr b="0" lang="en-PH" sz="1430" spc="-1" strike="noStrike">
              <a:latin typeface="Arial"/>
            </a:endParaRPr>
          </a:p>
          <a:p>
            <a:pPr>
              <a:lnSpc>
                <a:spcPct val="100000"/>
              </a:lnSpc>
              <a:buNone/>
            </a:pPr>
            <a:r>
              <a:rPr b="1" lang="en-PH" sz="1430" spc="-1" strike="noStrike">
                <a:solidFill>
                  <a:srgbClr val="000000"/>
                </a:solidFill>
                <a:latin typeface="Lato"/>
                <a:ea typeface="AppleSystemUIFont"/>
              </a:rPr>
              <a:t>Global Health Pandemics</a:t>
            </a:r>
            <a:endParaRPr b="0" lang="en-PH" sz="1430" spc="-1" strike="noStrike">
              <a:latin typeface="Arial"/>
            </a:endParaRPr>
          </a:p>
        </p:txBody>
      </p:sp>
      <p:sp>
        <p:nvSpPr>
          <p:cNvPr id="336" name=""/>
          <p:cNvSpPr/>
          <p:nvPr/>
        </p:nvSpPr>
        <p:spPr>
          <a:xfrm>
            <a:off x="8100720" y="1800360"/>
            <a:ext cx="3599640" cy="3455640"/>
          </a:xfrm>
          <a:prstGeom prst="foldedCorner">
            <a:avLst>
              <a:gd name="adj" fmla="val 12500"/>
            </a:avLst>
          </a:prstGeom>
          <a:solidFill>
            <a:srgbClr val="fff5ce"/>
          </a:solidFill>
          <a:ln w="76320">
            <a:solidFill>
              <a:srgbClr val="472702"/>
            </a:solidFill>
            <a:round/>
          </a:ln>
        </p:spPr>
        <p:style>
          <a:lnRef idx="0"/>
          <a:fillRef idx="0"/>
          <a:effectRef idx="0"/>
          <a:fontRef idx="minor"/>
        </p:style>
        <p:txBody>
          <a:bodyPr lIns="128160" rIns="128160" tIns="83160" bIns="83160" anchor="ctr">
            <a:noAutofit/>
          </a:bodyPr>
          <a:p>
            <a:pPr>
              <a:lnSpc>
                <a:spcPct val="100000"/>
              </a:lnSpc>
              <a:buNone/>
            </a:pPr>
            <a:endParaRPr b="0" lang="en-PH" sz="1800" spc="-1" strike="noStrike">
              <a:latin typeface="Arial"/>
            </a:endParaRPr>
          </a:p>
          <a:p>
            <a:pPr>
              <a:lnSpc>
                <a:spcPct val="100000"/>
              </a:lnSpc>
              <a:buNone/>
            </a:pPr>
            <a:endParaRPr b="0" lang="en-PH" sz="1800" spc="-1" strike="noStrike">
              <a:latin typeface="Arial"/>
            </a:endParaRPr>
          </a:p>
          <a:p>
            <a:pPr>
              <a:lnSpc>
                <a:spcPct val="100000"/>
              </a:lnSpc>
              <a:buNone/>
            </a:pPr>
            <a:r>
              <a:rPr b="1" lang="en-PH" sz="1400" spc="-1" strike="noStrike">
                <a:solidFill>
                  <a:srgbClr val="000000"/>
                </a:solidFill>
                <a:latin typeface="Lato"/>
                <a:ea typeface="DejaVu Sans"/>
              </a:rPr>
              <a:t>Globalization</a:t>
            </a:r>
            <a:endParaRPr b="0" lang="en-PH" sz="1400" spc="-1" strike="noStrike">
              <a:latin typeface="Arial"/>
            </a:endParaRPr>
          </a:p>
          <a:p>
            <a:pPr>
              <a:lnSpc>
                <a:spcPct val="100000"/>
              </a:lnSpc>
              <a:buNone/>
            </a:pPr>
            <a:r>
              <a:rPr b="1" lang="en-PH" sz="1400" spc="-1" strike="noStrike">
                <a:solidFill>
                  <a:srgbClr val="000000"/>
                </a:solidFill>
                <a:latin typeface="Lato"/>
                <a:ea typeface="DejaVu Sans"/>
              </a:rPr>
              <a:t>Graft and Corruption</a:t>
            </a:r>
            <a:endParaRPr b="0" lang="en-PH" sz="1400" spc="-1" strike="noStrike">
              <a:latin typeface="Arial"/>
            </a:endParaRPr>
          </a:p>
          <a:p>
            <a:pPr>
              <a:lnSpc>
                <a:spcPct val="100000"/>
              </a:lnSpc>
              <a:buNone/>
            </a:pPr>
            <a:r>
              <a:rPr b="1" lang="en-PH" sz="1400" spc="-1" strike="noStrike">
                <a:solidFill>
                  <a:srgbClr val="000000"/>
                </a:solidFill>
                <a:latin typeface="Lato"/>
                <a:ea typeface="DejaVu Sans"/>
              </a:rPr>
              <a:t>Gun Control</a:t>
            </a:r>
            <a:endParaRPr b="0" lang="en-PH" sz="1400" spc="-1" strike="noStrike">
              <a:latin typeface="Arial"/>
            </a:endParaRPr>
          </a:p>
          <a:p>
            <a:pPr>
              <a:lnSpc>
                <a:spcPct val="100000"/>
              </a:lnSpc>
              <a:buNone/>
            </a:pPr>
            <a:r>
              <a:rPr b="1" lang="en-PH" sz="1400" spc="-1" strike="noStrike">
                <a:solidFill>
                  <a:srgbClr val="000000"/>
                </a:solidFill>
                <a:latin typeface="Lato"/>
                <a:ea typeface="DejaVu Sans"/>
              </a:rPr>
              <a:t>Hazing</a:t>
            </a:r>
            <a:endParaRPr b="0" lang="en-PH" sz="1400" spc="-1" strike="noStrike">
              <a:latin typeface="Arial"/>
            </a:endParaRPr>
          </a:p>
          <a:p>
            <a:pPr>
              <a:lnSpc>
                <a:spcPct val="100000"/>
              </a:lnSpc>
              <a:buNone/>
            </a:pPr>
            <a:r>
              <a:rPr b="1" lang="en-PH" sz="1400" spc="-1" strike="noStrike">
                <a:solidFill>
                  <a:srgbClr val="000000"/>
                </a:solidFill>
                <a:latin typeface="Lato"/>
                <a:ea typeface="DejaVu Sans"/>
              </a:rPr>
              <a:t>Homelessness</a:t>
            </a:r>
            <a:endParaRPr b="0" lang="en-PH" sz="1400" spc="-1" strike="noStrike">
              <a:latin typeface="Arial"/>
            </a:endParaRPr>
          </a:p>
          <a:p>
            <a:pPr>
              <a:lnSpc>
                <a:spcPct val="100000"/>
              </a:lnSpc>
              <a:buNone/>
            </a:pPr>
            <a:r>
              <a:rPr b="1" lang="en-PH" sz="1400" spc="-1" strike="noStrike">
                <a:solidFill>
                  <a:srgbClr val="000000"/>
                </a:solidFill>
                <a:latin typeface="Lato"/>
                <a:ea typeface="DejaVu Sans"/>
              </a:rPr>
              <a:t>Human Rights and Equality for Women</a:t>
            </a:r>
            <a:endParaRPr b="0" lang="en-PH" sz="1400" spc="-1" strike="noStrike">
              <a:latin typeface="Arial"/>
            </a:endParaRPr>
          </a:p>
          <a:p>
            <a:pPr>
              <a:lnSpc>
                <a:spcPct val="100000"/>
              </a:lnSpc>
              <a:buNone/>
            </a:pPr>
            <a:r>
              <a:rPr b="1" lang="en-PH" sz="1400" spc="-1" strike="noStrike">
                <a:solidFill>
                  <a:srgbClr val="000000"/>
                </a:solidFill>
                <a:latin typeface="Lato"/>
                <a:ea typeface="DejaVu Sans"/>
              </a:rPr>
              <a:t>Human Rights Violations</a:t>
            </a:r>
            <a:endParaRPr b="0" lang="en-PH" sz="1400" spc="-1" strike="noStrike">
              <a:latin typeface="Arial"/>
            </a:endParaRPr>
          </a:p>
          <a:p>
            <a:pPr>
              <a:lnSpc>
                <a:spcPct val="100000"/>
              </a:lnSpc>
              <a:buNone/>
            </a:pPr>
            <a:r>
              <a:rPr b="1" lang="en-PH" sz="1400" spc="-1" strike="noStrike">
                <a:solidFill>
                  <a:srgbClr val="000000"/>
                </a:solidFill>
                <a:latin typeface="Lato"/>
                <a:ea typeface="DejaVu Sans"/>
              </a:rPr>
              <a:t>Human Trafficking</a:t>
            </a:r>
            <a:endParaRPr b="0" lang="en-PH" sz="1400" spc="-1" strike="noStrike">
              <a:latin typeface="Arial"/>
            </a:endParaRPr>
          </a:p>
          <a:p>
            <a:pPr>
              <a:lnSpc>
                <a:spcPct val="100000"/>
              </a:lnSpc>
              <a:buNone/>
            </a:pPr>
            <a:r>
              <a:rPr b="1" lang="en-PH" sz="1400" spc="-1" strike="noStrike">
                <a:solidFill>
                  <a:srgbClr val="000000"/>
                </a:solidFill>
                <a:latin typeface="Lato"/>
                <a:ea typeface="DejaVu Sans"/>
              </a:rPr>
              <a:t>Hunger</a:t>
            </a:r>
            <a:endParaRPr b="0" lang="en-PH" sz="1400" spc="-1" strike="noStrike">
              <a:latin typeface="Arial"/>
            </a:endParaRPr>
          </a:p>
          <a:p>
            <a:pPr>
              <a:lnSpc>
                <a:spcPct val="100000"/>
              </a:lnSpc>
              <a:buNone/>
            </a:pPr>
            <a:r>
              <a:rPr b="1" lang="en-PH" sz="1400" spc="-1" strike="noStrike">
                <a:solidFill>
                  <a:srgbClr val="000000"/>
                </a:solidFill>
                <a:latin typeface="Lato"/>
                <a:ea typeface="DejaVu Sans"/>
              </a:rPr>
              <a:t>Independence of Judiciary</a:t>
            </a:r>
            <a:endParaRPr b="0" lang="en-PH" sz="1400" spc="-1" strike="noStrike">
              <a:latin typeface="Arial"/>
            </a:endParaRPr>
          </a:p>
          <a:p>
            <a:pPr>
              <a:lnSpc>
                <a:spcPct val="100000"/>
              </a:lnSpc>
              <a:buNone/>
            </a:pPr>
            <a:r>
              <a:rPr b="1" lang="en-PH" sz="1400" spc="-1" strike="noStrike">
                <a:solidFill>
                  <a:srgbClr val="000000"/>
                </a:solidFill>
                <a:latin typeface="Lato"/>
                <a:ea typeface="DejaVu Sans"/>
              </a:rPr>
              <a:t>Inequalities</a:t>
            </a:r>
            <a:endParaRPr b="0" lang="en-PH" sz="1400" spc="-1" strike="noStrike">
              <a:latin typeface="Arial"/>
            </a:endParaRPr>
          </a:p>
          <a:p>
            <a:pPr>
              <a:lnSpc>
                <a:spcPct val="100000"/>
              </a:lnSpc>
              <a:buNone/>
            </a:pPr>
            <a:r>
              <a:rPr b="1" lang="en-PH" sz="1400" spc="-1" strike="noStrike">
                <a:solidFill>
                  <a:srgbClr val="000000"/>
                </a:solidFill>
                <a:latin typeface="Lato"/>
                <a:ea typeface="DejaVu Sans"/>
              </a:rPr>
              <a:t>Migration</a:t>
            </a:r>
            <a:endParaRPr b="0" lang="en-PH" sz="1400" spc="-1" strike="noStrike">
              <a:latin typeface="Arial"/>
            </a:endParaRPr>
          </a:p>
          <a:p>
            <a:pPr>
              <a:lnSpc>
                <a:spcPct val="100000"/>
              </a:lnSpc>
              <a:buNone/>
            </a:pPr>
            <a:r>
              <a:rPr b="1" lang="en-PH" sz="1400" spc="-1" strike="noStrike">
                <a:solidFill>
                  <a:srgbClr val="000000"/>
                </a:solidFill>
                <a:latin typeface="Lato"/>
                <a:ea typeface="DejaVu Sans"/>
              </a:rPr>
              <a:t>Minimum Wage and Equal Pay</a:t>
            </a:r>
            <a:endParaRPr b="0" lang="en-PH" sz="1400" spc="-1" strike="noStrike">
              <a:latin typeface="Arial"/>
            </a:endParaRPr>
          </a:p>
          <a:p>
            <a:pPr>
              <a:lnSpc>
                <a:spcPct val="100000"/>
              </a:lnSpc>
              <a:buNone/>
            </a:pPr>
            <a:r>
              <a:rPr b="1" lang="en-PH" sz="1400" spc="-1" strike="noStrike">
                <a:solidFill>
                  <a:srgbClr val="000000"/>
                </a:solidFill>
                <a:latin typeface="Lato"/>
                <a:ea typeface="DejaVu Sans"/>
              </a:rPr>
              <a:t>Minorities</a:t>
            </a:r>
            <a:endParaRPr b="0" lang="en-PH" sz="1400" spc="-1" strike="noStrike">
              <a:latin typeface="Arial"/>
            </a:endParaRPr>
          </a:p>
          <a:p>
            <a:pPr>
              <a:lnSpc>
                <a:spcPct val="100000"/>
              </a:lnSpc>
              <a:buNone/>
            </a:pPr>
            <a:r>
              <a:rPr b="1" lang="en-PH" sz="1400" spc="-1" strike="noStrike">
                <a:solidFill>
                  <a:srgbClr val="000000"/>
                </a:solidFill>
                <a:latin typeface="Lato"/>
                <a:ea typeface="DejaVu Sans"/>
              </a:rPr>
              <a:t>Modern Slavery</a:t>
            </a:r>
            <a:endParaRPr b="0" lang="en-PH" sz="1400" spc="-1" strike="noStrike">
              <a:latin typeface="Arial"/>
            </a:endParaRPr>
          </a:p>
        </p:txBody>
      </p:sp>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7" name=""/>
          <p:cNvSpPr/>
          <p:nvPr/>
        </p:nvSpPr>
        <p:spPr>
          <a:xfrm>
            <a:off x="2376000" y="1440000"/>
            <a:ext cx="3599640" cy="3455640"/>
          </a:xfrm>
          <a:prstGeom prst="foldedCorner">
            <a:avLst>
              <a:gd name="adj" fmla="val 12500"/>
            </a:avLst>
          </a:prstGeom>
          <a:solidFill>
            <a:srgbClr val="fff5ce"/>
          </a:solidFill>
          <a:ln w="76320">
            <a:solidFill>
              <a:srgbClr val="472702"/>
            </a:solidFill>
            <a:round/>
          </a:ln>
        </p:spPr>
        <p:style>
          <a:lnRef idx="0"/>
          <a:fillRef idx="0"/>
          <a:effectRef idx="0"/>
          <a:fontRef idx="minor"/>
        </p:style>
        <p:txBody>
          <a:bodyPr lIns="128160" rIns="128160" tIns="83160" bIns="83160" anchor="ctr">
            <a:noAutofit/>
          </a:bodyPr>
          <a:p>
            <a:pPr>
              <a:lnSpc>
                <a:spcPct val="100000"/>
              </a:lnSpc>
              <a:buNone/>
            </a:pPr>
            <a:endParaRPr b="0" lang="en-PH" sz="1800" spc="-1" strike="noStrike">
              <a:latin typeface="Arial"/>
            </a:endParaRPr>
          </a:p>
          <a:p>
            <a:pPr>
              <a:lnSpc>
                <a:spcPct val="100000"/>
              </a:lnSpc>
              <a:buNone/>
            </a:pPr>
            <a:endParaRPr b="0" lang="en-PH" sz="1800" spc="-1" strike="noStrike">
              <a:latin typeface="Arial"/>
            </a:endParaRPr>
          </a:p>
          <a:p>
            <a:pPr>
              <a:lnSpc>
                <a:spcPct val="100000"/>
              </a:lnSpc>
              <a:buNone/>
            </a:pPr>
            <a:r>
              <a:rPr b="1" lang="en-PH" sz="1380" spc="-1" strike="noStrike">
                <a:solidFill>
                  <a:srgbClr val="000000"/>
                </a:solidFill>
                <a:latin typeface="Lato"/>
                <a:ea typeface="AppleSystemUIFont"/>
              </a:rPr>
              <a:t>Multiculturalism</a:t>
            </a:r>
            <a:endParaRPr b="0" lang="en-PH" sz="1380" spc="-1" strike="noStrike">
              <a:latin typeface="Arial"/>
            </a:endParaRPr>
          </a:p>
          <a:p>
            <a:pPr>
              <a:lnSpc>
                <a:spcPct val="100000"/>
              </a:lnSpc>
              <a:buNone/>
            </a:pPr>
            <a:r>
              <a:rPr b="1" lang="en-PH" sz="1380" spc="-1" strike="noStrike">
                <a:solidFill>
                  <a:srgbClr val="000000"/>
                </a:solidFill>
                <a:latin typeface="Lato"/>
                <a:ea typeface="AppleSystemUIFont"/>
              </a:rPr>
              <a:t>Organ and Body Donation</a:t>
            </a:r>
            <a:endParaRPr b="0" lang="en-PH" sz="1380" spc="-1" strike="noStrike">
              <a:latin typeface="Arial"/>
            </a:endParaRPr>
          </a:p>
          <a:p>
            <a:pPr>
              <a:lnSpc>
                <a:spcPct val="100000"/>
              </a:lnSpc>
              <a:buNone/>
            </a:pPr>
            <a:r>
              <a:rPr b="1" lang="en-PH" sz="1380" spc="-1" strike="noStrike">
                <a:solidFill>
                  <a:srgbClr val="000000"/>
                </a:solidFill>
                <a:latin typeface="Lato"/>
                <a:ea typeface="AppleSystemUIFont"/>
              </a:rPr>
              <a:t>Overpopulation</a:t>
            </a:r>
            <a:endParaRPr b="0" lang="en-PH" sz="1380" spc="-1" strike="noStrike">
              <a:latin typeface="Arial"/>
            </a:endParaRPr>
          </a:p>
          <a:p>
            <a:pPr>
              <a:lnSpc>
                <a:spcPct val="100000"/>
              </a:lnSpc>
              <a:buNone/>
            </a:pPr>
            <a:r>
              <a:rPr b="1" lang="en-PH" sz="1380" spc="-1" strike="noStrike">
                <a:solidFill>
                  <a:srgbClr val="000000"/>
                </a:solidFill>
                <a:latin typeface="Lato"/>
                <a:ea typeface="AppleSystemUIFont"/>
              </a:rPr>
              <a:t>Police Brutality/ Excessive Force by Law Enforcement</a:t>
            </a:r>
            <a:endParaRPr b="0" lang="en-PH" sz="1380" spc="-1" strike="noStrike">
              <a:latin typeface="Arial"/>
            </a:endParaRPr>
          </a:p>
          <a:p>
            <a:pPr>
              <a:lnSpc>
                <a:spcPct val="100000"/>
              </a:lnSpc>
              <a:buNone/>
            </a:pPr>
            <a:r>
              <a:rPr b="1" lang="en-PH" sz="1380" spc="-1" strike="noStrike">
                <a:solidFill>
                  <a:srgbClr val="000000"/>
                </a:solidFill>
                <a:latin typeface="Lato"/>
                <a:ea typeface="AppleSystemUIFont"/>
              </a:rPr>
              <a:t>Political Dynasties</a:t>
            </a:r>
            <a:endParaRPr b="0" lang="en-PH" sz="1380" spc="-1" strike="noStrike">
              <a:latin typeface="Arial"/>
            </a:endParaRPr>
          </a:p>
          <a:p>
            <a:pPr>
              <a:lnSpc>
                <a:spcPct val="100000"/>
              </a:lnSpc>
              <a:buNone/>
            </a:pPr>
            <a:r>
              <a:rPr b="1" lang="en-PH" sz="1380" spc="-1" strike="noStrike">
                <a:solidFill>
                  <a:srgbClr val="000000"/>
                </a:solidFill>
                <a:latin typeface="Lato"/>
                <a:ea typeface="AppleSystemUIFont"/>
              </a:rPr>
              <a:t>Rape</a:t>
            </a:r>
            <a:endParaRPr b="0" lang="en-PH" sz="1380" spc="-1" strike="noStrike">
              <a:latin typeface="Arial"/>
            </a:endParaRPr>
          </a:p>
          <a:p>
            <a:pPr>
              <a:lnSpc>
                <a:spcPct val="100000"/>
              </a:lnSpc>
              <a:buNone/>
            </a:pPr>
            <a:r>
              <a:rPr b="1" lang="en-PH" sz="1380" spc="-1" strike="noStrike">
                <a:solidFill>
                  <a:srgbClr val="000000"/>
                </a:solidFill>
                <a:latin typeface="Lato"/>
                <a:ea typeface="AppleSystemUIFont"/>
              </a:rPr>
              <a:t>Reproductive Health</a:t>
            </a:r>
            <a:endParaRPr b="0" lang="en-PH" sz="1380" spc="-1" strike="noStrike">
              <a:latin typeface="Arial"/>
            </a:endParaRPr>
          </a:p>
          <a:p>
            <a:pPr>
              <a:lnSpc>
                <a:spcPct val="100000"/>
              </a:lnSpc>
              <a:buNone/>
            </a:pPr>
            <a:r>
              <a:rPr b="1" lang="en-PH" sz="1380" spc="-1" strike="noStrike">
                <a:solidFill>
                  <a:srgbClr val="000000"/>
                </a:solidFill>
                <a:latin typeface="Lato"/>
                <a:ea typeface="AppleSystemUIFont"/>
              </a:rPr>
              <a:t>Recycling and Conservation</a:t>
            </a:r>
            <a:endParaRPr b="0" lang="en-PH" sz="1380" spc="-1" strike="noStrike">
              <a:latin typeface="Arial"/>
            </a:endParaRPr>
          </a:p>
          <a:p>
            <a:pPr>
              <a:lnSpc>
                <a:spcPct val="100000"/>
              </a:lnSpc>
              <a:buNone/>
            </a:pPr>
            <a:r>
              <a:rPr b="1" lang="en-PH" sz="1380" spc="-1" strike="noStrike">
                <a:solidFill>
                  <a:srgbClr val="000000"/>
                </a:solidFill>
                <a:latin typeface="Lato"/>
                <a:ea typeface="AppleSystemUIFont"/>
              </a:rPr>
              <a:t>Right to Work</a:t>
            </a:r>
            <a:endParaRPr b="0" lang="en-PH" sz="1380" spc="-1" strike="noStrike">
              <a:latin typeface="Arial"/>
            </a:endParaRPr>
          </a:p>
          <a:p>
            <a:pPr>
              <a:lnSpc>
                <a:spcPct val="100000"/>
              </a:lnSpc>
              <a:buNone/>
            </a:pPr>
            <a:r>
              <a:rPr b="1" lang="en-PH" sz="1380" spc="-1" strike="noStrike">
                <a:solidFill>
                  <a:srgbClr val="000000"/>
                </a:solidFill>
                <a:latin typeface="Lato"/>
                <a:ea typeface="AppleSystemUIFont"/>
              </a:rPr>
              <a:t>Same-sex Marriage</a:t>
            </a:r>
            <a:endParaRPr b="0" lang="en-PH" sz="1380" spc="-1" strike="noStrike">
              <a:latin typeface="Arial"/>
            </a:endParaRPr>
          </a:p>
          <a:p>
            <a:pPr>
              <a:lnSpc>
                <a:spcPct val="100000"/>
              </a:lnSpc>
              <a:buNone/>
            </a:pPr>
            <a:r>
              <a:rPr b="1" lang="en-PH" sz="1380" spc="-1" strike="noStrike">
                <a:solidFill>
                  <a:srgbClr val="000000"/>
                </a:solidFill>
                <a:latin typeface="Lato"/>
                <a:ea typeface="AppleSystemUIFont"/>
              </a:rPr>
              <a:t>Sex Trade</a:t>
            </a:r>
            <a:endParaRPr b="0" lang="en-PH" sz="1380" spc="-1" strike="noStrike">
              <a:latin typeface="Arial"/>
            </a:endParaRPr>
          </a:p>
          <a:p>
            <a:pPr>
              <a:lnSpc>
                <a:spcPct val="100000"/>
              </a:lnSpc>
              <a:buNone/>
            </a:pPr>
            <a:r>
              <a:rPr b="1" lang="en-PH" sz="1380" spc="-1" strike="noStrike">
                <a:solidFill>
                  <a:srgbClr val="000000"/>
                </a:solidFill>
                <a:latin typeface="Lato"/>
                <a:ea typeface="AppleSystemUIFont"/>
              </a:rPr>
              <a:t>Sexual Harassment</a:t>
            </a:r>
            <a:endParaRPr b="0" lang="en-PH" sz="1380" spc="-1" strike="noStrike">
              <a:latin typeface="Arial"/>
            </a:endParaRPr>
          </a:p>
          <a:p>
            <a:pPr>
              <a:lnSpc>
                <a:spcPct val="100000"/>
              </a:lnSpc>
              <a:buNone/>
            </a:pPr>
            <a:r>
              <a:rPr b="1" lang="en-PH" sz="1380" spc="-1" strike="noStrike">
                <a:solidFill>
                  <a:srgbClr val="000000"/>
                </a:solidFill>
                <a:latin typeface="Lato"/>
                <a:ea typeface="AppleSystemUIFont"/>
              </a:rPr>
              <a:t>Sexual Orientation and Gender Identity</a:t>
            </a:r>
            <a:endParaRPr b="0" lang="en-PH" sz="1380" spc="-1" strike="noStrike">
              <a:latin typeface="Arial"/>
            </a:endParaRPr>
          </a:p>
          <a:p>
            <a:pPr>
              <a:lnSpc>
                <a:spcPct val="100000"/>
              </a:lnSpc>
              <a:buNone/>
            </a:pPr>
            <a:r>
              <a:rPr b="1" lang="en-PH" sz="1380" spc="-1" strike="noStrike">
                <a:solidFill>
                  <a:srgbClr val="000000"/>
                </a:solidFill>
                <a:latin typeface="Lato"/>
                <a:ea typeface="AppleSystemUIFont"/>
              </a:rPr>
              <a:t>Single Parenting</a:t>
            </a:r>
            <a:endParaRPr b="0" lang="en-PH" sz="1380" spc="-1" strike="noStrike">
              <a:latin typeface="Arial"/>
            </a:endParaRPr>
          </a:p>
          <a:p>
            <a:pPr>
              <a:lnSpc>
                <a:spcPct val="100000"/>
              </a:lnSpc>
              <a:buNone/>
            </a:pPr>
            <a:r>
              <a:rPr b="1" lang="en-PH" sz="1380" spc="-1" strike="noStrike">
                <a:solidFill>
                  <a:srgbClr val="000000"/>
                </a:solidFill>
                <a:latin typeface="Lato"/>
                <a:ea typeface="AppleSystemUIFont"/>
              </a:rPr>
              <a:t>Sustainable Development</a:t>
            </a:r>
            <a:endParaRPr b="0" lang="en-PH" sz="1380" spc="-1" strike="noStrike">
              <a:latin typeface="Arial"/>
            </a:endParaRPr>
          </a:p>
        </p:txBody>
      </p:sp>
      <p:sp>
        <p:nvSpPr>
          <p:cNvPr id="338" name=""/>
          <p:cNvSpPr/>
          <p:nvPr/>
        </p:nvSpPr>
        <p:spPr>
          <a:xfrm>
            <a:off x="6192360" y="1440360"/>
            <a:ext cx="3599640" cy="3455640"/>
          </a:xfrm>
          <a:prstGeom prst="foldedCorner">
            <a:avLst>
              <a:gd name="adj" fmla="val 12500"/>
            </a:avLst>
          </a:prstGeom>
          <a:solidFill>
            <a:srgbClr val="fff5ce"/>
          </a:solidFill>
          <a:ln w="76320">
            <a:solidFill>
              <a:srgbClr val="472702"/>
            </a:solidFill>
            <a:round/>
          </a:ln>
        </p:spPr>
        <p:style>
          <a:lnRef idx="0"/>
          <a:fillRef idx="0"/>
          <a:effectRef idx="0"/>
          <a:fontRef idx="minor"/>
        </p:style>
        <p:txBody>
          <a:bodyPr lIns="128160" rIns="128160" tIns="83160" bIns="83160" anchor="ctr">
            <a:noAutofit/>
          </a:bodyPr>
          <a:p>
            <a:pPr>
              <a:lnSpc>
                <a:spcPct val="100000"/>
              </a:lnSpc>
              <a:buNone/>
            </a:pPr>
            <a:r>
              <a:rPr b="1" lang="en-PH" sz="1430" spc="-1" strike="noStrike">
                <a:solidFill>
                  <a:srgbClr val="000000"/>
                </a:solidFill>
                <a:latin typeface="Lato"/>
                <a:ea typeface="AppleSystemUIFont"/>
              </a:rPr>
              <a:t>Teen Pregnancy</a:t>
            </a:r>
            <a:endParaRPr b="0" lang="en-PH" sz="1430" spc="-1" strike="noStrike">
              <a:latin typeface="Arial"/>
            </a:endParaRPr>
          </a:p>
          <a:p>
            <a:pPr>
              <a:lnSpc>
                <a:spcPct val="100000"/>
              </a:lnSpc>
              <a:buNone/>
            </a:pPr>
            <a:r>
              <a:rPr b="1" lang="en-PH" sz="1430" spc="-1" strike="noStrike">
                <a:solidFill>
                  <a:srgbClr val="000000"/>
                </a:solidFill>
                <a:latin typeface="Lato"/>
                <a:ea typeface="AppleSystemUIFont"/>
              </a:rPr>
              <a:t>Territorial Dispute</a:t>
            </a:r>
            <a:endParaRPr b="0" lang="en-PH" sz="1430" spc="-1" strike="noStrike">
              <a:latin typeface="Arial"/>
            </a:endParaRPr>
          </a:p>
          <a:p>
            <a:pPr>
              <a:lnSpc>
                <a:spcPct val="100000"/>
              </a:lnSpc>
              <a:buNone/>
            </a:pPr>
            <a:r>
              <a:rPr b="1" lang="en-PH" sz="1430" spc="-1" strike="noStrike">
                <a:solidFill>
                  <a:srgbClr val="000000"/>
                </a:solidFill>
                <a:latin typeface="Lato"/>
                <a:ea typeface="AppleSystemUIFont"/>
              </a:rPr>
              <a:t>Terrorism</a:t>
            </a:r>
            <a:endParaRPr b="0" lang="en-PH" sz="1430" spc="-1" strike="noStrike">
              <a:latin typeface="Arial"/>
            </a:endParaRPr>
          </a:p>
          <a:p>
            <a:pPr>
              <a:lnSpc>
                <a:spcPct val="100000"/>
              </a:lnSpc>
              <a:buNone/>
            </a:pPr>
            <a:r>
              <a:rPr b="1" lang="en-PH" sz="1430" spc="-1" strike="noStrike">
                <a:solidFill>
                  <a:srgbClr val="000000"/>
                </a:solidFill>
                <a:latin typeface="Lato"/>
                <a:ea typeface="AppleSystemUIFont"/>
              </a:rPr>
              <a:t>Texting While Driving</a:t>
            </a:r>
            <a:endParaRPr b="0" lang="en-PH" sz="1430" spc="-1" strike="noStrike">
              <a:latin typeface="Arial"/>
            </a:endParaRPr>
          </a:p>
          <a:p>
            <a:pPr>
              <a:lnSpc>
                <a:spcPct val="100000"/>
              </a:lnSpc>
              <a:buNone/>
            </a:pPr>
            <a:r>
              <a:rPr b="1" lang="en-PH" sz="1430" spc="-1" strike="noStrike">
                <a:solidFill>
                  <a:srgbClr val="000000"/>
                </a:solidFill>
                <a:latin typeface="Lato"/>
                <a:ea typeface="AppleSystemUIFont"/>
              </a:rPr>
              <a:t>Torture</a:t>
            </a:r>
            <a:endParaRPr b="0" lang="en-PH" sz="1430" spc="-1" strike="noStrike">
              <a:latin typeface="Arial"/>
            </a:endParaRPr>
          </a:p>
          <a:p>
            <a:pPr>
              <a:lnSpc>
                <a:spcPct val="100000"/>
              </a:lnSpc>
              <a:buNone/>
            </a:pPr>
            <a:r>
              <a:rPr b="1" lang="en-PH" sz="1430" spc="-1" strike="noStrike">
                <a:solidFill>
                  <a:srgbClr val="000000"/>
                </a:solidFill>
                <a:latin typeface="Lato"/>
                <a:ea typeface="AppleSystemUIFont"/>
              </a:rPr>
              <a:t>Unemployment</a:t>
            </a:r>
            <a:endParaRPr b="0" lang="en-PH" sz="1430" spc="-1" strike="noStrike">
              <a:latin typeface="Arial"/>
            </a:endParaRPr>
          </a:p>
          <a:p>
            <a:pPr>
              <a:lnSpc>
                <a:spcPct val="100000"/>
              </a:lnSpc>
              <a:buNone/>
            </a:pPr>
            <a:r>
              <a:rPr b="1" lang="en-PH" sz="1430" spc="-1" strike="noStrike">
                <a:solidFill>
                  <a:srgbClr val="000000"/>
                </a:solidFill>
                <a:latin typeface="Lato"/>
                <a:ea typeface="AppleSystemUIFont"/>
              </a:rPr>
              <a:t>Union Busting</a:t>
            </a:r>
            <a:endParaRPr b="0" lang="en-PH" sz="1430" spc="-1" strike="noStrike">
              <a:latin typeface="Arial"/>
            </a:endParaRPr>
          </a:p>
          <a:p>
            <a:pPr>
              <a:lnSpc>
                <a:spcPct val="100000"/>
              </a:lnSpc>
              <a:buNone/>
            </a:pPr>
            <a:r>
              <a:rPr b="1" lang="en-PH" sz="1430" spc="-1" strike="noStrike">
                <a:solidFill>
                  <a:srgbClr val="000000"/>
                </a:solidFill>
                <a:latin typeface="Lato"/>
                <a:ea typeface="AppleSystemUIFont"/>
              </a:rPr>
              <a:t>Vigilantism</a:t>
            </a:r>
            <a:endParaRPr b="0" lang="en-PH" sz="1430" spc="-1" strike="noStrike">
              <a:latin typeface="Arial"/>
            </a:endParaRPr>
          </a:p>
          <a:p>
            <a:pPr>
              <a:lnSpc>
                <a:spcPct val="100000"/>
              </a:lnSpc>
              <a:buNone/>
            </a:pPr>
            <a:r>
              <a:rPr b="1" lang="en-PH" sz="1430" spc="-1" strike="noStrike">
                <a:solidFill>
                  <a:srgbClr val="000000"/>
                </a:solidFill>
                <a:latin typeface="Lato"/>
                <a:ea typeface="AppleSystemUIFont"/>
              </a:rPr>
              <a:t>Violence in Video Games</a:t>
            </a:r>
            <a:endParaRPr b="0" lang="en-PH" sz="1430" spc="-1" strike="noStrike">
              <a:latin typeface="Arial"/>
            </a:endParaRPr>
          </a:p>
          <a:p>
            <a:pPr>
              <a:lnSpc>
                <a:spcPct val="100000"/>
              </a:lnSpc>
              <a:buNone/>
            </a:pPr>
            <a:r>
              <a:rPr b="1" lang="en-PH" sz="1430" spc="-1" strike="noStrike">
                <a:solidFill>
                  <a:srgbClr val="000000"/>
                </a:solidFill>
                <a:latin typeface="Lato"/>
                <a:ea typeface="AppleSystemUIFont"/>
              </a:rPr>
              <a:t>Voter Disenfranchisement</a:t>
            </a:r>
            <a:endParaRPr b="0" lang="en-PH" sz="1430" spc="-1" strike="noStrike">
              <a:latin typeface="Arial"/>
            </a:endParaRPr>
          </a:p>
          <a:p>
            <a:pPr>
              <a:lnSpc>
                <a:spcPct val="100000"/>
              </a:lnSpc>
              <a:buNone/>
            </a:pPr>
            <a:r>
              <a:rPr b="1" lang="en-PH" sz="1430" spc="-1" strike="noStrike">
                <a:solidFill>
                  <a:srgbClr val="000000"/>
                </a:solidFill>
                <a:latin typeface="Lato"/>
                <a:ea typeface="AppleSystemUIFont"/>
              </a:rPr>
              <a:t>Weapons of Mass Destruction</a:t>
            </a:r>
            <a:endParaRPr b="0" lang="en-PH" sz="1430" spc="-1" strike="noStrike">
              <a:latin typeface="Arial"/>
            </a:endParaRPr>
          </a:p>
          <a:p>
            <a:pPr>
              <a:lnSpc>
                <a:spcPct val="100000"/>
              </a:lnSpc>
              <a:buNone/>
            </a:pPr>
            <a:r>
              <a:rPr b="1" lang="en-PH" sz="1430" spc="-1" strike="noStrike">
                <a:solidFill>
                  <a:srgbClr val="000000"/>
                </a:solidFill>
                <a:latin typeface="Lato"/>
                <a:ea typeface="AppleSystemUIFont"/>
              </a:rPr>
              <a:t>Wife Abuse</a:t>
            </a:r>
            <a:endParaRPr b="0" lang="en-PH" sz="1430" spc="-1" strike="noStrike">
              <a:latin typeface="Arial"/>
            </a:endParaRPr>
          </a:p>
          <a:p>
            <a:pPr>
              <a:lnSpc>
                <a:spcPct val="100000"/>
              </a:lnSpc>
              <a:buNone/>
            </a:pPr>
            <a:r>
              <a:rPr b="1" lang="en-PH" sz="1430" spc="-1" strike="noStrike">
                <a:solidFill>
                  <a:srgbClr val="000000"/>
                </a:solidFill>
                <a:latin typeface="Lato"/>
                <a:ea typeface="AppleSystemUIFont"/>
              </a:rPr>
              <a:t>World Hunger</a:t>
            </a:r>
            <a:endParaRPr b="0" lang="en-PH" sz="1430" spc="-1" strike="noStrike">
              <a:latin typeface="Arial"/>
            </a:endParaRPr>
          </a:p>
        </p:txBody>
      </p:sp>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9" name="PlaceHolder 1"/>
          <p:cNvSpPr>
            <a:spLocks noGrp="1"/>
          </p:cNvSpPr>
          <p:nvPr>
            <p:ph/>
          </p:nvPr>
        </p:nvSpPr>
        <p:spPr>
          <a:xfrm>
            <a:off x="609480" y="2144520"/>
            <a:ext cx="10971720" cy="3615120"/>
          </a:xfrm>
          <a:prstGeom prst="rect">
            <a:avLst/>
          </a:prstGeom>
          <a:noFill/>
          <a:ln w="0">
            <a:noFill/>
          </a:ln>
        </p:spPr>
        <p:txBody>
          <a:bodyPr lIns="0" rIns="0" tIns="0" bIns="0" anchor="t">
            <a:normAutofit/>
          </a:bodyPr>
          <a:p>
            <a:pPr>
              <a:lnSpc>
                <a:spcPct val="100000"/>
              </a:lnSpc>
              <a:buNone/>
            </a:pPr>
            <a:endParaRPr b="0" lang="en-PH" sz="3200" spc="-1" strike="noStrike">
              <a:latin typeface="Arial"/>
            </a:endParaRPr>
          </a:p>
          <a:p>
            <a:pPr>
              <a:lnSpc>
                <a:spcPct val="100000"/>
              </a:lnSpc>
              <a:buNone/>
            </a:pPr>
            <a:r>
              <a:rPr b="0" lang="en-PH" sz="2000" spc="-1" strike="noStrike">
                <a:latin typeface="Lato"/>
                <a:ea typeface="AppleSystemUIFont"/>
              </a:rPr>
              <a:t>Sa pag-aaral ng mga kontemporaryong isyu, kailangan ang mga kasanayan sa sumusunod:</a:t>
            </a:r>
            <a:endParaRPr b="0" lang="en-PH" sz="2000" spc="-1" strike="noStrike">
              <a:latin typeface="Arial"/>
            </a:endParaRPr>
          </a:p>
          <a:p>
            <a:pPr>
              <a:lnSpc>
                <a:spcPct val="100000"/>
              </a:lnSpc>
              <a:buNone/>
            </a:pPr>
            <a:endParaRPr b="0" lang="en-PH" sz="2000" spc="-1" strike="noStrike">
              <a:latin typeface="Arial"/>
            </a:endParaRPr>
          </a:p>
          <a:p>
            <a:pPr>
              <a:lnSpc>
                <a:spcPct val="100000"/>
              </a:lnSpc>
              <a:buNone/>
            </a:pPr>
            <a:r>
              <a:rPr b="1" lang="en-PH" sz="2000" spc="-1" strike="noStrike">
                <a:latin typeface="Lato"/>
                <a:ea typeface="AppleSystemUIFont"/>
              </a:rPr>
              <a:t>A. Mga Primarya at Sekundaryang Sanggunian</a:t>
            </a:r>
            <a:endParaRPr b="0" lang="en-PH" sz="2000" spc="-1" strike="noStrike">
              <a:latin typeface="Arial"/>
            </a:endParaRPr>
          </a:p>
          <a:p>
            <a:pPr>
              <a:lnSpc>
                <a:spcPct val="100000"/>
              </a:lnSpc>
              <a:buNone/>
            </a:pPr>
            <a:r>
              <a:rPr b="1" lang="en-PH" sz="2000" spc="-1" strike="noStrike">
                <a:latin typeface="Lato"/>
                <a:ea typeface="AppleSystemUIFont"/>
              </a:rPr>
              <a:t>B. Pagsusuri ng mga Datos</a:t>
            </a:r>
            <a:endParaRPr b="0" lang="en-PH" sz="2000" spc="-1" strike="noStrike">
              <a:latin typeface="Arial"/>
            </a:endParaRPr>
          </a:p>
          <a:p>
            <a:pPr>
              <a:lnSpc>
                <a:spcPct val="100000"/>
              </a:lnSpc>
              <a:buNone/>
            </a:pPr>
            <a:r>
              <a:rPr b="1" lang="en-PH" sz="2000" spc="-1" strike="noStrike">
                <a:latin typeface="Lato"/>
                <a:ea typeface="AppleSystemUIFont"/>
              </a:rPr>
              <a:t>C. Mga Kasanayan na Dapat Matutuhan sa Pagtataya ng mga Datos</a:t>
            </a:r>
            <a:endParaRPr b="0" lang="en-PH" sz="2000" spc="-1" strike="noStrike">
              <a:latin typeface="Arial"/>
            </a:endParaRPr>
          </a:p>
        </p:txBody>
      </p:sp>
      <p:sp>
        <p:nvSpPr>
          <p:cNvPr id="340" name=""/>
          <p:cNvSpPr/>
          <p:nvPr/>
        </p:nvSpPr>
        <p:spPr>
          <a:xfrm>
            <a:off x="720360" y="540720"/>
            <a:ext cx="9359280" cy="1258920"/>
          </a:xfrm>
          <a:custGeom>
            <a:avLst/>
            <a:gdLst/>
            <a:ahLst/>
            <a:rect l="l" t="t" r="r" b="b"/>
            <a:pathLst>
              <a:path w="26001" h="3500">
                <a:moveTo>
                  <a:pt x="583" y="0"/>
                </a:moveTo>
                <a:lnTo>
                  <a:pt x="583" y="0"/>
                </a:lnTo>
                <a:cubicBezTo>
                  <a:pt x="481" y="0"/>
                  <a:pt x="380" y="27"/>
                  <a:pt x="292" y="78"/>
                </a:cubicBezTo>
                <a:cubicBezTo>
                  <a:pt x="203" y="129"/>
                  <a:pt x="129" y="203"/>
                  <a:pt x="78" y="292"/>
                </a:cubicBezTo>
                <a:cubicBezTo>
                  <a:pt x="27" y="380"/>
                  <a:pt x="0" y="481"/>
                  <a:pt x="0" y="583"/>
                </a:cubicBezTo>
                <a:lnTo>
                  <a:pt x="0" y="2915"/>
                </a:lnTo>
                <a:lnTo>
                  <a:pt x="0" y="2916"/>
                </a:lnTo>
                <a:cubicBezTo>
                  <a:pt x="0" y="3018"/>
                  <a:pt x="27" y="3119"/>
                  <a:pt x="78" y="3207"/>
                </a:cubicBezTo>
                <a:cubicBezTo>
                  <a:pt x="129" y="3296"/>
                  <a:pt x="203" y="3370"/>
                  <a:pt x="292" y="3421"/>
                </a:cubicBezTo>
                <a:cubicBezTo>
                  <a:pt x="380" y="3472"/>
                  <a:pt x="481" y="3499"/>
                  <a:pt x="583" y="3499"/>
                </a:cubicBezTo>
                <a:lnTo>
                  <a:pt x="25416" y="3499"/>
                </a:lnTo>
                <a:lnTo>
                  <a:pt x="25417" y="3499"/>
                </a:lnTo>
                <a:cubicBezTo>
                  <a:pt x="25519" y="3499"/>
                  <a:pt x="25620" y="3472"/>
                  <a:pt x="25708" y="3421"/>
                </a:cubicBezTo>
                <a:cubicBezTo>
                  <a:pt x="25797" y="3370"/>
                  <a:pt x="25871" y="3296"/>
                  <a:pt x="25922" y="3207"/>
                </a:cubicBezTo>
                <a:cubicBezTo>
                  <a:pt x="25973" y="3119"/>
                  <a:pt x="26000" y="3018"/>
                  <a:pt x="26000" y="2916"/>
                </a:cubicBezTo>
                <a:lnTo>
                  <a:pt x="26000" y="583"/>
                </a:lnTo>
                <a:lnTo>
                  <a:pt x="26000" y="583"/>
                </a:lnTo>
                <a:lnTo>
                  <a:pt x="26000" y="583"/>
                </a:lnTo>
                <a:cubicBezTo>
                  <a:pt x="26000" y="481"/>
                  <a:pt x="25973" y="380"/>
                  <a:pt x="25922" y="292"/>
                </a:cubicBezTo>
                <a:cubicBezTo>
                  <a:pt x="25871" y="203"/>
                  <a:pt x="25797" y="129"/>
                  <a:pt x="25708" y="78"/>
                </a:cubicBezTo>
                <a:cubicBezTo>
                  <a:pt x="25620" y="27"/>
                  <a:pt x="25519" y="0"/>
                  <a:pt x="25417" y="0"/>
                </a:cubicBezTo>
                <a:lnTo>
                  <a:pt x="583" y="0"/>
                </a:lnTo>
              </a:path>
            </a:pathLst>
          </a:custGeom>
          <a:solidFill>
            <a:srgbClr val="dedce6"/>
          </a:solidFill>
          <a:ln w="76320">
            <a:solidFill>
              <a:srgbClr val="55308d"/>
            </a:solidFill>
            <a:round/>
          </a:ln>
        </p:spPr>
        <p:style>
          <a:lnRef idx="0"/>
          <a:fillRef idx="0"/>
          <a:effectRef idx="0"/>
          <a:fontRef idx="minor"/>
        </p:style>
        <p:txBody>
          <a:bodyPr lIns="128160" rIns="128160" tIns="83160" bIns="83160" anchor="ctr">
            <a:noAutofit/>
          </a:bodyPr>
          <a:p>
            <a:pPr algn="ctr">
              <a:lnSpc>
                <a:spcPct val="100000"/>
              </a:lnSpc>
              <a:buNone/>
            </a:pPr>
            <a:r>
              <a:rPr b="1" lang="en-PH" sz="2800" spc="-1" strike="noStrike">
                <a:solidFill>
                  <a:srgbClr val="000000"/>
                </a:solidFill>
                <a:latin typeface="Lato"/>
                <a:ea typeface="AppleSystemUIFont"/>
              </a:rPr>
              <a:t>Pagkilala ng mga Primarya at Sekundaryang Sanggunian at mga Pahayag sa Pagsusuri ng mga Datos</a:t>
            </a:r>
            <a:endParaRPr b="0" lang="en-PH" sz="2800" spc="-1" strike="noStrike">
              <a:latin typeface="Arial"/>
            </a:endParaRPr>
          </a:p>
        </p:txBody>
      </p:sp>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1" name=""/>
          <p:cNvSpPr/>
          <p:nvPr/>
        </p:nvSpPr>
        <p:spPr>
          <a:xfrm>
            <a:off x="720000" y="720000"/>
            <a:ext cx="5579640" cy="719640"/>
          </a:xfrm>
          <a:custGeom>
            <a:avLst/>
            <a:gdLst/>
            <a:ahLst/>
            <a:rect l="l" t="t" r="r" b="b"/>
            <a:pathLst>
              <a:path w="15502" h="2002">
                <a:moveTo>
                  <a:pt x="333" y="0"/>
                </a:moveTo>
                <a:lnTo>
                  <a:pt x="334" y="0"/>
                </a:lnTo>
                <a:cubicBezTo>
                  <a:pt x="275" y="0"/>
                  <a:pt x="217" y="15"/>
                  <a:pt x="167" y="45"/>
                </a:cubicBezTo>
                <a:cubicBezTo>
                  <a:pt x="116" y="74"/>
                  <a:pt x="74" y="116"/>
                  <a:pt x="45" y="167"/>
                </a:cubicBezTo>
                <a:cubicBezTo>
                  <a:pt x="15" y="217"/>
                  <a:pt x="0" y="275"/>
                  <a:pt x="0" y="334"/>
                </a:cubicBezTo>
                <a:lnTo>
                  <a:pt x="0" y="1667"/>
                </a:lnTo>
                <a:lnTo>
                  <a:pt x="0" y="1668"/>
                </a:lnTo>
                <a:cubicBezTo>
                  <a:pt x="0" y="1726"/>
                  <a:pt x="15" y="1784"/>
                  <a:pt x="45" y="1834"/>
                </a:cubicBezTo>
                <a:cubicBezTo>
                  <a:pt x="74" y="1885"/>
                  <a:pt x="116" y="1927"/>
                  <a:pt x="167" y="1956"/>
                </a:cubicBezTo>
                <a:cubicBezTo>
                  <a:pt x="217" y="1986"/>
                  <a:pt x="275" y="2001"/>
                  <a:pt x="334" y="2001"/>
                </a:cubicBezTo>
                <a:lnTo>
                  <a:pt x="15167" y="2001"/>
                </a:lnTo>
                <a:lnTo>
                  <a:pt x="15168" y="2001"/>
                </a:lnTo>
                <a:cubicBezTo>
                  <a:pt x="15226" y="2001"/>
                  <a:pt x="15284" y="1986"/>
                  <a:pt x="15334" y="1956"/>
                </a:cubicBezTo>
                <a:cubicBezTo>
                  <a:pt x="15385" y="1927"/>
                  <a:pt x="15427" y="1885"/>
                  <a:pt x="15456" y="1834"/>
                </a:cubicBezTo>
                <a:cubicBezTo>
                  <a:pt x="15486" y="1784"/>
                  <a:pt x="15501" y="1726"/>
                  <a:pt x="15501" y="1668"/>
                </a:cubicBezTo>
                <a:lnTo>
                  <a:pt x="15501" y="333"/>
                </a:lnTo>
                <a:lnTo>
                  <a:pt x="15501" y="334"/>
                </a:lnTo>
                <a:lnTo>
                  <a:pt x="15501" y="334"/>
                </a:lnTo>
                <a:cubicBezTo>
                  <a:pt x="15501" y="275"/>
                  <a:pt x="15486" y="217"/>
                  <a:pt x="15456" y="167"/>
                </a:cubicBezTo>
                <a:cubicBezTo>
                  <a:pt x="15427" y="116"/>
                  <a:pt x="15385" y="74"/>
                  <a:pt x="15334" y="45"/>
                </a:cubicBezTo>
                <a:cubicBezTo>
                  <a:pt x="15284" y="15"/>
                  <a:pt x="15226" y="0"/>
                  <a:pt x="15168" y="0"/>
                </a:cubicBezTo>
                <a:lnTo>
                  <a:pt x="333" y="0"/>
                </a:lnTo>
              </a:path>
            </a:pathLst>
          </a:custGeom>
          <a:solidFill>
            <a:srgbClr val="ffdbb6"/>
          </a:solidFill>
          <a:ln w="76320">
            <a:solidFill>
              <a:srgbClr val="ff8000"/>
            </a:solidFill>
            <a:round/>
          </a:ln>
        </p:spPr>
        <p:style>
          <a:lnRef idx="0"/>
          <a:fillRef idx="0"/>
          <a:effectRef idx="0"/>
          <a:fontRef idx="minor"/>
        </p:style>
        <p:txBody>
          <a:bodyPr lIns="128160" rIns="128160" tIns="83160" bIns="83160" anchor="ctr">
            <a:noAutofit/>
          </a:bodyPr>
          <a:p>
            <a:pPr algn="ctr">
              <a:lnSpc>
                <a:spcPct val="100000"/>
              </a:lnSpc>
              <a:buNone/>
            </a:pPr>
            <a:r>
              <a:rPr b="1" lang="en-PH" sz="2000" spc="-1" strike="noStrike">
                <a:solidFill>
                  <a:srgbClr val="000000"/>
                </a:solidFill>
                <a:latin typeface="Lato"/>
                <a:ea typeface="AppleSystemUIFont"/>
              </a:rPr>
              <a:t>A. Mga Primarya at Sekundaryang Sanggunian</a:t>
            </a:r>
            <a:endParaRPr b="0" lang="en-PH" sz="2000" spc="-1" strike="noStrike">
              <a:latin typeface="Arial"/>
            </a:endParaRPr>
          </a:p>
        </p:txBody>
      </p:sp>
      <p:sp>
        <p:nvSpPr>
          <p:cNvPr id="342" name="PlaceHolder 1"/>
          <p:cNvSpPr>
            <a:spLocks noGrp="1"/>
          </p:cNvSpPr>
          <p:nvPr>
            <p:ph/>
          </p:nvPr>
        </p:nvSpPr>
        <p:spPr>
          <a:xfrm>
            <a:off x="609480" y="1604520"/>
            <a:ext cx="10971720" cy="1455120"/>
          </a:xfrm>
          <a:prstGeom prst="rect">
            <a:avLst/>
          </a:prstGeom>
          <a:noFill/>
          <a:ln w="0">
            <a:noFill/>
          </a:ln>
        </p:spPr>
        <p:txBody>
          <a:bodyPr lIns="0" rIns="0" tIns="0" bIns="0" anchor="t">
            <a:normAutofit/>
          </a:bodyPr>
          <a:p>
            <a:pPr algn="just">
              <a:lnSpc>
                <a:spcPct val="100000"/>
              </a:lnSpc>
              <a:spcBef>
                <a:spcPts val="1417"/>
              </a:spcBef>
              <a:buNone/>
            </a:pPr>
            <a:r>
              <a:rPr b="0" lang="en-PH" sz="2000" spc="-1" strike="noStrike">
                <a:latin typeface="Lato"/>
                <a:ea typeface="AppleSystemUIFont"/>
              </a:rPr>
              <a:t>Sa pagbuo ng kamalayan tungkol sa iba’t ibang mga isyu sa lipunan ay lubhang mahalaga ang mga sanggunian na pagbabatayan ng datos. Ang mga sangguniang ito ay dapat na may kredibilidad at may kawastuhan ang mga nilalaman. Sa pagtataya ng impormasyon mula sa mga sanggunian na ito ay mahalagang mayroon tayong sapat na kaalaman sa primarya at sekundaryang sanggunian.</a:t>
            </a:r>
            <a:endParaRPr b="0" lang="en-PH" sz="2000" spc="-1" strike="noStrike">
              <a:latin typeface="Arial"/>
            </a:endParaRPr>
          </a:p>
        </p:txBody>
      </p:sp>
      <p:graphicFrame>
        <p:nvGraphicFramePr>
          <p:cNvPr id="343" name=""/>
          <p:cNvGraphicFramePr/>
          <p:nvPr/>
        </p:nvGraphicFramePr>
        <p:xfrm>
          <a:off x="1409760" y="3033720"/>
          <a:ext cx="9389880" cy="3013920"/>
        </p:xfrm>
        <a:graphic>
          <a:graphicData uri="http://schemas.openxmlformats.org/drawingml/2006/table">
            <a:tbl>
              <a:tblPr/>
              <a:tblGrid>
                <a:gridCol w="4694760"/>
                <a:gridCol w="4695480"/>
              </a:tblGrid>
              <a:tr h="565200">
                <a:tc gridSpan="2">
                  <a:txBody>
                    <a:bodyPr lIns="90000" rIns="90000" anchor="ctr">
                      <a:noAutofit/>
                    </a:bodyPr>
                    <a:p>
                      <a:pPr algn="ctr">
                        <a:lnSpc>
                          <a:spcPct val="100000"/>
                        </a:lnSpc>
                        <a:buNone/>
                      </a:pPr>
                      <a:r>
                        <a:rPr b="1" lang="en-PH" sz="2000" spc="-1" strike="noStrike">
                          <a:solidFill>
                            <a:srgbClr val="ffffff"/>
                          </a:solidFill>
                          <a:latin typeface="Lato"/>
                        </a:rPr>
                        <a:t>MGA URI NG SANGGUNIAN</a:t>
                      </a:r>
                      <a:endParaRPr b="0" lang="en-PH" sz="20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5c8526"/>
                    </a:solidFill>
                  </a:tcPr>
                </a:tc>
                <a:tc hMerge="1">
                  <a:tcPr anchor="t" marL="90000" marR="90000">
                    <a:solidFill>
                      <a:srgbClr val="729fcf"/>
                    </a:solidFill>
                  </a:tcPr>
                </a:tc>
              </a:tr>
              <a:tr h="479520">
                <a:tc>
                  <a:txBody>
                    <a:bodyPr lIns="90000" rIns="90000" anchor="ctr">
                      <a:noAutofit/>
                    </a:bodyPr>
                    <a:p>
                      <a:pPr algn="ctr">
                        <a:lnSpc>
                          <a:spcPct val="100000"/>
                        </a:lnSpc>
                        <a:buNone/>
                      </a:pPr>
                      <a:r>
                        <a:rPr b="1" lang="en-PH" sz="2000" spc="-1" strike="noStrike">
                          <a:latin typeface="Lato"/>
                        </a:rPr>
                        <a:t>PRIMARYANG SANGGUNIAN</a:t>
                      </a:r>
                      <a:endParaRPr b="0" lang="en-PH" sz="20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94bd5e"/>
                    </a:solidFill>
                  </a:tcPr>
                </a:tc>
                <a:tc>
                  <a:txBody>
                    <a:bodyPr lIns="90000" rIns="90000" anchor="ctr">
                      <a:noAutofit/>
                    </a:bodyPr>
                    <a:p>
                      <a:pPr algn="ctr">
                        <a:lnSpc>
                          <a:spcPct val="100000"/>
                        </a:lnSpc>
                        <a:buNone/>
                      </a:pPr>
                      <a:r>
                        <a:rPr b="1" lang="en-PH" sz="2000" spc="-1" strike="noStrike">
                          <a:latin typeface="Lato"/>
                        </a:rPr>
                        <a:t>SEKUNDARYANG SANGGUNIAN</a:t>
                      </a:r>
                      <a:endParaRPr b="0" lang="en-PH" sz="20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94bd5e"/>
                    </a:solidFill>
                  </a:tcPr>
                </a:tc>
              </a:tr>
              <a:tr h="1969560">
                <a:tc>
                  <a:txBody>
                    <a:bodyPr lIns="90000" rIns="90000" anchor="ctr">
                      <a:noAutofit/>
                    </a:bodyPr>
                    <a:p>
                      <a:pPr algn="just">
                        <a:lnSpc>
                          <a:spcPct val="100000"/>
                        </a:lnSpc>
                        <a:buNone/>
                      </a:pPr>
                      <a:r>
                        <a:rPr b="0" lang="en-PH" sz="1800" spc="-1" strike="noStrike">
                          <a:latin typeface="Lato"/>
                          <a:ea typeface="AppleSystemUIFont"/>
                        </a:rPr>
                        <a:t>Ang pinagkunan ng impormasyon ay mga orihinal na tala ng mga pangyayaring isinulat o ginawa o sinabi ng mga taong nakasaksi ng isang pangyayari. Halimbawa ng mga ito ay mga sulat, diary, journal, legal na dokumento, guhit, biro, at larawan.</a:t>
                      </a:r>
                      <a:endParaRPr b="0" lang="en-PH" sz="18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ffcc"/>
                    </a:solidFill>
                  </a:tcPr>
                </a:tc>
                <a:tc>
                  <a:txBody>
                    <a:bodyPr lIns="90000" rIns="90000" anchor="ctr">
                      <a:noAutofit/>
                    </a:bodyPr>
                    <a:p>
                      <a:pPr algn="just">
                        <a:lnSpc>
                          <a:spcPct val="100000"/>
                        </a:lnSpc>
                        <a:buNone/>
                      </a:pPr>
                      <a:r>
                        <a:rPr b="0" lang="en-PH" sz="1800" spc="-1" strike="noStrike">
                          <a:latin typeface="Lato"/>
                          <a:ea typeface="AppleSystemUIFont"/>
                        </a:rPr>
                        <a:t>Ito ang mga impormasyon o interpretasyon batay sa primaryang pinagkunan o ibang sekundaryang sanggunian na inihanda o isinulat ng mga taong walang direktang partisipasyon sa mga pangyayaring itinala.</a:t>
                      </a:r>
                      <a:endParaRPr b="0" lang="en-PH" sz="18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ffcc"/>
                    </a:solidFill>
                  </a:tcPr>
                </a:tc>
              </a:tr>
            </a:tbl>
          </a:graphicData>
        </a:graphic>
      </p:graphicFrame>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4" name=""/>
          <p:cNvSpPr/>
          <p:nvPr/>
        </p:nvSpPr>
        <p:spPr>
          <a:xfrm>
            <a:off x="720000" y="720000"/>
            <a:ext cx="5579640" cy="719640"/>
          </a:xfrm>
          <a:custGeom>
            <a:avLst/>
            <a:gdLst/>
            <a:ahLst/>
            <a:rect l="l" t="t" r="r" b="b"/>
            <a:pathLst>
              <a:path w="15502" h="2002">
                <a:moveTo>
                  <a:pt x="333" y="0"/>
                </a:moveTo>
                <a:lnTo>
                  <a:pt x="334" y="0"/>
                </a:lnTo>
                <a:cubicBezTo>
                  <a:pt x="275" y="0"/>
                  <a:pt x="217" y="15"/>
                  <a:pt x="167" y="45"/>
                </a:cubicBezTo>
                <a:cubicBezTo>
                  <a:pt x="116" y="74"/>
                  <a:pt x="74" y="116"/>
                  <a:pt x="45" y="167"/>
                </a:cubicBezTo>
                <a:cubicBezTo>
                  <a:pt x="15" y="217"/>
                  <a:pt x="0" y="275"/>
                  <a:pt x="0" y="334"/>
                </a:cubicBezTo>
                <a:lnTo>
                  <a:pt x="0" y="1667"/>
                </a:lnTo>
                <a:lnTo>
                  <a:pt x="0" y="1668"/>
                </a:lnTo>
                <a:cubicBezTo>
                  <a:pt x="0" y="1726"/>
                  <a:pt x="15" y="1784"/>
                  <a:pt x="45" y="1834"/>
                </a:cubicBezTo>
                <a:cubicBezTo>
                  <a:pt x="74" y="1885"/>
                  <a:pt x="116" y="1927"/>
                  <a:pt x="167" y="1956"/>
                </a:cubicBezTo>
                <a:cubicBezTo>
                  <a:pt x="217" y="1986"/>
                  <a:pt x="275" y="2001"/>
                  <a:pt x="334" y="2001"/>
                </a:cubicBezTo>
                <a:lnTo>
                  <a:pt x="15167" y="2001"/>
                </a:lnTo>
                <a:lnTo>
                  <a:pt x="15168" y="2001"/>
                </a:lnTo>
                <a:cubicBezTo>
                  <a:pt x="15226" y="2001"/>
                  <a:pt x="15284" y="1986"/>
                  <a:pt x="15334" y="1956"/>
                </a:cubicBezTo>
                <a:cubicBezTo>
                  <a:pt x="15385" y="1927"/>
                  <a:pt x="15427" y="1885"/>
                  <a:pt x="15456" y="1834"/>
                </a:cubicBezTo>
                <a:cubicBezTo>
                  <a:pt x="15486" y="1784"/>
                  <a:pt x="15501" y="1726"/>
                  <a:pt x="15501" y="1668"/>
                </a:cubicBezTo>
                <a:lnTo>
                  <a:pt x="15501" y="333"/>
                </a:lnTo>
                <a:lnTo>
                  <a:pt x="15501" y="334"/>
                </a:lnTo>
                <a:lnTo>
                  <a:pt x="15501" y="334"/>
                </a:lnTo>
                <a:cubicBezTo>
                  <a:pt x="15501" y="275"/>
                  <a:pt x="15486" y="217"/>
                  <a:pt x="15456" y="167"/>
                </a:cubicBezTo>
                <a:cubicBezTo>
                  <a:pt x="15427" y="116"/>
                  <a:pt x="15385" y="74"/>
                  <a:pt x="15334" y="45"/>
                </a:cubicBezTo>
                <a:cubicBezTo>
                  <a:pt x="15284" y="15"/>
                  <a:pt x="15226" y="0"/>
                  <a:pt x="15168" y="0"/>
                </a:cubicBezTo>
                <a:lnTo>
                  <a:pt x="333" y="0"/>
                </a:lnTo>
              </a:path>
            </a:pathLst>
          </a:custGeom>
          <a:solidFill>
            <a:srgbClr val="ffdbb6"/>
          </a:solidFill>
          <a:ln w="76320">
            <a:solidFill>
              <a:srgbClr val="ff8000"/>
            </a:solidFill>
            <a:round/>
          </a:ln>
        </p:spPr>
        <p:style>
          <a:lnRef idx="0"/>
          <a:fillRef idx="0"/>
          <a:effectRef idx="0"/>
          <a:fontRef idx="minor"/>
        </p:style>
        <p:txBody>
          <a:bodyPr lIns="128160" rIns="128160" tIns="83160" bIns="83160" anchor="ctr">
            <a:noAutofit/>
          </a:bodyPr>
          <a:p>
            <a:pPr algn="ctr">
              <a:lnSpc>
                <a:spcPct val="100000"/>
              </a:lnSpc>
              <a:buNone/>
            </a:pPr>
            <a:r>
              <a:rPr b="1" lang="en-PH" sz="2000" spc="-1" strike="noStrike">
                <a:solidFill>
                  <a:srgbClr val="000000"/>
                </a:solidFill>
                <a:latin typeface="Lato"/>
                <a:ea typeface="AppleSystemUIFont"/>
              </a:rPr>
              <a:t>B. Pagsusuri ng mga Datos</a:t>
            </a:r>
            <a:endParaRPr b="0" lang="en-PH" sz="2000" spc="-1" strike="noStrike">
              <a:latin typeface="Arial"/>
            </a:endParaRPr>
          </a:p>
        </p:txBody>
      </p:sp>
      <p:sp>
        <p:nvSpPr>
          <p:cNvPr id="345" name="PlaceHolder 1"/>
          <p:cNvSpPr>
            <a:spLocks noGrp="1"/>
          </p:cNvSpPr>
          <p:nvPr>
            <p:ph/>
          </p:nvPr>
        </p:nvSpPr>
        <p:spPr>
          <a:xfrm>
            <a:off x="609480" y="1604520"/>
            <a:ext cx="10971720" cy="4155120"/>
          </a:xfrm>
          <a:prstGeom prst="rect">
            <a:avLst/>
          </a:prstGeom>
          <a:noFill/>
          <a:ln w="0">
            <a:noFill/>
          </a:ln>
        </p:spPr>
        <p:txBody>
          <a:bodyPr lIns="0" rIns="0" tIns="0" bIns="0" anchor="t">
            <a:normAutofit/>
          </a:bodyPr>
          <a:p>
            <a:pPr>
              <a:lnSpc>
                <a:spcPct val="100000"/>
              </a:lnSpc>
              <a:buNone/>
            </a:pPr>
            <a:r>
              <a:rPr b="0" lang="en-PH" sz="2000" spc="-1" strike="noStrike">
                <a:latin typeface="Lato"/>
                <a:ea typeface="AppleSystemUIFont"/>
              </a:rPr>
              <a:t>Ang mga impormasyon na mula sa primarya at sekundaryang sanggunian ay kailangang sagutin ang sumusunod na tanong upang mataya ang kredibilidad at kawastuhan:</a:t>
            </a:r>
            <a:endParaRPr b="0" lang="en-PH" sz="2000" spc="-1" strike="noStrike">
              <a:latin typeface="Arial"/>
            </a:endParaRPr>
          </a:p>
          <a:p>
            <a:pPr>
              <a:lnSpc>
                <a:spcPct val="100000"/>
              </a:lnSpc>
              <a:buNone/>
            </a:pPr>
            <a:endParaRPr b="0" lang="en-PH" sz="2000" spc="-1" strike="noStrike">
              <a:latin typeface="Arial"/>
            </a:endParaRPr>
          </a:p>
          <a:p>
            <a:pPr>
              <a:lnSpc>
                <a:spcPct val="100000"/>
              </a:lnSpc>
              <a:buNone/>
            </a:pPr>
            <a:r>
              <a:rPr b="0" lang="en-PH" sz="2000" spc="-1" strike="noStrike">
                <a:latin typeface="Lato"/>
                <a:ea typeface="AppleSystemUIFont"/>
              </a:rPr>
              <a:t>1. Ano ang pinagmulan ng datos?</a:t>
            </a:r>
            <a:endParaRPr b="0" lang="en-PH" sz="2000" spc="-1" strike="noStrike">
              <a:latin typeface="Arial"/>
            </a:endParaRPr>
          </a:p>
          <a:p>
            <a:pPr>
              <a:lnSpc>
                <a:spcPct val="100000"/>
              </a:lnSpc>
              <a:buNone/>
            </a:pPr>
            <a:r>
              <a:rPr b="0" lang="en-PH" sz="2000" spc="-1" strike="noStrike">
                <a:latin typeface="Lato"/>
                <a:ea typeface="AppleSystemUIFont"/>
              </a:rPr>
              <a:t>2. Ang tala ba ay primarya o sekundarya?</a:t>
            </a:r>
            <a:endParaRPr b="0" lang="en-PH" sz="2000" spc="-1" strike="noStrike">
              <a:latin typeface="Arial"/>
            </a:endParaRPr>
          </a:p>
          <a:p>
            <a:pPr>
              <a:lnSpc>
                <a:spcPct val="100000"/>
              </a:lnSpc>
              <a:buNone/>
            </a:pPr>
            <a:r>
              <a:rPr b="0" lang="en-PH" sz="2000" spc="-1" strike="noStrike">
                <a:latin typeface="Lato"/>
                <a:ea typeface="AppleSystemUIFont"/>
              </a:rPr>
              <a:t>3. Sino ang nagsulat ng datos?</a:t>
            </a:r>
            <a:endParaRPr b="0" lang="en-PH" sz="2000" spc="-1" strike="noStrike">
              <a:latin typeface="Arial"/>
            </a:endParaRPr>
          </a:p>
          <a:p>
            <a:pPr>
              <a:lnSpc>
                <a:spcPct val="100000"/>
              </a:lnSpc>
              <a:buNone/>
            </a:pPr>
            <a:r>
              <a:rPr b="0" lang="en-PH" sz="2000" spc="-1" strike="noStrike">
                <a:latin typeface="Lato"/>
                <a:ea typeface="AppleSystemUIFont"/>
              </a:rPr>
              <a:t>4. Kailan isinulat ang tala ng pangyayari?</a:t>
            </a:r>
            <a:endParaRPr b="0" lang="en-PH" sz="2000" spc="-1" strike="noStrike">
              <a:latin typeface="Arial"/>
            </a:endParaRPr>
          </a:p>
          <a:p>
            <a:pPr>
              <a:lnSpc>
                <a:spcPct val="100000"/>
              </a:lnSpc>
              <a:buNone/>
            </a:pPr>
            <a:r>
              <a:rPr b="0" lang="en-PH" sz="2000" spc="-1" strike="noStrike">
                <a:latin typeface="Lato"/>
                <a:ea typeface="AppleSystemUIFont"/>
              </a:rPr>
              <a:t>5. Naroon ba sa mismong pangyayari ang may-akda?</a:t>
            </a:r>
            <a:endParaRPr b="0" lang="en-PH" sz="2000" spc="-1" strike="noStrike">
              <a:latin typeface="Arial"/>
            </a:endParaRPr>
          </a:p>
          <a:p>
            <a:pPr>
              <a:lnSpc>
                <a:spcPct val="100000"/>
              </a:lnSpc>
              <a:buNone/>
            </a:pPr>
            <a:r>
              <a:rPr b="0" lang="en-PH" sz="2000" spc="-1" strike="noStrike">
                <a:latin typeface="Lato"/>
                <a:ea typeface="AppleSystemUIFont"/>
              </a:rPr>
              <a:t>6. Ano ang ugnayan ng may-akda sa mga personalidad na kabilang sa datos?</a:t>
            </a:r>
            <a:endParaRPr b="0" lang="en-PH" sz="2000" spc="-1" strike="noStrike">
              <a:latin typeface="Arial"/>
            </a:endParaRPr>
          </a:p>
          <a:p>
            <a:pPr>
              <a:lnSpc>
                <a:spcPct val="100000"/>
              </a:lnSpc>
              <a:buNone/>
            </a:pPr>
            <a:r>
              <a:rPr b="0" lang="en-PH" sz="2000" spc="-1" strike="noStrike">
                <a:latin typeface="Lato"/>
                <a:ea typeface="AppleSystemUIFont"/>
              </a:rPr>
              <a:t>7. Bakit niya isinulat ang datos?</a:t>
            </a:r>
            <a:endParaRPr b="0" lang="en-PH" sz="2000" spc="-1" strike="noStrike">
              <a:latin typeface="Arial"/>
            </a:endParaRPr>
          </a:p>
        </p:txBody>
      </p:sp>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6" name="PlaceHolder 1"/>
          <p:cNvSpPr>
            <a:spLocks noGrp="1"/>
          </p:cNvSpPr>
          <p:nvPr>
            <p:ph/>
          </p:nvPr>
        </p:nvSpPr>
        <p:spPr>
          <a:xfrm>
            <a:off x="609480" y="1080000"/>
            <a:ext cx="10971720" cy="5039640"/>
          </a:xfrm>
          <a:prstGeom prst="rect">
            <a:avLst/>
          </a:prstGeom>
          <a:noFill/>
          <a:ln w="0">
            <a:noFill/>
          </a:ln>
        </p:spPr>
        <p:txBody>
          <a:bodyPr lIns="0" rIns="0" tIns="0" bIns="0" anchor="t">
            <a:normAutofit fontScale="90000"/>
          </a:bodyPr>
          <a:p>
            <a:pPr algn="just">
              <a:lnSpc>
                <a:spcPct val="100000"/>
              </a:lnSpc>
              <a:buNone/>
            </a:pPr>
            <a:r>
              <a:rPr b="0" lang="en-PH" sz="2000" spc="-1" strike="noStrike">
                <a:latin typeface="Lato"/>
                <a:ea typeface="AppleSystemUIFont"/>
              </a:rPr>
              <a:t>Ang mga sanggunian ay may mga limitasyon, tulad ng primaryang sanggunian; maaaring hindi lahat ng detalye ng mga pangyayari ay matandaan ng nakasaksi sa pangyayari. Kapag nagkaganoon, nadadagdagan o nababawasan ang paglalahad ng mga impormasyon tungkol sa isang pangyayari. Maaaring magkakaiba ang salaysay ng mga saksi sa pangyayari. Ang sekundaryang sanggunian naman ay nagbabago ang impormasyon ayon sa sumulat o naglalahad ng mga pangyayari. Inilalahad at isinusulat ng isang tao ang pangyayari ayon sa kaniyang sariling opinyon, pagkaunawa, pananaw, at ideya.</a:t>
            </a:r>
            <a:endParaRPr b="0" lang="en-PH" sz="2000" spc="-1" strike="noStrike">
              <a:latin typeface="Arial"/>
            </a:endParaRPr>
          </a:p>
          <a:p>
            <a:pPr algn="just">
              <a:lnSpc>
                <a:spcPct val="100000"/>
              </a:lnSpc>
              <a:buNone/>
            </a:pPr>
            <a:endParaRPr b="0" lang="en-PH" sz="2000" spc="-1" strike="noStrike">
              <a:latin typeface="Arial"/>
            </a:endParaRPr>
          </a:p>
          <a:p>
            <a:pPr algn="just">
              <a:lnSpc>
                <a:spcPct val="100000"/>
              </a:lnSpc>
              <a:buNone/>
            </a:pPr>
            <a:r>
              <a:rPr b="0" lang="en-PH" sz="2000" spc="-1" strike="noStrike">
                <a:latin typeface="Lato"/>
                <a:ea typeface="AppleSystemUIFont"/>
              </a:rPr>
              <a:t>Bunga ng mga limitasyon ng mga sanggunian ay mahalaga ang pagsasagawa ng triangulation. Ito ay ang pagsisiyasat ng kawastuhan ng datos batay sa tatlo o higit pang sanggunian. Halimbawa kung nais mong malaman ang totoong sitwasyon ng mga tao sa Maynila sa panahon ng pandemya ay dapat na sumangguni sa tala na mula sa pamahalaan, mga ulat sa pahayagan at sa panayam sa mga tao sa Maynila na nakaranas ng pandemya.</a:t>
            </a:r>
            <a:endParaRPr b="0" lang="en-PH" sz="2000" spc="-1" strike="noStrike">
              <a:latin typeface="Arial"/>
            </a:endParaRPr>
          </a:p>
          <a:p>
            <a:pPr algn="just">
              <a:lnSpc>
                <a:spcPct val="100000"/>
              </a:lnSpc>
              <a:buNone/>
            </a:pPr>
            <a:endParaRPr b="0" lang="en-PH" sz="2000" spc="-1" strike="noStrike">
              <a:latin typeface="Arial"/>
            </a:endParaRPr>
          </a:p>
          <a:p>
            <a:pPr algn="just">
              <a:lnSpc>
                <a:spcPct val="100000"/>
              </a:lnSpc>
              <a:buNone/>
            </a:pPr>
            <a:r>
              <a:rPr b="0" lang="en-PH" sz="2000" spc="-1" strike="noStrike">
                <a:latin typeface="Lato"/>
                <a:ea typeface="AppleSystemUIFont"/>
              </a:rPr>
              <a:t>Bukod pa sa limitasyong sinasagot ng triangulation, ang mga anyo ng mga sanggunian ay may limitasyon din sapagkat ang mga ito ay maaaring masira, mabura, mawala, at maapektuhan ng mga kalamidad. Sa modernong panahon ngayon, marami nang mga sanggunian ang mapagkukunan natin ng impormasyon tungkol sa mga kontemporaryong isyu. Kabilang dito ang telebisyon, radyo, internet, social media, text messages, at mga nakalathalang materyal tulad ng billboard, anunsiyo, flyer, pahayagan, at magasin.</a:t>
            </a:r>
            <a:endParaRPr b="0" lang="en-PH" sz="2000" spc="-1" strike="noStrike">
              <a:latin typeface="Arial"/>
            </a:endParaRPr>
          </a:p>
        </p:txBody>
      </p:sp>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7" name=""/>
          <p:cNvSpPr/>
          <p:nvPr/>
        </p:nvSpPr>
        <p:spPr>
          <a:xfrm>
            <a:off x="720000" y="720000"/>
            <a:ext cx="7919640" cy="719640"/>
          </a:xfrm>
          <a:custGeom>
            <a:avLst/>
            <a:gdLst/>
            <a:ahLst/>
            <a:rect l="l" t="t" r="r" b="b"/>
            <a:pathLst>
              <a:path w="22002" h="2002">
                <a:moveTo>
                  <a:pt x="333" y="0"/>
                </a:moveTo>
                <a:lnTo>
                  <a:pt x="334" y="0"/>
                </a:lnTo>
                <a:cubicBezTo>
                  <a:pt x="275" y="0"/>
                  <a:pt x="217" y="15"/>
                  <a:pt x="167" y="45"/>
                </a:cubicBezTo>
                <a:cubicBezTo>
                  <a:pt x="116" y="74"/>
                  <a:pt x="74" y="116"/>
                  <a:pt x="45" y="167"/>
                </a:cubicBezTo>
                <a:cubicBezTo>
                  <a:pt x="15" y="217"/>
                  <a:pt x="0" y="275"/>
                  <a:pt x="0" y="334"/>
                </a:cubicBezTo>
                <a:lnTo>
                  <a:pt x="0" y="1667"/>
                </a:lnTo>
                <a:lnTo>
                  <a:pt x="0" y="1668"/>
                </a:lnTo>
                <a:cubicBezTo>
                  <a:pt x="0" y="1726"/>
                  <a:pt x="15" y="1784"/>
                  <a:pt x="45" y="1834"/>
                </a:cubicBezTo>
                <a:cubicBezTo>
                  <a:pt x="74" y="1885"/>
                  <a:pt x="116" y="1927"/>
                  <a:pt x="167" y="1956"/>
                </a:cubicBezTo>
                <a:cubicBezTo>
                  <a:pt x="217" y="1986"/>
                  <a:pt x="275" y="2001"/>
                  <a:pt x="334" y="2001"/>
                </a:cubicBezTo>
                <a:lnTo>
                  <a:pt x="21667" y="2001"/>
                </a:lnTo>
                <a:lnTo>
                  <a:pt x="21667" y="2001"/>
                </a:lnTo>
                <a:cubicBezTo>
                  <a:pt x="21726" y="2001"/>
                  <a:pt x="21784" y="1986"/>
                  <a:pt x="21834" y="1956"/>
                </a:cubicBezTo>
                <a:cubicBezTo>
                  <a:pt x="21885" y="1927"/>
                  <a:pt x="21927" y="1885"/>
                  <a:pt x="21956" y="1834"/>
                </a:cubicBezTo>
                <a:cubicBezTo>
                  <a:pt x="21986" y="1784"/>
                  <a:pt x="22001" y="1726"/>
                  <a:pt x="22001" y="1668"/>
                </a:cubicBezTo>
                <a:lnTo>
                  <a:pt x="22000" y="333"/>
                </a:lnTo>
                <a:lnTo>
                  <a:pt x="22001" y="334"/>
                </a:lnTo>
                <a:lnTo>
                  <a:pt x="22001" y="334"/>
                </a:lnTo>
                <a:cubicBezTo>
                  <a:pt x="22001" y="275"/>
                  <a:pt x="21986" y="217"/>
                  <a:pt x="21956" y="167"/>
                </a:cubicBezTo>
                <a:cubicBezTo>
                  <a:pt x="21927" y="116"/>
                  <a:pt x="21885" y="74"/>
                  <a:pt x="21834" y="45"/>
                </a:cubicBezTo>
                <a:cubicBezTo>
                  <a:pt x="21784" y="15"/>
                  <a:pt x="21726" y="0"/>
                  <a:pt x="21667" y="0"/>
                </a:cubicBezTo>
                <a:lnTo>
                  <a:pt x="333" y="0"/>
                </a:lnTo>
              </a:path>
            </a:pathLst>
          </a:custGeom>
          <a:solidFill>
            <a:srgbClr val="ffdbb6"/>
          </a:solidFill>
          <a:ln w="76320">
            <a:solidFill>
              <a:srgbClr val="ff8000"/>
            </a:solidFill>
            <a:round/>
          </a:ln>
        </p:spPr>
        <p:style>
          <a:lnRef idx="0"/>
          <a:fillRef idx="0"/>
          <a:effectRef idx="0"/>
          <a:fontRef idx="minor"/>
        </p:style>
        <p:txBody>
          <a:bodyPr lIns="128160" rIns="128160" tIns="83160" bIns="83160" anchor="ctr">
            <a:noAutofit/>
          </a:bodyPr>
          <a:p>
            <a:pPr algn="ctr">
              <a:lnSpc>
                <a:spcPct val="100000"/>
              </a:lnSpc>
              <a:buNone/>
            </a:pPr>
            <a:r>
              <a:rPr b="1" lang="en-PH" sz="2000" spc="-1" strike="noStrike">
                <a:solidFill>
                  <a:srgbClr val="000000"/>
                </a:solidFill>
                <a:latin typeface="Lato"/>
                <a:ea typeface="AppleSystemUIFont"/>
              </a:rPr>
              <a:t>C. Mga Kasanayan na Dapat Matutuhan sa Pagtataya ng mga Datos</a:t>
            </a:r>
            <a:endParaRPr b="0" lang="en-PH" sz="2000" spc="-1" strike="noStrike">
              <a:latin typeface="Arial"/>
            </a:endParaRPr>
          </a:p>
        </p:txBody>
      </p:sp>
      <p:sp>
        <p:nvSpPr>
          <p:cNvPr id="348" name="PlaceHolder 1"/>
          <p:cNvSpPr>
            <a:spLocks noGrp="1"/>
          </p:cNvSpPr>
          <p:nvPr>
            <p:ph/>
          </p:nvPr>
        </p:nvSpPr>
        <p:spPr>
          <a:xfrm>
            <a:off x="609480" y="1604520"/>
            <a:ext cx="10971720" cy="4155120"/>
          </a:xfrm>
          <a:prstGeom prst="rect">
            <a:avLst/>
          </a:prstGeom>
          <a:noFill/>
          <a:ln w="0">
            <a:noFill/>
          </a:ln>
        </p:spPr>
        <p:txBody>
          <a:bodyPr lIns="0" rIns="0" tIns="0" bIns="0" anchor="t">
            <a:normAutofit/>
          </a:bodyPr>
          <a:p>
            <a:pPr algn="just">
              <a:lnSpc>
                <a:spcPct val="100000"/>
              </a:lnSpc>
              <a:buNone/>
            </a:pPr>
            <a:r>
              <a:rPr b="0" lang="en-PH" sz="2000" spc="-1" strike="noStrike">
                <a:latin typeface="Lato"/>
                <a:ea typeface="AppleSystemUIFont"/>
              </a:rPr>
              <a:t>1. </a:t>
            </a:r>
            <a:r>
              <a:rPr b="1" i="1" lang="en-PH" sz="2000" spc="-1" strike="noStrike">
                <a:latin typeface="Lato"/>
                <a:ea typeface="AppleSystemUIFont"/>
              </a:rPr>
              <a:t>Pagtataya ng Katotohanan at Opinyon</a:t>
            </a:r>
            <a:endParaRPr b="0" lang="en-PH" sz="2000" spc="-1" strike="noStrike">
              <a:latin typeface="Arial"/>
            </a:endParaRPr>
          </a:p>
          <a:p>
            <a:pPr algn="just">
              <a:lnSpc>
                <a:spcPct val="100000"/>
              </a:lnSpc>
              <a:buNone/>
            </a:pPr>
            <a:endParaRPr b="0" lang="en-PH" sz="2000" spc="-1" strike="noStrike">
              <a:latin typeface="Arial"/>
            </a:endParaRPr>
          </a:p>
          <a:p>
            <a:pPr algn="just">
              <a:lnSpc>
                <a:spcPct val="100000"/>
              </a:lnSpc>
              <a:buNone/>
            </a:pPr>
            <a:r>
              <a:rPr b="0" lang="en-PH" sz="2000" spc="-1" strike="noStrike">
                <a:latin typeface="Lato"/>
                <a:ea typeface="AppleSystemUIFont"/>
              </a:rPr>
              <a:t>Ang katotohanan ay mga totoong pahayag o pangyayari na pinatutunayan sa tulong ng mga aktuwal na datos. May mga ebidensiyang magpapatunay na totoo ang mga pangyayari. Halimbawa, tinatayang umabot sa milyon-milyon ang halaga ng pinsalang dulot ng Bagyong Yolanda sa Tacloban at mga kalapit na bayan.</a:t>
            </a:r>
            <a:endParaRPr b="0" lang="en-PH" sz="2000" spc="-1" strike="noStrike">
              <a:latin typeface="Arial"/>
            </a:endParaRPr>
          </a:p>
          <a:p>
            <a:pPr algn="just">
              <a:lnSpc>
                <a:spcPct val="100000"/>
              </a:lnSpc>
              <a:buNone/>
            </a:pPr>
            <a:endParaRPr b="0" lang="en-PH" sz="2000" spc="-1" strike="noStrike">
              <a:latin typeface="Arial"/>
            </a:endParaRPr>
          </a:p>
          <a:p>
            <a:pPr algn="just">
              <a:lnSpc>
                <a:spcPct val="100000"/>
              </a:lnSpc>
              <a:buNone/>
            </a:pPr>
            <a:r>
              <a:rPr b="0" lang="en-PH" sz="2000" spc="-1" strike="noStrike">
                <a:latin typeface="Lato"/>
                <a:ea typeface="AppleSystemUIFont"/>
              </a:rPr>
              <a:t>Ang opinyon (kuro-kuro, palagay, impresyon, o haka-haka) ay nagpapahiwatig ng saloobin at kaisipan ng tao tungkol sa inilahad na katotohanan. Ang opinyon ay hindi kailangang patunayan. Halimbawa, dapat ipaubaya sa lokal na pamahalaan ang pangangasiwa sa mga biktima ng Bagyong Yolanda. Malinaw na ang isang katotohanan ay mas matimbang kaysa sa isang opinyon lamang. Ang isang katotohanan ay hindi nagbabago. Ang opinyon, sa kabilang dako, ay maaaring magbago.</a:t>
            </a:r>
            <a:endParaRPr b="0" lang="en-PH" sz="2000" spc="-1" strike="noStrike">
              <a:latin typeface="Arial"/>
            </a:endParaRPr>
          </a:p>
        </p:txBody>
      </p:sp>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9" name="PlaceHolder 1"/>
          <p:cNvSpPr>
            <a:spLocks noGrp="1"/>
          </p:cNvSpPr>
          <p:nvPr>
            <p:ph/>
          </p:nvPr>
        </p:nvSpPr>
        <p:spPr>
          <a:xfrm>
            <a:off x="609480" y="1100520"/>
            <a:ext cx="10971720" cy="5199120"/>
          </a:xfrm>
          <a:prstGeom prst="rect">
            <a:avLst/>
          </a:prstGeom>
          <a:noFill/>
          <a:ln w="0">
            <a:noFill/>
          </a:ln>
        </p:spPr>
        <p:txBody>
          <a:bodyPr lIns="0" rIns="0" tIns="0" bIns="0" anchor="t">
            <a:normAutofit/>
          </a:bodyPr>
          <a:p>
            <a:pPr algn="just">
              <a:lnSpc>
                <a:spcPct val="100000"/>
              </a:lnSpc>
              <a:buNone/>
            </a:pPr>
            <a:r>
              <a:rPr b="0" lang="en-PH" sz="2000" spc="-1" strike="noStrike">
                <a:latin typeface="Lato"/>
                <a:ea typeface="AppleSystemUIFont"/>
              </a:rPr>
              <a:t>2. </a:t>
            </a:r>
            <a:r>
              <a:rPr b="1" i="1" lang="en-PH" sz="2000" spc="-1" strike="noStrike">
                <a:latin typeface="Lato"/>
                <a:ea typeface="AppleSystemUIFont"/>
              </a:rPr>
              <a:t>Pagsusuri ng Pagkiling (Bias)</a:t>
            </a:r>
            <a:endParaRPr b="0" lang="en-PH" sz="2000" spc="-1" strike="noStrike">
              <a:latin typeface="Arial"/>
            </a:endParaRPr>
          </a:p>
          <a:p>
            <a:pPr algn="just">
              <a:lnSpc>
                <a:spcPct val="100000"/>
              </a:lnSpc>
              <a:buNone/>
            </a:pPr>
            <a:endParaRPr b="0" lang="en-PH" sz="2000" spc="-1" strike="noStrike">
              <a:latin typeface="Arial"/>
            </a:endParaRPr>
          </a:p>
          <a:p>
            <a:pPr algn="just">
              <a:lnSpc>
                <a:spcPct val="100000"/>
              </a:lnSpc>
              <a:buNone/>
            </a:pPr>
            <a:r>
              <a:rPr b="0" lang="en-PH" sz="2000" spc="-1" strike="noStrike">
                <a:latin typeface="Lato"/>
                <a:ea typeface="AppleSystemUIFont"/>
              </a:rPr>
              <a:t>Sa pagsusuri ng mga impormasyong may kaugnayan sa agham panlipunan, kailangang malaman kung ito ay walang kinikilingan. Ang mga paglalahad ay dapat balanse. Kailangang ilahad ang kabutihan at ang hindi kabutihan ng isang bagay.</a:t>
            </a:r>
            <a:endParaRPr b="0" lang="en-PH" sz="2000" spc="-1" strike="noStrike">
              <a:latin typeface="Arial"/>
            </a:endParaRPr>
          </a:p>
          <a:p>
            <a:pPr algn="just">
              <a:lnSpc>
                <a:spcPct val="100000"/>
              </a:lnSpc>
              <a:buNone/>
            </a:pPr>
            <a:endParaRPr b="0" lang="en-PH" sz="2000" spc="-1" strike="noStrike">
              <a:latin typeface="Arial"/>
            </a:endParaRPr>
          </a:p>
          <a:p>
            <a:pPr algn="just">
              <a:lnSpc>
                <a:spcPct val="100000"/>
              </a:lnSpc>
              <a:buNone/>
            </a:pPr>
            <a:r>
              <a:rPr b="1" lang="en-PH" sz="2000" spc="-1" strike="noStrike">
                <a:latin typeface="Lato"/>
                <a:ea typeface="AppleSystemUIFont"/>
              </a:rPr>
              <a:t>Halimbawa</a:t>
            </a:r>
            <a:r>
              <a:rPr b="0" lang="en-PH" sz="2000" spc="-1" strike="noStrike">
                <a:latin typeface="Lato"/>
                <a:ea typeface="AppleSystemUIFont"/>
              </a:rPr>
              <a:t>: Ang deklarasyon ng Batas Militar sa panahon ng pamumuno ni dating Pangulong Marcos ay naging daan sa pagkakaroon ng katahimikan sa lipunan subalit maraming mga karapatang pantao na nalabag bunga ng pag-iral nito. Ilang halimbawa ng pahayag na may pagkiling:</a:t>
            </a:r>
            <a:endParaRPr b="0" lang="en-PH" sz="2000" spc="-1" strike="noStrike">
              <a:latin typeface="Arial"/>
            </a:endParaRPr>
          </a:p>
          <a:p>
            <a:pPr algn="just">
              <a:lnSpc>
                <a:spcPct val="100000"/>
              </a:lnSpc>
              <a:buNone/>
            </a:pPr>
            <a:endParaRPr b="0" lang="en-PH" sz="2000" spc="-1" strike="noStrike">
              <a:latin typeface="Arial"/>
            </a:endParaRPr>
          </a:p>
          <a:p>
            <a:pPr algn="just">
              <a:lnSpc>
                <a:spcPct val="100000"/>
              </a:lnSpc>
              <a:buNone/>
            </a:pPr>
            <a:r>
              <a:rPr b="0" lang="en-PH" sz="2000" spc="-1" strike="noStrike">
                <a:latin typeface="Lato"/>
                <a:ea typeface="AppleSystemUIFont"/>
              </a:rPr>
              <a:t>a. Maraming nagaganap na paglabag sa karapatang pantao, pang-aabuso, at pagpatay. Ang administrasyong Marcos ay walang nagagawa para mapigilan ito.</a:t>
            </a:r>
            <a:endParaRPr b="0" lang="en-PH" sz="2000" spc="-1" strike="noStrike">
              <a:latin typeface="Arial"/>
            </a:endParaRPr>
          </a:p>
          <a:p>
            <a:pPr algn="just">
              <a:lnSpc>
                <a:spcPct val="100000"/>
              </a:lnSpc>
              <a:buNone/>
            </a:pPr>
            <a:endParaRPr b="0" lang="en-PH" sz="2000" spc="-1" strike="noStrike">
              <a:latin typeface="Arial"/>
            </a:endParaRPr>
          </a:p>
          <a:p>
            <a:pPr algn="just">
              <a:lnSpc>
                <a:spcPct val="100000"/>
              </a:lnSpc>
              <a:buNone/>
            </a:pPr>
            <a:r>
              <a:rPr b="0" lang="en-PH" sz="2000" spc="-1" strike="noStrike">
                <a:latin typeface="Lato"/>
                <a:ea typeface="AppleSystemUIFont"/>
              </a:rPr>
              <a:t>b. Maraming Pilipino ang nagpupunta sa United States dahil sa mas maginhawa ang pamumuhay roon kaysa sa ibang bansa.</a:t>
            </a:r>
            <a:endParaRPr b="0" lang="en-PH" sz="2000" spc="-1" strike="noStrike">
              <a:latin typeface="Arial"/>
            </a:endParaRPr>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7" name="PlaceHolder 1"/>
          <p:cNvSpPr>
            <a:spLocks noGrp="1"/>
          </p:cNvSpPr>
          <p:nvPr>
            <p:ph type="title"/>
          </p:nvPr>
        </p:nvSpPr>
        <p:spPr>
          <a:xfrm>
            <a:off x="609480" y="273600"/>
            <a:ext cx="10971720" cy="1144080"/>
          </a:xfrm>
          <a:prstGeom prst="rect">
            <a:avLst/>
          </a:prstGeom>
          <a:noFill/>
          <a:ln w="0">
            <a:noFill/>
          </a:ln>
        </p:spPr>
        <p:txBody>
          <a:bodyPr lIns="0" rIns="0" tIns="0" bIns="0" anchor="ctr">
            <a:noAutofit/>
          </a:bodyPr>
          <a:p>
            <a:pPr algn="ctr">
              <a:lnSpc>
                <a:spcPct val="100000"/>
              </a:lnSpc>
              <a:buNone/>
            </a:pPr>
            <a:r>
              <a:rPr b="1" lang="en-US" sz="4000" spc="-1" strike="noStrike">
                <a:solidFill>
                  <a:srgbClr val="8d281e"/>
                </a:solidFill>
                <a:latin typeface="Lato"/>
                <a:ea typeface="DejaVu Sans"/>
              </a:rPr>
              <a:t>Kahalagahan ng Pag-aaral ng mga Kontemporaryong Isyu</a:t>
            </a:r>
            <a:endParaRPr b="0" lang="en-PH" sz="4000" spc="-1" strike="noStrike">
              <a:latin typeface="Arial"/>
            </a:endParaRPr>
          </a:p>
        </p:txBody>
      </p:sp>
      <p:sp>
        <p:nvSpPr>
          <p:cNvPr id="298" name="PlaceHolder 2"/>
          <p:cNvSpPr>
            <a:spLocks noGrp="1"/>
          </p:cNvSpPr>
          <p:nvPr>
            <p:ph/>
          </p:nvPr>
        </p:nvSpPr>
        <p:spPr>
          <a:xfrm>
            <a:off x="609480" y="1604520"/>
            <a:ext cx="10971720" cy="3976560"/>
          </a:xfrm>
          <a:prstGeom prst="rect">
            <a:avLst/>
          </a:prstGeom>
          <a:noFill/>
          <a:ln w="0">
            <a:noFill/>
          </a:ln>
        </p:spPr>
        <p:txBody>
          <a:bodyPr lIns="0" rIns="0" tIns="0" bIns="0" anchor="t">
            <a:normAutofit/>
          </a:bodyPr>
          <a:p>
            <a:pPr algn="just">
              <a:lnSpc>
                <a:spcPct val="100000"/>
              </a:lnSpc>
              <a:spcBef>
                <a:spcPts val="1417"/>
              </a:spcBef>
              <a:buNone/>
            </a:pPr>
            <a:r>
              <a:rPr b="0" lang="en-PH" sz="2000" spc="-1" strike="noStrike">
                <a:solidFill>
                  <a:srgbClr val="000000"/>
                </a:solidFill>
                <a:latin typeface="Lato"/>
                <a:ea typeface="AppleSystemUIFont"/>
              </a:rPr>
              <a:t>Maraming pangyayari sa ating paligid araw-araw. May mga isyung kinahaharap ang ating mga pamayanan o komunidad. Mayroon din namang mga isyung pambansa o hindi kaya ay pandaigdigan. Matapos mong masagutan ang mga naunang mga tanong ay maaari nang matiyak ang iyong inisyal na kaalaman tungkol sa mga kontemporaryong isyu. Sa pamamagitan ng talakayan sa modyul na ito ay tiyak na madaragdagan ang inyong kaalaman tungkol sa mga kontemporaryong isyu.</a:t>
            </a:r>
            <a:endParaRPr b="0" lang="en-PH" sz="2000" spc="-1" strike="noStrike">
              <a:latin typeface="Arial"/>
            </a:endParaRPr>
          </a:p>
        </p:txBody>
      </p:sp>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0" name="PlaceHolder 1"/>
          <p:cNvSpPr>
            <a:spLocks noGrp="1"/>
          </p:cNvSpPr>
          <p:nvPr>
            <p:ph/>
          </p:nvPr>
        </p:nvSpPr>
        <p:spPr>
          <a:xfrm>
            <a:off x="609480" y="1100520"/>
            <a:ext cx="10971720" cy="5199120"/>
          </a:xfrm>
          <a:prstGeom prst="rect">
            <a:avLst/>
          </a:prstGeom>
          <a:noFill/>
          <a:ln w="0">
            <a:noFill/>
          </a:ln>
        </p:spPr>
        <p:txBody>
          <a:bodyPr lIns="0" rIns="0" tIns="0" bIns="0" anchor="t">
            <a:normAutofit/>
          </a:bodyPr>
          <a:p>
            <a:pPr algn="just">
              <a:lnSpc>
                <a:spcPct val="100000"/>
              </a:lnSpc>
              <a:buNone/>
            </a:pPr>
            <a:r>
              <a:rPr b="0" lang="en-PH" sz="2000" spc="-1" strike="noStrike">
                <a:latin typeface="Lato"/>
                <a:ea typeface="AppleSystemUIFont"/>
              </a:rPr>
              <a:t>3. </a:t>
            </a:r>
            <a:r>
              <a:rPr b="1" i="1" lang="en-PH" sz="2000" spc="-1" strike="noStrike">
                <a:latin typeface="Lato"/>
                <a:ea typeface="AppleSystemUIFont"/>
              </a:rPr>
              <a:t>Paghihinuha (Inference)</a:t>
            </a:r>
            <a:endParaRPr b="0" lang="en-PH" sz="2000" spc="-1" strike="noStrike">
              <a:latin typeface="Arial"/>
            </a:endParaRPr>
          </a:p>
          <a:p>
            <a:pPr algn="just">
              <a:lnSpc>
                <a:spcPct val="100000"/>
              </a:lnSpc>
              <a:buNone/>
            </a:pPr>
            <a:endParaRPr b="0" lang="en-PH" sz="2000" spc="-1" strike="noStrike">
              <a:latin typeface="Arial"/>
            </a:endParaRPr>
          </a:p>
          <a:p>
            <a:pPr algn="just">
              <a:lnSpc>
                <a:spcPct val="100000"/>
              </a:lnSpc>
              <a:buNone/>
            </a:pPr>
            <a:r>
              <a:rPr b="0" lang="en-PH" sz="2000" spc="-1" strike="noStrike">
                <a:latin typeface="Lato"/>
                <a:ea typeface="AppleSystemUIFont"/>
              </a:rPr>
              <a:t>Ang hinuha ay isang pinag-isipang hula o educated guess tungkol sa isang bagay. Ang pagbuo ng hinuha o inference ay kahalintulad ng pagbuo ng hypothesis. Upang makapaghinuha, kailangang gamitin ang kaalaman at mga karanasan tungkol sa paksa o babasahin upang matuklasan ang mga nakatago nitong mensahe o kaisipan. Halimbawa, maraming napahamak sa Bagyong Yolanda dahil hindi nila pinansin ang mga babala tungkol dito.</a:t>
            </a:r>
            <a:endParaRPr b="0" lang="en-PH" sz="2000" spc="-1" strike="noStrike">
              <a:latin typeface="Arial"/>
            </a:endParaRPr>
          </a:p>
        </p:txBody>
      </p:sp>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1" name="PlaceHolder 1"/>
          <p:cNvSpPr>
            <a:spLocks noGrp="1"/>
          </p:cNvSpPr>
          <p:nvPr>
            <p:ph/>
          </p:nvPr>
        </p:nvSpPr>
        <p:spPr>
          <a:xfrm>
            <a:off x="609480" y="1100520"/>
            <a:ext cx="10971720" cy="5199120"/>
          </a:xfrm>
          <a:prstGeom prst="rect">
            <a:avLst/>
          </a:prstGeom>
          <a:noFill/>
          <a:ln w="0">
            <a:noFill/>
          </a:ln>
        </p:spPr>
        <p:txBody>
          <a:bodyPr lIns="0" rIns="0" tIns="0" bIns="0" anchor="t">
            <a:normAutofit/>
          </a:bodyPr>
          <a:p>
            <a:pPr algn="just">
              <a:lnSpc>
                <a:spcPct val="100000"/>
              </a:lnSpc>
              <a:buNone/>
            </a:pPr>
            <a:r>
              <a:rPr b="0" lang="en-PH" sz="2000" spc="-1" strike="noStrike">
                <a:latin typeface="Lato"/>
                <a:ea typeface="AppleSystemUIFont"/>
              </a:rPr>
              <a:t>4. </a:t>
            </a:r>
            <a:r>
              <a:rPr b="1" i="1" lang="en-PH" sz="2000" spc="-1" strike="noStrike">
                <a:latin typeface="Lato"/>
                <a:ea typeface="AppleSystemUIFont"/>
              </a:rPr>
              <a:t>Paglalahat (Generalization)</a:t>
            </a:r>
            <a:endParaRPr b="0" lang="en-PH" sz="2000" spc="-1" strike="noStrike">
              <a:latin typeface="Arial"/>
            </a:endParaRPr>
          </a:p>
          <a:p>
            <a:pPr algn="just">
              <a:lnSpc>
                <a:spcPct val="100000"/>
              </a:lnSpc>
              <a:buNone/>
            </a:pPr>
            <a:endParaRPr b="0" lang="en-PH" sz="2000" spc="-1" strike="noStrike">
              <a:latin typeface="Arial"/>
            </a:endParaRPr>
          </a:p>
          <a:p>
            <a:pPr algn="just">
              <a:lnSpc>
                <a:spcPct val="100000"/>
              </a:lnSpc>
              <a:buNone/>
            </a:pPr>
            <a:r>
              <a:rPr b="0" lang="en-PH" sz="2000" spc="-1" strike="noStrike">
                <a:latin typeface="Lato"/>
                <a:ea typeface="AppleSystemUIFont"/>
              </a:rPr>
              <a:t>Ang paglalahat ay ang hakbang kung saan binubuo ang mga ugnayan ng mga magkakaugnay na impormasyon bago makagawa ng kongklusyon. Halimbawa, tuwing buwan ng Hulyo hanggang Oktubre, nagaganap ang matitinding bagyo sa bansa. (Batay ito sa mga tala ng PAGASA noong nakaraang 10 taon.)</a:t>
            </a:r>
            <a:endParaRPr b="0" lang="en-PH" sz="2000" spc="-1" strike="noStrike">
              <a:latin typeface="Arial"/>
            </a:endParaRPr>
          </a:p>
          <a:p>
            <a:pPr algn="just">
              <a:lnSpc>
                <a:spcPct val="100000"/>
              </a:lnSpc>
              <a:buNone/>
            </a:pPr>
            <a:endParaRPr b="0" lang="en-PH" sz="2000" spc="-1" strike="noStrike">
              <a:latin typeface="Arial"/>
            </a:endParaRPr>
          </a:p>
          <a:p>
            <a:pPr algn="just">
              <a:lnSpc>
                <a:spcPct val="100000"/>
              </a:lnSpc>
              <a:buNone/>
            </a:pPr>
            <a:r>
              <a:rPr b="0" lang="en-PH" sz="2000" spc="-1" strike="noStrike">
                <a:latin typeface="Lato"/>
                <a:ea typeface="AppleSystemUIFont"/>
              </a:rPr>
              <a:t>5. </a:t>
            </a:r>
            <a:r>
              <a:rPr b="1" i="1" lang="en-PH" sz="2000" spc="-1" strike="noStrike">
                <a:latin typeface="Lato"/>
                <a:ea typeface="AppleSystemUIFont"/>
              </a:rPr>
              <a:t>Kongklusyon</a:t>
            </a:r>
            <a:endParaRPr b="0" lang="en-PH" sz="2000" spc="-1" strike="noStrike">
              <a:latin typeface="Arial"/>
            </a:endParaRPr>
          </a:p>
          <a:p>
            <a:pPr algn="just">
              <a:lnSpc>
                <a:spcPct val="100000"/>
              </a:lnSpc>
              <a:buNone/>
            </a:pPr>
            <a:endParaRPr b="0" lang="en-PH" sz="2000" spc="-1" strike="noStrike">
              <a:latin typeface="Arial"/>
            </a:endParaRPr>
          </a:p>
          <a:p>
            <a:pPr algn="just">
              <a:lnSpc>
                <a:spcPct val="100000"/>
              </a:lnSpc>
              <a:buNone/>
            </a:pPr>
            <a:r>
              <a:rPr b="0" lang="en-PH" sz="2000" spc="-1" strike="noStrike">
                <a:latin typeface="Lato"/>
                <a:ea typeface="AppleSystemUIFont"/>
              </a:rPr>
              <a:t>Ang kongklusyon ay ang desisyon, kaalaman, o ideyang nabuo pagkatapos ng pag-aaral, obserbasyon, at pagsusuri ng pagkakaugnay ng mahahalagang ebidensiya o kaalaman. Sa pag-aaral ng mga pangyayari, nagbibigay ng paglalahat ang mga manunulat o mananaliksik. Ibinabatay ito sa mga impormasyon na sinusuri at pinag-aaralan.</a:t>
            </a:r>
            <a:endParaRPr b="0" lang="en-PH" sz="2000" spc="-1" strike="noStrike">
              <a:latin typeface="Arial"/>
            </a:endParaRPr>
          </a:p>
        </p:txBody>
      </p:sp>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2" name="PlaceHolder 1"/>
          <p:cNvSpPr>
            <a:spLocks noGrp="1"/>
          </p:cNvSpPr>
          <p:nvPr>
            <p:ph/>
          </p:nvPr>
        </p:nvSpPr>
        <p:spPr>
          <a:xfrm>
            <a:off x="609480" y="1604520"/>
            <a:ext cx="10971720" cy="4515120"/>
          </a:xfrm>
          <a:prstGeom prst="rect">
            <a:avLst/>
          </a:prstGeom>
          <a:noFill/>
          <a:ln w="0">
            <a:noFill/>
          </a:ln>
        </p:spPr>
        <p:txBody>
          <a:bodyPr lIns="0" rIns="0" tIns="0" bIns="0" anchor="t">
            <a:normAutofit fontScale="81000"/>
          </a:bodyPr>
          <a:p>
            <a:pPr algn="just">
              <a:lnSpc>
                <a:spcPct val="100000"/>
              </a:lnSpc>
              <a:buNone/>
            </a:pPr>
            <a:r>
              <a:rPr b="0" lang="en-PH" sz="2000" spc="-1" strike="noStrike">
                <a:latin typeface="Lato"/>
              </a:rPr>
              <a:t>Mahalaga ang pag-aaral ng mga kontemporaryong isyu. Ilan sa mga kakayahan at kasanayang nalilinang sa isang tao na nag-aaral nito ay ang sumusunod:</a:t>
            </a:r>
            <a:endParaRPr b="0" lang="en-PH" sz="2000" spc="-1" strike="noStrike">
              <a:latin typeface="Arial"/>
            </a:endParaRPr>
          </a:p>
          <a:p>
            <a:pPr algn="just">
              <a:lnSpc>
                <a:spcPct val="100000"/>
              </a:lnSpc>
              <a:buNone/>
            </a:pPr>
            <a:endParaRPr b="0" lang="en-PH" sz="2000" spc="-1" strike="noStrike">
              <a:latin typeface="Arial"/>
            </a:endParaRPr>
          </a:p>
          <a:p>
            <a:pPr algn="just">
              <a:lnSpc>
                <a:spcPct val="100000"/>
              </a:lnSpc>
              <a:buNone/>
            </a:pPr>
            <a:r>
              <a:rPr b="0" lang="en-PH" sz="2000" spc="-1" strike="noStrike">
                <a:latin typeface="Lato"/>
                <a:ea typeface="AppleSystemUIFont"/>
              </a:rPr>
              <a:t>1. Pagkakaroon ng mga tiyak at makabuluhang kaalaman hinggil sa mga pangyayaring may direktang kaugnayan sa pamumuhay ng mga tao, sa kaniyang pamayanan, bansa, at mundong ginagalawan</a:t>
            </a:r>
            <a:endParaRPr b="0" lang="en-PH" sz="2000" spc="-1" strike="noStrike">
              <a:latin typeface="Arial"/>
            </a:endParaRPr>
          </a:p>
          <a:p>
            <a:pPr algn="just">
              <a:lnSpc>
                <a:spcPct val="100000"/>
              </a:lnSpc>
              <a:buNone/>
            </a:pPr>
            <a:r>
              <a:rPr b="0" lang="en-PH" sz="2000" spc="-1" strike="noStrike">
                <a:latin typeface="Lato"/>
                <a:ea typeface="AppleSystemUIFont"/>
              </a:rPr>
              <a:t>2. Pag-alam ng ugnayan ng mga pangyayari sa pamamagitan ng kritikal na pagsusuri ng mga sanhi at pagtataya ng mga epekto nito</a:t>
            </a:r>
            <a:endParaRPr b="0" lang="en-PH" sz="2000" spc="-1" strike="noStrike">
              <a:latin typeface="Arial"/>
            </a:endParaRPr>
          </a:p>
          <a:p>
            <a:pPr algn="just">
              <a:lnSpc>
                <a:spcPct val="100000"/>
              </a:lnSpc>
              <a:buNone/>
            </a:pPr>
            <a:r>
              <a:rPr b="0" lang="en-PH" sz="2000" spc="-1" strike="noStrike">
                <a:latin typeface="Lato"/>
                <a:ea typeface="AppleSystemUIFont"/>
              </a:rPr>
              <a:t>3. Pangangalap ng mahahalaga at tamang impormasyon mula sa iba’t ibang pinagkakatiwalaang sanggunian sa tulong ng mga makabagong kagamitan o teknolohiya</a:t>
            </a:r>
            <a:endParaRPr b="0" lang="en-PH" sz="2000" spc="-1" strike="noStrike">
              <a:latin typeface="Arial"/>
            </a:endParaRPr>
          </a:p>
          <a:p>
            <a:pPr algn="just">
              <a:lnSpc>
                <a:spcPct val="100000"/>
              </a:lnSpc>
              <a:buNone/>
            </a:pPr>
            <a:r>
              <a:rPr b="0" lang="en-PH" sz="2000" spc="-1" strike="noStrike">
                <a:latin typeface="Lato"/>
                <a:ea typeface="AppleSystemUIFont"/>
              </a:rPr>
              <a:t>4. Pagtataya sa pamamagitan ng siyentipikong pangangalap ng mga estadistika para masuri ang mga kuwantitatibong datos ng mga pangyayari sa lipunan</a:t>
            </a:r>
            <a:endParaRPr b="0" lang="en-PH" sz="2000" spc="-1" strike="noStrike">
              <a:latin typeface="Arial"/>
            </a:endParaRPr>
          </a:p>
          <a:p>
            <a:pPr algn="just">
              <a:lnSpc>
                <a:spcPct val="100000"/>
              </a:lnSpc>
              <a:buNone/>
            </a:pPr>
            <a:r>
              <a:rPr b="0" lang="en-PH" sz="2000" spc="-1" strike="noStrike">
                <a:latin typeface="Lato"/>
                <a:ea typeface="AppleSystemUIFont"/>
              </a:rPr>
              <a:t>5. Pagtiyak sa mga datos at iba’t ibang sanggunian sa pamamagitan ng pagsisiyasat at pananaliksik</a:t>
            </a:r>
            <a:endParaRPr b="0" lang="en-PH" sz="2000" spc="-1" strike="noStrike">
              <a:latin typeface="Arial"/>
            </a:endParaRPr>
          </a:p>
          <a:p>
            <a:pPr algn="just">
              <a:lnSpc>
                <a:spcPct val="100000"/>
              </a:lnSpc>
              <a:buNone/>
            </a:pPr>
            <a:r>
              <a:rPr b="0" lang="en-PH" sz="2000" spc="-1" strike="noStrike">
                <a:latin typeface="Lato"/>
                <a:ea typeface="AppleSystemUIFont"/>
              </a:rPr>
              <a:t>6. Pagkakaroon ng kritikal na pag-iisip upang magkaroon ng matalinong pagdedesisyon, epektibong komunikasyon, pagkamalikhain, at pagiging mulat sa mga pandaigdigang kaganapan at pananaw</a:t>
            </a:r>
            <a:endParaRPr b="0" lang="en-PH" sz="2000" spc="-1" strike="noStrike">
              <a:latin typeface="Arial"/>
            </a:endParaRPr>
          </a:p>
          <a:p>
            <a:pPr algn="just">
              <a:lnSpc>
                <a:spcPct val="100000"/>
              </a:lnSpc>
              <a:buNone/>
            </a:pPr>
            <a:r>
              <a:rPr b="0" lang="en-PH" sz="2000" spc="-1" strike="noStrike">
                <a:latin typeface="Lato"/>
                <a:ea typeface="AppleSystemUIFont"/>
              </a:rPr>
              <a:t>7. Pagpapahalaga sa mga organisado at kolektibong pagkilos para mabigyang solusyon ang mga pandaigdigang suliranin</a:t>
            </a:r>
            <a:endParaRPr b="0" lang="en-PH" sz="2000" spc="-1" strike="noStrike">
              <a:latin typeface="Arial"/>
            </a:endParaRPr>
          </a:p>
          <a:p>
            <a:pPr algn="just">
              <a:lnSpc>
                <a:spcPct val="100000"/>
              </a:lnSpc>
              <a:buNone/>
            </a:pPr>
            <a:r>
              <a:rPr b="0" lang="en-PH" sz="2000" spc="-1" strike="noStrike">
                <a:latin typeface="Lato"/>
                <a:ea typeface="AppleSystemUIFont"/>
              </a:rPr>
              <a:t>8. Pagtanggap at paggalang na ang bawat tao ay may sariling opinyon at pananaw sa mga usaping panlipunan</a:t>
            </a:r>
            <a:endParaRPr b="0" lang="en-PH" sz="2000" spc="-1" strike="noStrike">
              <a:latin typeface="Arial"/>
            </a:endParaRPr>
          </a:p>
          <a:p>
            <a:pPr algn="just">
              <a:lnSpc>
                <a:spcPct val="100000"/>
              </a:lnSpc>
              <a:buNone/>
            </a:pPr>
            <a:r>
              <a:rPr b="0" lang="en-PH" sz="2000" spc="-1" strike="noStrike">
                <a:latin typeface="Lato"/>
                <a:ea typeface="AppleSystemUIFont"/>
              </a:rPr>
              <a:t>9. Pagrespeto, pagtanggap, at paggalang sa karapatang pantao ng bawat isa sa kabila ng pagkakaiba-iba ng kultura</a:t>
            </a:r>
            <a:endParaRPr b="0" lang="en-PH" sz="2000" spc="-1" strike="noStrike">
              <a:latin typeface="Arial"/>
            </a:endParaRPr>
          </a:p>
          <a:p>
            <a:pPr algn="just">
              <a:lnSpc>
                <a:spcPct val="100000"/>
              </a:lnSpc>
              <a:buNone/>
            </a:pPr>
            <a:r>
              <a:rPr b="0" lang="en-PH" sz="2000" spc="-1" strike="noStrike">
                <a:latin typeface="Lato"/>
                <a:ea typeface="AppleSystemUIFont"/>
              </a:rPr>
              <a:t>10. Pagpapanatili ng sariling kagustuhan subalit may paggalang sa pangkalahatang kapakanan</a:t>
            </a:r>
            <a:endParaRPr b="0" lang="en-PH" sz="2000" spc="-1" strike="noStrike">
              <a:latin typeface="Arial"/>
            </a:endParaRPr>
          </a:p>
        </p:txBody>
      </p:sp>
      <p:sp>
        <p:nvSpPr>
          <p:cNvPr id="353" name=""/>
          <p:cNvSpPr/>
          <p:nvPr/>
        </p:nvSpPr>
        <p:spPr>
          <a:xfrm>
            <a:off x="720360" y="540720"/>
            <a:ext cx="9719280" cy="827640"/>
          </a:xfrm>
          <a:custGeom>
            <a:avLst/>
            <a:gdLst/>
            <a:ahLst/>
            <a:rect l="l" t="t" r="r" b="b"/>
            <a:pathLst>
              <a:path w="27001" h="2302">
                <a:moveTo>
                  <a:pt x="383" y="0"/>
                </a:moveTo>
                <a:lnTo>
                  <a:pt x="384" y="0"/>
                </a:lnTo>
                <a:cubicBezTo>
                  <a:pt x="316" y="0"/>
                  <a:pt x="250" y="18"/>
                  <a:pt x="192" y="51"/>
                </a:cubicBezTo>
                <a:cubicBezTo>
                  <a:pt x="133" y="85"/>
                  <a:pt x="85" y="133"/>
                  <a:pt x="51" y="192"/>
                </a:cubicBezTo>
                <a:cubicBezTo>
                  <a:pt x="18" y="250"/>
                  <a:pt x="0" y="316"/>
                  <a:pt x="0" y="384"/>
                </a:cubicBezTo>
                <a:lnTo>
                  <a:pt x="0" y="1917"/>
                </a:lnTo>
                <a:lnTo>
                  <a:pt x="0" y="1918"/>
                </a:lnTo>
                <a:cubicBezTo>
                  <a:pt x="0" y="1985"/>
                  <a:pt x="18" y="2051"/>
                  <a:pt x="51" y="2109"/>
                </a:cubicBezTo>
                <a:cubicBezTo>
                  <a:pt x="85" y="2168"/>
                  <a:pt x="133" y="2216"/>
                  <a:pt x="192" y="2250"/>
                </a:cubicBezTo>
                <a:cubicBezTo>
                  <a:pt x="250" y="2283"/>
                  <a:pt x="316" y="2301"/>
                  <a:pt x="384" y="2301"/>
                </a:cubicBezTo>
                <a:lnTo>
                  <a:pt x="26616" y="2301"/>
                </a:lnTo>
                <a:lnTo>
                  <a:pt x="26617" y="2301"/>
                </a:lnTo>
                <a:cubicBezTo>
                  <a:pt x="26684" y="2301"/>
                  <a:pt x="26750" y="2283"/>
                  <a:pt x="26808" y="2250"/>
                </a:cubicBezTo>
                <a:cubicBezTo>
                  <a:pt x="26867" y="2216"/>
                  <a:pt x="26915" y="2168"/>
                  <a:pt x="26949" y="2109"/>
                </a:cubicBezTo>
                <a:cubicBezTo>
                  <a:pt x="26982" y="2051"/>
                  <a:pt x="27000" y="1985"/>
                  <a:pt x="27000" y="1918"/>
                </a:cubicBezTo>
                <a:lnTo>
                  <a:pt x="27000" y="383"/>
                </a:lnTo>
                <a:lnTo>
                  <a:pt x="27000" y="384"/>
                </a:lnTo>
                <a:lnTo>
                  <a:pt x="27000" y="384"/>
                </a:lnTo>
                <a:cubicBezTo>
                  <a:pt x="27000" y="316"/>
                  <a:pt x="26982" y="250"/>
                  <a:pt x="26949" y="192"/>
                </a:cubicBezTo>
                <a:cubicBezTo>
                  <a:pt x="26915" y="133"/>
                  <a:pt x="26867" y="85"/>
                  <a:pt x="26808" y="51"/>
                </a:cubicBezTo>
                <a:cubicBezTo>
                  <a:pt x="26750" y="18"/>
                  <a:pt x="26684" y="0"/>
                  <a:pt x="26617" y="0"/>
                </a:cubicBezTo>
                <a:lnTo>
                  <a:pt x="383" y="0"/>
                </a:lnTo>
              </a:path>
            </a:pathLst>
          </a:custGeom>
          <a:solidFill>
            <a:srgbClr val="dedce6"/>
          </a:solidFill>
          <a:ln w="76320">
            <a:solidFill>
              <a:srgbClr val="55308d"/>
            </a:solidFill>
            <a:round/>
          </a:ln>
        </p:spPr>
        <p:style>
          <a:lnRef idx="0"/>
          <a:fillRef idx="0"/>
          <a:effectRef idx="0"/>
          <a:fontRef idx="minor"/>
        </p:style>
        <p:txBody>
          <a:bodyPr lIns="128160" rIns="128160" tIns="83160" bIns="83160" anchor="ctr">
            <a:noAutofit/>
          </a:bodyPr>
          <a:p>
            <a:pPr>
              <a:lnSpc>
                <a:spcPct val="100000"/>
              </a:lnSpc>
              <a:buNone/>
            </a:pPr>
            <a:r>
              <a:rPr b="1" lang="en-PH" sz="2400" spc="-1" strike="noStrike">
                <a:solidFill>
                  <a:srgbClr val="000000"/>
                </a:solidFill>
                <a:latin typeface="Lato"/>
                <a:ea typeface="AppleSystemUIFont"/>
              </a:rPr>
              <a:t>Kahalagahan ng Pag-aaral at Pagiging Mulat sa mga Kontemporaryong Isyu sa Lipunan at Daigdig</a:t>
            </a:r>
            <a:endParaRPr b="0" lang="en-PH" sz="2400" spc="-1" strike="noStrike">
              <a:latin typeface="Arial"/>
            </a:endParaRPr>
          </a:p>
        </p:txBody>
      </p:sp>
    </p:spTree>
  </p:cSld>
  <mc:AlternateContent>
    <mc:Choice Requires="p14">
      <p:transition spd="slow" p14:dur="2000"/>
    </mc:Choice>
    <mc:Fallback>
      <p:transition spd="slow"/>
    </mc:Fallback>
  </mc:AlternateContent>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4" name="PlaceHolder 1"/>
          <p:cNvSpPr>
            <a:spLocks noGrp="1"/>
          </p:cNvSpPr>
          <p:nvPr>
            <p:ph/>
          </p:nvPr>
        </p:nvSpPr>
        <p:spPr>
          <a:xfrm>
            <a:off x="393480" y="3600000"/>
            <a:ext cx="11486160" cy="2519640"/>
          </a:xfrm>
          <a:prstGeom prst="rect">
            <a:avLst/>
          </a:prstGeom>
          <a:noFill/>
          <a:ln w="0">
            <a:noFill/>
          </a:ln>
        </p:spPr>
        <p:txBody>
          <a:bodyPr lIns="0" rIns="0" tIns="0" bIns="0" anchor="t">
            <a:normAutofit fontScale="86000"/>
          </a:bodyPr>
          <a:p>
            <a:pPr algn="just">
              <a:lnSpc>
                <a:spcPct val="100000"/>
              </a:lnSpc>
              <a:buNone/>
            </a:pPr>
            <a:r>
              <a:rPr b="0" lang="en-PH" sz="2000" spc="-1" strike="noStrike">
                <a:latin typeface="Lato"/>
                <a:ea typeface="AppleSystemUIFont"/>
              </a:rPr>
              <a:t>Sa pag-aaral ng mga kontemporaryong isyu, tayo bilang mabuting mamamayan ay nalilinang sa sumusunod:</a:t>
            </a:r>
            <a:endParaRPr b="0" lang="en-PH" sz="2000" spc="-1" strike="noStrike">
              <a:latin typeface="Arial"/>
            </a:endParaRPr>
          </a:p>
          <a:p>
            <a:pPr algn="just">
              <a:lnSpc>
                <a:spcPct val="100000"/>
              </a:lnSpc>
              <a:buNone/>
            </a:pPr>
            <a:endParaRPr b="0" lang="en-PH" sz="2000" spc="-1" strike="noStrike">
              <a:latin typeface="Arial"/>
            </a:endParaRPr>
          </a:p>
          <a:p>
            <a:pPr algn="just">
              <a:lnSpc>
                <a:spcPct val="100000"/>
              </a:lnSpc>
              <a:buNone/>
            </a:pPr>
            <a:r>
              <a:rPr b="0" lang="en-PH" sz="2000" spc="-1" strike="noStrike">
                <a:latin typeface="Lato"/>
                <a:ea typeface="AppleSystemUIFont"/>
              </a:rPr>
              <a:t>1. Kaalaman sa sariling mga karapatan at tungkulin bilang mamamayan upang makalahok sa mga makabuluhang gawain para sa ikabubuti ng pamumuhay ng pamayanan, bansa, at daigdig</a:t>
            </a:r>
            <a:endParaRPr b="0" lang="en-PH" sz="2000" spc="-1" strike="noStrike">
              <a:latin typeface="Arial"/>
            </a:endParaRPr>
          </a:p>
          <a:p>
            <a:pPr algn="just">
              <a:lnSpc>
                <a:spcPct val="100000"/>
              </a:lnSpc>
              <a:buNone/>
            </a:pPr>
            <a:r>
              <a:rPr b="0" lang="en-PH" sz="2000" spc="-1" strike="noStrike">
                <a:latin typeface="Lato"/>
                <a:ea typeface="AppleSystemUIFont"/>
              </a:rPr>
              <a:t>2. Pang-unawa at paggalang sa mga batas at alituntunin upang maitaguyod ang pagkakaisa, pag-unlad, at pagkakaroon ng kapayapaan sa ating bansa at sa buong daigdig</a:t>
            </a:r>
            <a:endParaRPr b="0" lang="en-PH" sz="2000" spc="-1" strike="noStrike">
              <a:latin typeface="Arial"/>
            </a:endParaRPr>
          </a:p>
          <a:p>
            <a:pPr algn="just">
              <a:lnSpc>
                <a:spcPct val="100000"/>
              </a:lnSpc>
              <a:buNone/>
            </a:pPr>
            <a:r>
              <a:rPr b="0" lang="en-PH" sz="2000" spc="-1" strike="noStrike">
                <a:latin typeface="Lato"/>
                <a:ea typeface="AppleSystemUIFont"/>
              </a:rPr>
              <a:t>3. Pang-unawa sa iba’t ibang aspekto ng mga suliranin at isyu ng lipunan: heograpiya, ekonomiya, kultura, pamahalaan, at pansibiko gamit ang mga kasanayang nalinang sa pag-aaral ng iba’t ibang disiplina</a:t>
            </a:r>
            <a:endParaRPr b="0" lang="en-PH" sz="2000" spc="-1" strike="noStrike">
              <a:latin typeface="Arial"/>
            </a:endParaRPr>
          </a:p>
          <a:p>
            <a:pPr algn="just">
              <a:lnSpc>
                <a:spcPct val="100000"/>
              </a:lnSpc>
              <a:buNone/>
            </a:pPr>
            <a:r>
              <a:rPr b="0" lang="en-PH" sz="2000" spc="-1" strike="noStrike">
                <a:latin typeface="Lato"/>
                <a:ea typeface="AppleSystemUIFont"/>
              </a:rPr>
              <a:t>4. Pagpapahalaga sa sama-samang pagkilos bilang isang bansa at pagtugon sa mga pambansa at pandaigdigang suliranin</a:t>
            </a:r>
            <a:endParaRPr b="0" lang="en-PH" sz="2000" spc="-1" strike="noStrike">
              <a:latin typeface="Arial"/>
            </a:endParaRPr>
          </a:p>
        </p:txBody>
      </p:sp>
      <p:pic>
        <p:nvPicPr>
          <p:cNvPr id="355" name="" descr=""/>
          <p:cNvPicPr/>
          <p:nvPr/>
        </p:nvPicPr>
        <p:blipFill>
          <a:blip r:embed="rId1"/>
          <a:stretch/>
        </p:blipFill>
        <p:spPr>
          <a:xfrm>
            <a:off x="3538800" y="216000"/>
            <a:ext cx="5280840" cy="3311280"/>
          </a:xfrm>
          <a:prstGeom prst="rect">
            <a:avLst/>
          </a:prstGeom>
          <a:ln w="0">
            <a:noFill/>
          </a:ln>
        </p:spPr>
      </p:pic>
    </p:spTree>
  </p:cSld>
  <mc:AlternateContent>
    <mc:Choice Requires="p14">
      <p:transition spd="slow" p14:dur="2000"/>
    </mc:Choice>
    <mc:Fallback>
      <p:transition spd="slow"/>
    </mc:Fallback>
  </mc:AlternateContent>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6" name="PlaceHolder 1"/>
          <p:cNvSpPr>
            <a:spLocks noGrp="1"/>
          </p:cNvSpPr>
          <p:nvPr>
            <p:ph type="title"/>
          </p:nvPr>
        </p:nvSpPr>
        <p:spPr>
          <a:xfrm>
            <a:off x="609480" y="273600"/>
            <a:ext cx="10967760" cy="1140120"/>
          </a:xfrm>
          <a:prstGeom prst="rect">
            <a:avLst/>
          </a:prstGeom>
          <a:noFill/>
          <a:ln w="0">
            <a:noFill/>
          </a:ln>
        </p:spPr>
        <p:txBody>
          <a:bodyPr lIns="0" rIns="0" tIns="0" bIns="0" anchor="ctr">
            <a:noAutofit/>
          </a:bodyPr>
          <a:p>
            <a:pPr>
              <a:lnSpc>
                <a:spcPct val="100000"/>
              </a:lnSpc>
              <a:buNone/>
            </a:pPr>
            <a:r>
              <a:rPr b="1" lang="en-PH" sz="3800" spc="-1" strike="noStrike">
                <a:latin typeface="Lato"/>
              </a:rPr>
              <a:t>PAGSASANAY</a:t>
            </a:r>
            <a:endParaRPr b="0" lang="en-PH" sz="3800" spc="-1" strike="noStrike">
              <a:latin typeface="Arial"/>
            </a:endParaRPr>
          </a:p>
        </p:txBody>
      </p:sp>
      <p:sp>
        <p:nvSpPr>
          <p:cNvPr id="357" name="PlaceHolder 9"/>
          <p:cNvSpPr/>
          <p:nvPr/>
        </p:nvSpPr>
        <p:spPr>
          <a:xfrm>
            <a:off x="609480" y="1604880"/>
            <a:ext cx="10954440" cy="3959280"/>
          </a:xfrm>
          <a:prstGeom prst="rect">
            <a:avLst/>
          </a:prstGeom>
          <a:noFill/>
          <a:ln w="0">
            <a:noFill/>
          </a:ln>
        </p:spPr>
        <p:style>
          <a:lnRef idx="0"/>
          <a:fillRef idx="0"/>
          <a:effectRef idx="0"/>
          <a:fontRef idx="minor"/>
        </p:style>
      </p:sp>
      <p:sp>
        <p:nvSpPr>
          <p:cNvPr id="358" name="PlaceHolder 11"/>
          <p:cNvSpPr/>
          <p:nvPr/>
        </p:nvSpPr>
        <p:spPr>
          <a:xfrm>
            <a:off x="609840" y="1604520"/>
            <a:ext cx="10954440" cy="3959280"/>
          </a:xfrm>
          <a:prstGeom prst="rect">
            <a:avLst/>
          </a:prstGeom>
          <a:noFill/>
          <a:ln w="0">
            <a:noFill/>
          </a:ln>
        </p:spPr>
        <p:style>
          <a:lnRef idx="0"/>
          <a:fillRef idx="0"/>
          <a:effectRef idx="0"/>
          <a:fontRef idx="minor"/>
        </p:style>
      </p:sp>
      <p:sp>
        <p:nvSpPr>
          <p:cNvPr id="359" name="PlaceHolder 2"/>
          <p:cNvSpPr>
            <a:spLocks noGrp="1"/>
          </p:cNvSpPr>
          <p:nvPr>
            <p:ph/>
          </p:nvPr>
        </p:nvSpPr>
        <p:spPr>
          <a:xfrm>
            <a:off x="609840" y="1591200"/>
            <a:ext cx="10967760" cy="3972600"/>
          </a:xfrm>
          <a:prstGeom prst="rect">
            <a:avLst/>
          </a:prstGeom>
          <a:noFill/>
          <a:ln w="0">
            <a:noFill/>
          </a:ln>
        </p:spPr>
        <p:txBody>
          <a:bodyPr lIns="0" rIns="0" tIns="0" bIns="0" anchor="t">
            <a:normAutofit/>
          </a:bodyPr>
          <a:p>
            <a:pPr algn="just">
              <a:lnSpc>
                <a:spcPct val="100000"/>
              </a:lnSpc>
              <a:buNone/>
            </a:pPr>
            <a:r>
              <a:rPr b="1" lang="en-PH" sz="1800" spc="-1" strike="noStrike">
                <a:solidFill>
                  <a:srgbClr val="000000"/>
                </a:solidFill>
                <a:latin typeface="Lato"/>
              </a:rPr>
              <a:t>A. PANUTO:</a:t>
            </a:r>
            <a:r>
              <a:rPr b="0" lang="en-PH" sz="1800" spc="-1" strike="noStrike">
                <a:solidFill>
                  <a:srgbClr val="000000"/>
                </a:solidFill>
                <a:latin typeface="Lato"/>
              </a:rPr>
              <a:t> </a:t>
            </a:r>
            <a:r>
              <a:rPr b="0" lang="en-PH" sz="1800" spc="-1" strike="noStrike">
                <a:solidFill>
                  <a:srgbClr val="000000"/>
                </a:solidFill>
                <a:latin typeface="Lato"/>
                <a:ea typeface="AppleSystemUIFont"/>
              </a:rPr>
              <a:t>Tukuyin ang uri ng pahayag na ipinakikita sa bawat sitwasyon. Piliin ang letra ng sagot sa loob ng kahon at isulat sa patlang.</a:t>
            </a:r>
            <a:endParaRPr b="0" lang="en-PH" sz="1800" spc="-1" strike="noStrike">
              <a:latin typeface="Arial"/>
            </a:endParaRPr>
          </a:p>
          <a:p>
            <a:pPr algn="just">
              <a:lnSpc>
                <a:spcPct val="100000"/>
              </a:lnSpc>
              <a:buNone/>
            </a:pPr>
            <a:endParaRPr b="0" lang="en-PH" sz="1800" spc="-1" strike="noStrike">
              <a:latin typeface="Arial"/>
            </a:endParaRPr>
          </a:p>
          <a:p>
            <a:pPr algn="just">
              <a:lnSpc>
                <a:spcPct val="100000"/>
              </a:lnSpc>
              <a:buNone/>
            </a:pPr>
            <a:endParaRPr b="0" lang="en-PH" sz="1800" spc="-1" strike="noStrike">
              <a:latin typeface="Arial"/>
            </a:endParaRPr>
          </a:p>
          <a:p>
            <a:pPr algn="just">
              <a:lnSpc>
                <a:spcPct val="100000"/>
              </a:lnSpc>
              <a:buNone/>
            </a:pPr>
            <a:endParaRPr b="0" lang="en-PH" sz="1800" spc="-1" strike="noStrike">
              <a:latin typeface="Arial"/>
            </a:endParaRPr>
          </a:p>
          <a:p>
            <a:pPr algn="just">
              <a:lnSpc>
                <a:spcPct val="100000"/>
              </a:lnSpc>
              <a:buNone/>
            </a:pPr>
            <a:endParaRPr b="0" lang="en-PH" sz="1800" spc="-1" strike="noStrike">
              <a:latin typeface="Arial"/>
            </a:endParaRPr>
          </a:p>
          <a:p>
            <a:pPr algn="just">
              <a:lnSpc>
                <a:spcPct val="100000"/>
              </a:lnSpc>
              <a:buNone/>
            </a:pPr>
            <a:r>
              <a:rPr b="0" lang="en-PH" sz="1800" spc="-1" strike="noStrike">
                <a:solidFill>
                  <a:srgbClr val="000000"/>
                </a:solidFill>
                <a:latin typeface="Lato"/>
                <a:ea typeface="AppleSystemUIFont"/>
              </a:rPr>
              <a:t>1. Malaki ang pinsalang naidulot ng Bagyong Sendong sa mga kababayan natin sa Leyte.</a:t>
            </a:r>
            <a:endParaRPr b="0" lang="en-PH" sz="1800" spc="-1" strike="noStrike">
              <a:latin typeface="Arial"/>
            </a:endParaRPr>
          </a:p>
          <a:p>
            <a:pPr algn="just">
              <a:lnSpc>
                <a:spcPct val="100000"/>
              </a:lnSpc>
              <a:buNone/>
            </a:pPr>
            <a:r>
              <a:rPr b="0" lang="en-PH" sz="1800" spc="-1" strike="noStrike">
                <a:solidFill>
                  <a:srgbClr val="000000"/>
                </a:solidFill>
                <a:latin typeface="Lato"/>
                <a:ea typeface="AppleSystemUIFont"/>
              </a:rPr>
              <a:t>2. Hindi sana marami ang nasawi sa Bagyong Sendong kung lumikas at pumunta kaagad ang mga tao sa mga evacuation center.</a:t>
            </a:r>
            <a:endParaRPr b="0" lang="en-PH" sz="1800" spc="-1" strike="noStrike">
              <a:latin typeface="Arial"/>
            </a:endParaRPr>
          </a:p>
          <a:p>
            <a:pPr algn="just">
              <a:lnSpc>
                <a:spcPct val="100000"/>
              </a:lnSpc>
              <a:buNone/>
            </a:pPr>
            <a:r>
              <a:rPr b="0" lang="en-PH" sz="1800" spc="-1" strike="noStrike">
                <a:solidFill>
                  <a:srgbClr val="000000"/>
                </a:solidFill>
                <a:latin typeface="Lato"/>
                <a:ea typeface="AppleSystemUIFont"/>
              </a:rPr>
              <a:t>3. Malaking pinsala sa mga ari-arian ang idinulot ng mga bagyo at pagbaha.</a:t>
            </a:r>
            <a:endParaRPr b="0" lang="en-PH" sz="1800" spc="-1" strike="noStrike">
              <a:latin typeface="Arial"/>
            </a:endParaRPr>
          </a:p>
          <a:p>
            <a:pPr algn="just">
              <a:lnSpc>
                <a:spcPct val="100000"/>
              </a:lnSpc>
              <a:buNone/>
            </a:pPr>
            <a:r>
              <a:rPr b="0" lang="en-PH" sz="1800" spc="-1" strike="noStrike">
                <a:solidFill>
                  <a:srgbClr val="000000"/>
                </a:solidFill>
                <a:latin typeface="Lato"/>
                <a:ea typeface="AppleSystemUIFont"/>
              </a:rPr>
              <a:t>4. Ang pamahalaan ay matapat na nagpapatupad ng mabisang programa para mapigil ang problemang pangkalikasan.</a:t>
            </a:r>
            <a:endParaRPr b="0" lang="en-PH" sz="1800" spc="-1" strike="noStrike">
              <a:latin typeface="Arial"/>
            </a:endParaRPr>
          </a:p>
          <a:p>
            <a:pPr algn="just">
              <a:lnSpc>
                <a:spcPct val="100000"/>
              </a:lnSpc>
              <a:buNone/>
            </a:pPr>
            <a:r>
              <a:rPr b="0" lang="en-PH" sz="1800" spc="-1" strike="noStrike">
                <a:solidFill>
                  <a:srgbClr val="000000"/>
                </a:solidFill>
                <a:latin typeface="Lato"/>
                <a:ea typeface="AppleSystemUIFont"/>
              </a:rPr>
              <a:t>5. Marami sa mga kababayan natin ay naging biktima ng mga bagyo at iba pang pinsala sa bansa.</a:t>
            </a:r>
            <a:endParaRPr b="0" lang="en-PH" sz="1800" spc="-1" strike="noStrike">
              <a:latin typeface="Arial"/>
            </a:endParaRPr>
          </a:p>
        </p:txBody>
      </p:sp>
      <p:sp>
        <p:nvSpPr>
          <p:cNvPr id="360" name=""/>
          <p:cNvSpPr/>
          <p:nvPr/>
        </p:nvSpPr>
        <p:spPr>
          <a:xfrm>
            <a:off x="540000" y="2304000"/>
            <a:ext cx="11159640" cy="719640"/>
          </a:xfrm>
          <a:prstGeom prst="rect">
            <a:avLst/>
          </a:prstGeom>
          <a:solidFill>
            <a:srgbClr val="ffffff"/>
          </a:solidFill>
          <a:ln w="38160">
            <a:solidFill>
              <a:srgbClr val="000000"/>
            </a:solidFill>
            <a:prstDash val="sysDot"/>
            <a:round/>
          </a:ln>
        </p:spPr>
        <p:style>
          <a:lnRef idx="0"/>
          <a:fillRef idx="0"/>
          <a:effectRef idx="0"/>
          <a:fontRef idx="minor"/>
        </p:style>
        <p:txBody>
          <a:bodyPr lIns="109080" rIns="109080" tIns="64080" bIns="64080" anchor="ctr">
            <a:noAutofit/>
          </a:bodyPr>
          <a:p>
            <a:pPr algn="ctr">
              <a:lnSpc>
                <a:spcPct val="100000"/>
              </a:lnSpc>
              <a:buNone/>
            </a:pPr>
            <a:r>
              <a:rPr b="1" lang="en-PH" sz="1800" spc="-1" strike="noStrike">
                <a:solidFill>
                  <a:srgbClr val="000000"/>
                </a:solidFill>
                <a:latin typeface="Lato"/>
                <a:ea typeface="DejaVu Sans"/>
              </a:rPr>
              <a:t>A. PAGKILING</a:t>
            </a:r>
            <a:r>
              <a:rPr b="1" lang="en-PH" sz="1800" spc="-1" strike="noStrike">
                <a:solidFill>
                  <a:srgbClr val="000000"/>
                </a:solidFill>
                <a:latin typeface="Lato"/>
                <a:ea typeface="DejaVu Sans"/>
              </a:rPr>
              <a:t>	</a:t>
            </a:r>
            <a:r>
              <a:rPr b="1" lang="en-PH" sz="1800" spc="-1" strike="noStrike">
                <a:solidFill>
                  <a:srgbClr val="000000"/>
                </a:solidFill>
                <a:latin typeface="Lato"/>
                <a:ea typeface="DejaVu Sans"/>
              </a:rPr>
              <a:t>	</a:t>
            </a:r>
            <a:r>
              <a:rPr b="1" lang="en-PH" sz="1800" spc="-1" strike="noStrike">
                <a:solidFill>
                  <a:srgbClr val="000000"/>
                </a:solidFill>
                <a:latin typeface="Lato"/>
                <a:ea typeface="DejaVu Sans"/>
              </a:rPr>
              <a:t>B. HINUHA</a:t>
            </a:r>
            <a:r>
              <a:rPr b="1" lang="en-PH" sz="1800" spc="-1" strike="noStrike">
                <a:solidFill>
                  <a:srgbClr val="000000"/>
                </a:solidFill>
                <a:latin typeface="Lato"/>
                <a:ea typeface="DejaVu Sans"/>
              </a:rPr>
              <a:t>	</a:t>
            </a:r>
            <a:r>
              <a:rPr b="1" lang="en-PH" sz="1800" spc="-1" strike="noStrike">
                <a:solidFill>
                  <a:srgbClr val="000000"/>
                </a:solidFill>
                <a:latin typeface="Lato"/>
                <a:ea typeface="DejaVu Sans"/>
              </a:rPr>
              <a:t>	</a:t>
            </a:r>
            <a:r>
              <a:rPr b="1" lang="en-PH" sz="1800" spc="-1" strike="noStrike">
                <a:solidFill>
                  <a:srgbClr val="000000"/>
                </a:solidFill>
                <a:latin typeface="Lato"/>
                <a:ea typeface="DejaVu Sans"/>
              </a:rPr>
              <a:t>C. OPINYON</a:t>
            </a:r>
            <a:r>
              <a:rPr b="1" lang="en-PH" sz="1800" spc="-1" strike="noStrike">
                <a:solidFill>
                  <a:srgbClr val="000000"/>
                </a:solidFill>
                <a:latin typeface="Lato"/>
                <a:ea typeface="DejaVu Sans"/>
              </a:rPr>
              <a:t>	</a:t>
            </a:r>
            <a:r>
              <a:rPr b="1" lang="en-PH" sz="1800" spc="-1" strike="noStrike">
                <a:solidFill>
                  <a:srgbClr val="000000"/>
                </a:solidFill>
                <a:latin typeface="Lato"/>
                <a:ea typeface="DejaVu Sans"/>
              </a:rPr>
              <a:t>	</a:t>
            </a:r>
            <a:r>
              <a:rPr b="1" lang="en-PH" sz="1800" spc="-1" strike="noStrike">
                <a:solidFill>
                  <a:srgbClr val="000000"/>
                </a:solidFill>
                <a:latin typeface="Lato"/>
                <a:ea typeface="DejaVu Sans"/>
              </a:rPr>
              <a:t>D. KONGKLUSYON</a:t>
            </a:r>
            <a:r>
              <a:rPr b="1" lang="en-PH" sz="1800" spc="-1" strike="noStrike">
                <a:solidFill>
                  <a:srgbClr val="000000"/>
                </a:solidFill>
                <a:latin typeface="Lato"/>
                <a:ea typeface="DejaVu Sans"/>
              </a:rPr>
              <a:t>	</a:t>
            </a:r>
            <a:r>
              <a:rPr b="1" lang="en-PH" sz="1800" spc="-1" strike="noStrike">
                <a:solidFill>
                  <a:srgbClr val="000000"/>
                </a:solidFill>
                <a:latin typeface="Lato"/>
                <a:ea typeface="DejaVu Sans"/>
              </a:rPr>
              <a:t>	</a:t>
            </a:r>
            <a:r>
              <a:rPr b="1" lang="en-PH" sz="1800" spc="-1" strike="noStrike">
                <a:solidFill>
                  <a:srgbClr val="000000"/>
                </a:solidFill>
                <a:latin typeface="Lato"/>
                <a:ea typeface="DejaVu Sans"/>
              </a:rPr>
              <a:t>E. KATOTOHANAN</a:t>
            </a:r>
            <a:endParaRPr b="0" lang="en-PH" sz="1800" spc="-1" strike="noStrike">
              <a:latin typeface="Arial"/>
            </a:endParaRPr>
          </a:p>
        </p:txBody>
      </p:sp>
    </p:spTree>
  </p:cSld>
  <mc:AlternateContent>
    <mc:Choice Requires="p14">
      <p:transition spd="slow" p14:dur="2000"/>
    </mc:Choice>
    <mc:Fallback>
      <p:transition spd="slow"/>
    </mc:Fallback>
  </mc:AlternateContent>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61" name="PlaceHolder 1"/>
          <p:cNvSpPr>
            <a:spLocks noGrp="1"/>
          </p:cNvSpPr>
          <p:nvPr>
            <p:ph type="title"/>
          </p:nvPr>
        </p:nvSpPr>
        <p:spPr>
          <a:xfrm>
            <a:off x="609480" y="273600"/>
            <a:ext cx="10967760" cy="1140120"/>
          </a:xfrm>
          <a:prstGeom prst="rect">
            <a:avLst/>
          </a:prstGeom>
          <a:noFill/>
          <a:ln w="0">
            <a:noFill/>
          </a:ln>
        </p:spPr>
        <p:txBody>
          <a:bodyPr lIns="0" rIns="0" tIns="0" bIns="0" anchor="ctr">
            <a:noAutofit/>
          </a:bodyPr>
          <a:p>
            <a:pPr>
              <a:lnSpc>
                <a:spcPct val="100000"/>
              </a:lnSpc>
              <a:buNone/>
            </a:pPr>
            <a:r>
              <a:rPr b="1" lang="en-PH" sz="3800" spc="-1" strike="noStrike">
                <a:latin typeface="Lato"/>
              </a:rPr>
              <a:t>PAGSASANAY</a:t>
            </a:r>
            <a:endParaRPr b="0" lang="en-PH" sz="3800" spc="-1" strike="noStrike">
              <a:latin typeface="Arial"/>
            </a:endParaRPr>
          </a:p>
        </p:txBody>
      </p:sp>
      <p:sp>
        <p:nvSpPr>
          <p:cNvPr id="362" name="PlaceHolder 10"/>
          <p:cNvSpPr/>
          <p:nvPr/>
        </p:nvSpPr>
        <p:spPr>
          <a:xfrm>
            <a:off x="609480" y="1604880"/>
            <a:ext cx="10954440" cy="3959280"/>
          </a:xfrm>
          <a:prstGeom prst="rect">
            <a:avLst/>
          </a:prstGeom>
          <a:noFill/>
          <a:ln w="0">
            <a:noFill/>
          </a:ln>
        </p:spPr>
        <p:style>
          <a:lnRef idx="0"/>
          <a:fillRef idx="0"/>
          <a:effectRef idx="0"/>
          <a:fontRef idx="minor"/>
        </p:style>
      </p:sp>
      <p:sp>
        <p:nvSpPr>
          <p:cNvPr id="363" name="PlaceHolder 13"/>
          <p:cNvSpPr/>
          <p:nvPr/>
        </p:nvSpPr>
        <p:spPr>
          <a:xfrm>
            <a:off x="609840" y="1604520"/>
            <a:ext cx="10954440" cy="3959280"/>
          </a:xfrm>
          <a:prstGeom prst="rect">
            <a:avLst/>
          </a:prstGeom>
          <a:noFill/>
          <a:ln w="0">
            <a:noFill/>
          </a:ln>
        </p:spPr>
        <p:style>
          <a:lnRef idx="0"/>
          <a:fillRef idx="0"/>
          <a:effectRef idx="0"/>
          <a:fontRef idx="minor"/>
        </p:style>
      </p:sp>
      <p:sp>
        <p:nvSpPr>
          <p:cNvPr id="364" name="PlaceHolder 2"/>
          <p:cNvSpPr>
            <a:spLocks noGrp="1"/>
          </p:cNvSpPr>
          <p:nvPr>
            <p:ph/>
          </p:nvPr>
        </p:nvSpPr>
        <p:spPr>
          <a:xfrm>
            <a:off x="609840" y="1591200"/>
            <a:ext cx="10967760" cy="3972600"/>
          </a:xfrm>
          <a:prstGeom prst="rect">
            <a:avLst/>
          </a:prstGeom>
          <a:noFill/>
          <a:ln w="0">
            <a:noFill/>
          </a:ln>
        </p:spPr>
        <p:txBody>
          <a:bodyPr lIns="0" rIns="0" tIns="0" bIns="0" anchor="t">
            <a:normAutofit/>
          </a:bodyPr>
          <a:p>
            <a:pPr algn="just">
              <a:lnSpc>
                <a:spcPct val="100000"/>
              </a:lnSpc>
              <a:buNone/>
            </a:pPr>
            <a:r>
              <a:rPr b="1" lang="en-PH" sz="1800" spc="-1" strike="noStrike">
                <a:solidFill>
                  <a:srgbClr val="000000"/>
                </a:solidFill>
                <a:latin typeface="Lato"/>
              </a:rPr>
              <a:t>B. PANUTO</a:t>
            </a:r>
            <a:r>
              <a:rPr b="0" lang="en-PH" sz="1800" spc="-1" strike="noStrike">
                <a:solidFill>
                  <a:srgbClr val="000000"/>
                </a:solidFill>
                <a:latin typeface="Lato"/>
              </a:rPr>
              <a:t>: Sagutin ang mga tanong sa ibaba.</a:t>
            </a:r>
            <a:endParaRPr b="0" lang="en-PH" sz="1800" spc="-1" strike="noStrike">
              <a:latin typeface="Arial"/>
            </a:endParaRPr>
          </a:p>
          <a:p>
            <a:pPr algn="just">
              <a:lnSpc>
                <a:spcPct val="100000"/>
              </a:lnSpc>
              <a:buNone/>
            </a:pPr>
            <a:endParaRPr b="0" lang="en-PH" sz="1800" spc="-1" strike="noStrike">
              <a:latin typeface="Arial"/>
            </a:endParaRPr>
          </a:p>
          <a:p>
            <a:pPr algn="just">
              <a:lnSpc>
                <a:spcPct val="100000"/>
              </a:lnSpc>
              <a:buNone/>
            </a:pPr>
            <a:r>
              <a:rPr b="0" lang="en-PH" sz="1800" spc="-1" strike="noStrike">
                <a:latin typeface="Lato"/>
                <a:ea typeface="PingFang SC"/>
              </a:rPr>
              <a:t>1. Bakit kailangan nating maging mulat sa mga kontemporaryong isyu?</a:t>
            </a:r>
            <a:endParaRPr b="0" lang="en-PH" sz="1800" spc="-1" strike="noStrike">
              <a:latin typeface="Arial"/>
            </a:endParaRPr>
          </a:p>
          <a:p>
            <a:pPr algn="just">
              <a:lnSpc>
                <a:spcPct val="100000"/>
              </a:lnSpc>
              <a:buNone/>
            </a:pPr>
            <a:endParaRPr b="0" lang="en-PH" sz="1800" spc="-1" strike="noStrike">
              <a:latin typeface="Arial"/>
            </a:endParaRPr>
          </a:p>
          <a:p>
            <a:pPr algn="just">
              <a:lnSpc>
                <a:spcPct val="100000"/>
              </a:lnSpc>
              <a:buNone/>
            </a:pPr>
            <a:r>
              <a:rPr b="0" lang="en-PH" sz="1800" spc="-1" strike="noStrike">
                <a:latin typeface="Lato"/>
                <a:ea typeface="PingFang SC"/>
              </a:rPr>
              <a:t>2. Ipaliwanag ang iyong sagot. Para sa iyo, ano ang pinakamahalagang benepisyo na makukuha sa pag-aaral ng mga kontemporaryong isyu:</a:t>
            </a:r>
            <a:endParaRPr b="0" lang="en-PH" sz="1800" spc="-1" strike="noStrike">
              <a:latin typeface="Arial"/>
            </a:endParaRPr>
          </a:p>
          <a:p>
            <a:pPr algn="just">
              <a:lnSpc>
                <a:spcPct val="100000"/>
              </a:lnSpc>
              <a:buNone/>
            </a:pPr>
            <a:endParaRPr b="0" lang="en-PH" sz="1800" spc="-1" strike="noStrike">
              <a:latin typeface="Arial"/>
            </a:endParaRPr>
          </a:p>
          <a:p>
            <a:pPr algn="just">
              <a:lnSpc>
                <a:spcPct val="100000"/>
              </a:lnSpc>
              <a:buNone/>
            </a:pPr>
            <a:r>
              <a:rPr b="0" lang="en-PH" sz="1800" spc="-1" strike="noStrike">
                <a:latin typeface="Lato"/>
                <a:ea typeface="PingFang SC"/>
              </a:rPr>
              <a:t>a. Para sa iyong sarili?</a:t>
            </a:r>
            <a:endParaRPr b="0" lang="en-PH" sz="1800" spc="-1" strike="noStrike">
              <a:latin typeface="Arial"/>
            </a:endParaRPr>
          </a:p>
          <a:p>
            <a:pPr algn="just">
              <a:lnSpc>
                <a:spcPct val="100000"/>
              </a:lnSpc>
              <a:buNone/>
            </a:pPr>
            <a:r>
              <a:rPr b="0" lang="en-PH" sz="1800" spc="-1" strike="noStrike">
                <a:latin typeface="Lato"/>
                <a:ea typeface="PingFang SC"/>
              </a:rPr>
              <a:t>b. Para sa bansa?</a:t>
            </a:r>
            <a:endParaRPr b="0" lang="en-PH" sz="1800" spc="-1" strike="noStrike">
              <a:latin typeface="Arial"/>
            </a:endParaRPr>
          </a:p>
        </p:txBody>
      </p:sp>
    </p:spTree>
  </p:cSld>
  <mc:AlternateContent>
    <mc:Choice Requires="p14">
      <p:transition spd="slow" p14:dur="2000"/>
    </mc:Choice>
    <mc:Fallback>
      <p:transition spd="slow"/>
    </mc:Fallback>
  </mc:AlternateContent>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65" name="PlaceHolder 1"/>
          <p:cNvSpPr>
            <a:spLocks noGrp="1"/>
          </p:cNvSpPr>
          <p:nvPr>
            <p:ph type="title"/>
          </p:nvPr>
        </p:nvSpPr>
        <p:spPr>
          <a:xfrm>
            <a:off x="609480" y="273600"/>
            <a:ext cx="10954440" cy="1126800"/>
          </a:xfrm>
          <a:prstGeom prst="rect">
            <a:avLst/>
          </a:prstGeom>
          <a:noFill/>
          <a:ln w="0">
            <a:noFill/>
          </a:ln>
        </p:spPr>
        <p:txBody>
          <a:bodyPr lIns="0" rIns="0" tIns="0" bIns="0" anchor="ctr">
            <a:noAutofit/>
          </a:bodyPr>
          <a:p>
            <a:pPr>
              <a:lnSpc>
                <a:spcPct val="100000"/>
              </a:lnSpc>
              <a:buNone/>
            </a:pPr>
            <a:r>
              <a:rPr b="1" lang="en-PH" sz="3800" spc="-1" strike="noStrike">
                <a:latin typeface="Lato"/>
              </a:rPr>
              <a:t>SUSI SA PAGWAWASTO</a:t>
            </a:r>
            <a:endParaRPr b="0" lang="en-PH" sz="3800" spc="-1" strike="noStrike">
              <a:latin typeface="Arial"/>
            </a:endParaRPr>
          </a:p>
        </p:txBody>
      </p:sp>
      <p:sp>
        <p:nvSpPr>
          <p:cNvPr id="366" name="PlaceHolder 2"/>
          <p:cNvSpPr>
            <a:spLocks noGrp="1"/>
          </p:cNvSpPr>
          <p:nvPr>
            <p:ph/>
          </p:nvPr>
        </p:nvSpPr>
        <p:spPr>
          <a:xfrm>
            <a:off x="609480" y="1604520"/>
            <a:ext cx="10954440" cy="3959280"/>
          </a:xfrm>
          <a:prstGeom prst="rect">
            <a:avLst/>
          </a:prstGeom>
          <a:noFill/>
          <a:ln w="0">
            <a:noFill/>
          </a:ln>
        </p:spPr>
        <p:txBody>
          <a:bodyPr lIns="0" rIns="0" tIns="0" bIns="0" anchor="t">
            <a:normAutofit/>
          </a:bodyPr>
          <a:p>
            <a:pPr algn="just">
              <a:lnSpc>
                <a:spcPct val="100000"/>
              </a:lnSpc>
              <a:buNone/>
            </a:pPr>
            <a:r>
              <a:rPr b="0" lang="en-PH" sz="1800" spc="-1" strike="noStrike">
                <a:latin typeface="Lato"/>
              </a:rPr>
              <a:t>A.</a:t>
            </a:r>
            <a:endParaRPr b="0" lang="en-PH" sz="1800" spc="-1" strike="noStrike">
              <a:latin typeface="Arial"/>
            </a:endParaRPr>
          </a:p>
          <a:p>
            <a:pPr algn="just">
              <a:lnSpc>
                <a:spcPct val="100000"/>
              </a:lnSpc>
              <a:buNone/>
            </a:pPr>
            <a:r>
              <a:rPr b="0" lang="en-PH" sz="1800" spc="-1" strike="noStrike">
                <a:latin typeface="Lato"/>
              </a:rPr>
              <a:t>1. e</a:t>
            </a:r>
            <a:endParaRPr b="0" lang="en-PH" sz="1800" spc="-1" strike="noStrike">
              <a:latin typeface="Arial"/>
            </a:endParaRPr>
          </a:p>
          <a:p>
            <a:pPr algn="just">
              <a:lnSpc>
                <a:spcPct val="100000"/>
              </a:lnSpc>
              <a:buNone/>
            </a:pPr>
            <a:r>
              <a:rPr b="0" lang="en-PH" sz="1800" spc="-1" strike="noStrike">
                <a:latin typeface="Lato"/>
              </a:rPr>
              <a:t>2. c</a:t>
            </a:r>
            <a:endParaRPr b="0" lang="en-PH" sz="1800" spc="-1" strike="noStrike">
              <a:latin typeface="Arial"/>
            </a:endParaRPr>
          </a:p>
          <a:p>
            <a:pPr algn="just">
              <a:lnSpc>
                <a:spcPct val="100000"/>
              </a:lnSpc>
              <a:buNone/>
            </a:pPr>
            <a:r>
              <a:rPr b="0" lang="en-PH" sz="1800" spc="-1" strike="noStrike">
                <a:latin typeface="Lato"/>
              </a:rPr>
              <a:t>3. d</a:t>
            </a:r>
            <a:endParaRPr b="0" lang="en-PH" sz="1800" spc="-1" strike="noStrike">
              <a:latin typeface="Arial"/>
            </a:endParaRPr>
          </a:p>
          <a:p>
            <a:pPr algn="just">
              <a:lnSpc>
                <a:spcPct val="100000"/>
              </a:lnSpc>
              <a:buNone/>
            </a:pPr>
            <a:r>
              <a:rPr b="0" lang="en-PH" sz="1800" spc="-1" strike="noStrike">
                <a:latin typeface="Lato"/>
              </a:rPr>
              <a:t>4. a</a:t>
            </a:r>
            <a:endParaRPr b="0" lang="en-PH" sz="1800" spc="-1" strike="noStrike">
              <a:latin typeface="Arial"/>
            </a:endParaRPr>
          </a:p>
          <a:p>
            <a:pPr algn="just">
              <a:lnSpc>
                <a:spcPct val="100000"/>
              </a:lnSpc>
              <a:buNone/>
            </a:pPr>
            <a:r>
              <a:rPr b="0" lang="en-PH" sz="1800" spc="-1" strike="noStrike">
                <a:latin typeface="Lato"/>
              </a:rPr>
              <a:t>5. b</a:t>
            </a:r>
            <a:endParaRPr b="0" lang="en-PH" sz="1800" spc="-1" strike="noStrike">
              <a:latin typeface="Arial"/>
            </a:endParaRPr>
          </a:p>
          <a:p>
            <a:pPr algn="just">
              <a:lnSpc>
                <a:spcPct val="100000"/>
              </a:lnSpc>
              <a:buNone/>
            </a:pPr>
            <a:endParaRPr b="0" lang="en-PH" sz="1800" spc="-1" strike="noStrike">
              <a:latin typeface="Arial"/>
            </a:endParaRPr>
          </a:p>
          <a:p>
            <a:pPr algn="just">
              <a:lnSpc>
                <a:spcPct val="100000"/>
              </a:lnSpc>
              <a:buNone/>
            </a:pPr>
            <a:r>
              <a:rPr b="0" lang="en-PH" sz="1800" spc="-1" strike="noStrike">
                <a:latin typeface="Lato"/>
                <a:ea typeface="AppleSystemUIFont"/>
              </a:rPr>
              <a:t>B.</a:t>
            </a:r>
            <a:endParaRPr b="0" lang="en-PH" sz="1800" spc="-1" strike="noStrike">
              <a:latin typeface="Arial"/>
            </a:endParaRPr>
          </a:p>
          <a:p>
            <a:pPr algn="just">
              <a:lnSpc>
                <a:spcPct val="100000"/>
              </a:lnSpc>
              <a:buNone/>
            </a:pPr>
            <a:r>
              <a:rPr b="0" lang="en-PH" sz="1800" spc="-1" strike="noStrike">
                <a:latin typeface="Lato"/>
                <a:ea typeface="AppleSystemUIFont"/>
              </a:rPr>
              <a:t>1. upang mas higit na masuri ang mga kaganapan sa lipunan at mabigyang-solusyon ang mga ito</a:t>
            </a:r>
            <a:endParaRPr b="0" lang="en-PH" sz="1800" spc="-1" strike="noStrike">
              <a:latin typeface="Arial"/>
            </a:endParaRPr>
          </a:p>
          <a:p>
            <a:pPr algn="just">
              <a:lnSpc>
                <a:spcPct val="100000"/>
              </a:lnSpc>
              <a:buNone/>
            </a:pPr>
            <a:r>
              <a:rPr b="0" lang="en-PH" sz="1800" spc="-1" strike="noStrike">
                <a:latin typeface="Lato"/>
                <a:ea typeface="AppleSystemUIFont"/>
              </a:rPr>
              <a:t>2. </a:t>
            </a:r>
            <a:endParaRPr b="0" lang="en-PH" sz="1800" spc="-1" strike="noStrike">
              <a:latin typeface="Arial"/>
            </a:endParaRPr>
          </a:p>
          <a:p>
            <a:pPr algn="just">
              <a:lnSpc>
                <a:spcPct val="100000"/>
              </a:lnSpc>
              <a:buNone/>
            </a:pPr>
            <a:r>
              <a:rPr b="0" lang="en-PH" sz="1800" spc="-1" strike="noStrike">
                <a:latin typeface="Lato"/>
                <a:ea typeface="AppleSystemUIFont"/>
              </a:rPr>
              <a:t>a. mas naging mulat sa mga isyung kinasasangkutan bilang isang kabataang Pilipino</a:t>
            </a:r>
            <a:endParaRPr b="0" lang="en-PH" sz="1800" spc="-1" strike="noStrike">
              <a:latin typeface="Arial"/>
            </a:endParaRPr>
          </a:p>
          <a:p>
            <a:pPr algn="just">
              <a:lnSpc>
                <a:spcPct val="100000"/>
              </a:lnSpc>
              <a:buNone/>
            </a:pPr>
            <a:r>
              <a:rPr b="0" lang="en-PH" sz="1800" spc="-1" strike="noStrike">
                <a:latin typeface="Lato"/>
                <a:ea typeface="AppleSystemUIFont"/>
              </a:rPr>
              <a:t>b. nakaiisip ng mga posibleng solusyon kung saan ang makikinabang ay ang mga mamamayan</a:t>
            </a:r>
            <a:endParaRPr b="0" lang="en-PH" sz="1800" spc="-1" strike="noStrike">
              <a:latin typeface="Arial"/>
            </a:endParaRPr>
          </a:p>
        </p:txBody>
      </p:sp>
    </p:spTree>
  </p:cSld>
  <mc:AlternateContent>
    <mc:Choice Requires="p14">
      <p:transition spd="slow" p14:dur="2000"/>
    </mc:Choice>
    <mc:Fallback>
      <p:transition spd="slow"/>
    </mc:Fallback>
  </mc:AlternateContent>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9" name=""/>
          <p:cNvSpPr/>
          <p:nvPr/>
        </p:nvSpPr>
        <p:spPr>
          <a:xfrm>
            <a:off x="8532000" y="2880720"/>
            <a:ext cx="3275640" cy="1439640"/>
          </a:xfrm>
          <a:custGeom>
            <a:avLst/>
            <a:gdLst/>
            <a:ahLst/>
            <a:rect l="l" t="t" r="r" b="b"/>
            <a:pathLst>
              <a:path w="9102" h="4002">
                <a:moveTo>
                  <a:pt x="666" y="0"/>
                </a:moveTo>
                <a:lnTo>
                  <a:pt x="667" y="0"/>
                </a:lnTo>
                <a:cubicBezTo>
                  <a:pt x="550" y="0"/>
                  <a:pt x="435" y="31"/>
                  <a:pt x="333" y="89"/>
                </a:cubicBezTo>
                <a:cubicBezTo>
                  <a:pt x="232" y="148"/>
                  <a:pt x="148" y="232"/>
                  <a:pt x="89" y="333"/>
                </a:cubicBezTo>
                <a:cubicBezTo>
                  <a:pt x="31" y="435"/>
                  <a:pt x="0" y="550"/>
                  <a:pt x="0" y="667"/>
                </a:cubicBezTo>
                <a:lnTo>
                  <a:pt x="0" y="3334"/>
                </a:lnTo>
                <a:lnTo>
                  <a:pt x="0" y="3334"/>
                </a:lnTo>
                <a:cubicBezTo>
                  <a:pt x="0" y="3451"/>
                  <a:pt x="31" y="3566"/>
                  <a:pt x="89" y="3668"/>
                </a:cubicBezTo>
                <a:cubicBezTo>
                  <a:pt x="148" y="3769"/>
                  <a:pt x="232" y="3853"/>
                  <a:pt x="333" y="3912"/>
                </a:cubicBezTo>
                <a:cubicBezTo>
                  <a:pt x="435" y="3970"/>
                  <a:pt x="550" y="4001"/>
                  <a:pt x="667" y="4001"/>
                </a:cubicBezTo>
                <a:lnTo>
                  <a:pt x="8434" y="4000"/>
                </a:lnTo>
                <a:lnTo>
                  <a:pt x="8434" y="4001"/>
                </a:lnTo>
                <a:cubicBezTo>
                  <a:pt x="8551" y="4001"/>
                  <a:pt x="8666" y="3970"/>
                  <a:pt x="8768" y="3912"/>
                </a:cubicBezTo>
                <a:cubicBezTo>
                  <a:pt x="8869" y="3853"/>
                  <a:pt x="8953" y="3769"/>
                  <a:pt x="9012" y="3668"/>
                </a:cubicBezTo>
                <a:cubicBezTo>
                  <a:pt x="9070" y="3566"/>
                  <a:pt x="9101" y="3451"/>
                  <a:pt x="9101" y="3334"/>
                </a:cubicBezTo>
                <a:lnTo>
                  <a:pt x="9101" y="666"/>
                </a:lnTo>
                <a:lnTo>
                  <a:pt x="9101" y="667"/>
                </a:lnTo>
                <a:lnTo>
                  <a:pt x="9101" y="667"/>
                </a:lnTo>
                <a:cubicBezTo>
                  <a:pt x="9101" y="550"/>
                  <a:pt x="9070" y="435"/>
                  <a:pt x="9012" y="333"/>
                </a:cubicBezTo>
                <a:cubicBezTo>
                  <a:pt x="8953" y="232"/>
                  <a:pt x="8869" y="148"/>
                  <a:pt x="8768" y="89"/>
                </a:cubicBezTo>
                <a:cubicBezTo>
                  <a:pt x="8666" y="31"/>
                  <a:pt x="8551" y="0"/>
                  <a:pt x="8434" y="0"/>
                </a:cubicBezTo>
                <a:lnTo>
                  <a:pt x="666" y="0"/>
                </a:lnTo>
              </a:path>
            </a:pathLst>
          </a:custGeom>
          <a:solidFill>
            <a:srgbClr val="beffff"/>
          </a:solidFill>
          <a:ln w="76320">
            <a:solidFill>
              <a:srgbClr val="06a2a3"/>
            </a:solidFill>
            <a:round/>
          </a:ln>
        </p:spPr>
        <p:style>
          <a:lnRef idx="0"/>
          <a:fillRef idx="0"/>
          <a:effectRef idx="0"/>
          <a:fontRef idx="minor"/>
        </p:style>
      </p:sp>
      <p:sp>
        <p:nvSpPr>
          <p:cNvPr id="300" name="PlaceHolder 1"/>
          <p:cNvSpPr>
            <a:spLocks noGrp="1"/>
          </p:cNvSpPr>
          <p:nvPr>
            <p:ph/>
          </p:nvPr>
        </p:nvSpPr>
        <p:spPr>
          <a:xfrm>
            <a:off x="609480" y="1460520"/>
            <a:ext cx="10971720" cy="735120"/>
          </a:xfrm>
          <a:prstGeom prst="rect">
            <a:avLst/>
          </a:prstGeom>
          <a:noFill/>
          <a:ln w="0">
            <a:noFill/>
          </a:ln>
        </p:spPr>
        <p:txBody>
          <a:bodyPr lIns="0" rIns="0" tIns="0" bIns="0" anchor="t">
            <a:normAutofit/>
          </a:bodyPr>
          <a:p>
            <a:pPr>
              <a:lnSpc>
                <a:spcPct val="100000"/>
              </a:lnSpc>
              <a:buNone/>
            </a:pPr>
            <a:r>
              <a:rPr b="0" lang="en-PH" sz="2000" spc="-1" strike="noStrike">
                <a:solidFill>
                  <a:srgbClr val="000000"/>
                </a:solidFill>
                <a:latin typeface="Lato"/>
                <a:ea typeface="AppleSystemUIFont"/>
              </a:rPr>
              <a:t>Ang kontemporaryong isyu ay may dalawang mahahalagang salita na pinanggalingan ng konsepto: </a:t>
            </a:r>
            <a:r>
              <a:rPr b="1" lang="en-PH" sz="2000" spc="-1" strike="noStrike">
                <a:solidFill>
                  <a:srgbClr val="000000"/>
                </a:solidFill>
                <a:latin typeface="Lato"/>
                <a:ea typeface="AppleSystemUIFont"/>
              </a:rPr>
              <a:t>kontemporaryo</a:t>
            </a:r>
            <a:r>
              <a:rPr b="0" lang="en-PH" sz="2000" spc="-1" strike="noStrike">
                <a:solidFill>
                  <a:srgbClr val="000000"/>
                </a:solidFill>
                <a:latin typeface="Lato"/>
                <a:ea typeface="AppleSystemUIFont"/>
              </a:rPr>
              <a:t> at </a:t>
            </a:r>
            <a:r>
              <a:rPr b="1" lang="en-PH" sz="2000" spc="-1" strike="noStrike">
                <a:solidFill>
                  <a:srgbClr val="000000"/>
                </a:solidFill>
                <a:latin typeface="Lato"/>
                <a:ea typeface="AppleSystemUIFont"/>
              </a:rPr>
              <a:t>isyu</a:t>
            </a:r>
            <a:r>
              <a:rPr b="0" lang="en-PH" sz="2000" spc="-1" strike="noStrike">
                <a:solidFill>
                  <a:srgbClr val="000000"/>
                </a:solidFill>
                <a:latin typeface="Lato"/>
                <a:ea typeface="AppleSystemUIFont"/>
              </a:rPr>
              <a:t>.</a:t>
            </a:r>
            <a:endParaRPr b="0" lang="en-PH" sz="2000" spc="-1" strike="noStrike">
              <a:latin typeface="Arial"/>
            </a:endParaRPr>
          </a:p>
        </p:txBody>
      </p:sp>
      <p:sp>
        <p:nvSpPr>
          <p:cNvPr id="301" name=""/>
          <p:cNvSpPr/>
          <p:nvPr/>
        </p:nvSpPr>
        <p:spPr>
          <a:xfrm>
            <a:off x="720000" y="540000"/>
            <a:ext cx="5939640" cy="827640"/>
          </a:xfrm>
          <a:custGeom>
            <a:avLst/>
            <a:gdLst/>
            <a:ahLst/>
            <a:rect l="l" t="t" r="r" b="b"/>
            <a:pathLst>
              <a:path w="16502" h="2302">
                <a:moveTo>
                  <a:pt x="383" y="0"/>
                </a:moveTo>
                <a:lnTo>
                  <a:pt x="384" y="0"/>
                </a:lnTo>
                <a:cubicBezTo>
                  <a:pt x="316" y="0"/>
                  <a:pt x="250" y="18"/>
                  <a:pt x="192" y="51"/>
                </a:cubicBezTo>
                <a:cubicBezTo>
                  <a:pt x="133" y="85"/>
                  <a:pt x="85" y="133"/>
                  <a:pt x="51" y="192"/>
                </a:cubicBezTo>
                <a:cubicBezTo>
                  <a:pt x="18" y="250"/>
                  <a:pt x="0" y="316"/>
                  <a:pt x="0" y="384"/>
                </a:cubicBezTo>
                <a:lnTo>
                  <a:pt x="0" y="1917"/>
                </a:lnTo>
                <a:lnTo>
                  <a:pt x="0" y="1918"/>
                </a:lnTo>
                <a:cubicBezTo>
                  <a:pt x="0" y="1985"/>
                  <a:pt x="18" y="2051"/>
                  <a:pt x="51" y="2109"/>
                </a:cubicBezTo>
                <a:cubicBezTo>
                  <a:pt x="85" y="2168"/>
                  <a:pt x="133" y="2216"/>
                  <a:pt x="192" y="2250"/>
                </a:cubicBezTo>
                <a:cubicBezTo>
                  <a:pt x="250" y="2283"/>
                  <a:pt x="316" y="2301"/>
                  <a:pt x="384" y="2301"/>
                </a:cubicBezTo>
                <a:lnTo>
                  <a:pt x="16117" y="2301"/>
                </a:lnTo>
                <a:lnTo>
                  <a:pt x="16118" y="2301"/>
                </a:lnTo>
                <a:cubicBezTo>
                  <a:pt x="16185" y="2301"/>
                  <a:pt x="16251" y="2283"/>
                  <a:pt x="16309" y="2250"/>
                </a:cubicBezTo>
                <a:cubicBezTo>
                  <a:pt x="16368" y="2216"/>
                  <a:pt x="16416" y="2168"/>
                  <a:pt x="16450" y="2109"/>
                </a:cubicBezTo>
                <a:cubicBezTo>
                  <a:pt x="16483" y="2051"/>
                  <a:pt x="16501" y="1985"/>
                  <a:pt x="16501" y="1918"/>
                </a:cubicBezTo>
                <a:lnTo>
                  <a:pt x="16501" y="383"/>
                </a:lnTo>
                <a:lnTo>
                  <a:pt x="16501" y="384"/>
                </a:lnTo>
                <a:lnTo>
                  <a:pt x="16501" y="384"/>
                </a:lnTo>
                <a:cubicBezTo>
                  <a:pt x="16501" y="316"/>
                  <a:pt x="16483" y="250"/>
                  <a:pt x="16450" y="192"/>
                </a:cubicBezTo>
                <a:cubicBezTo>
                  <a:pt x="16416" y="133"/>
                  <a:pt x="16368" y="85"/>
                  <a:pt x="16309" y="51"/>
                </a:cubicBezTo>
                <a:cubicBezTo>
                  <a:pt x="16251" y="18"/>
                  <a:pt x="16185" y="0"/>
                  <a:pt x="16118" y="0"/>
                </a:cubicBezTo>
                <a:lnTo>
                  <a:pt x="383" y="0"/>
                </a:lnTo>
              </a:path>
            </a:pathLst>
          </a:custGeom>
          <a:solidFill>
            <a:srgbClr val="dedce6"/>
          </a:solidFill>
          <a:ln w="76320">
            <a:solidFill>
              <a:srgbClr val="55308d"/>
            </a:solidFill>
            <a:round/>
          </a:ln>
        </p:spPr>
        <p:style>
          <a:lnRef idx="0"/>
          <a:fillRef idx="0"/>
          <a:effectRef idx="0"/>
          <a:fontRef idx="minor"/>
        </p:style>
        <p:txBody>
          <a:bodyPr lIns="128160" rIns="128160" tIns="83160" bIns="83160" anchor="ctr">
            <a:noAutofit/>
          </a:bodyPr>
          <a:p>
            <a:pPr algn="ctr">
              <a:lnSpc>
                <a:spcPct val="100000"/>
              </a:lnSpc>
              <a:buNone/>
            </a:pPr>
            <a:r>
              <a:rPr b="1" lang="en-PH" sz="2800" spc="-1" strike="noStrike">
                <a:solidFill>
                  <a:srgbClr val="000000"/>
                </a:solidFill>
                <a:latin typeface="Lato"/>
                <a:ea typeface="AppleSystemUIFont"/>
              </a:rPr>
              <a:t>Konsepto ng Kontemporaryong Isyu</a:t>
            </a:r>
            <a:endParaRPr b="0" lang="en-PH" sz="2800" spc="-1" strike="noStrike">
              <a:latin typeface="Arial"/>
            </a:endParaRPr>
          </a:p>
        </p:txBody>
      </p:sp>
      <p:sp>
        <p:nvSpPr>
          <p:cNvPr id="302" name=""/>
          <p:cNvSpPr/>
          <p:nvPr/>
        </p:nvSpPr>
        <p:spPr>
          <a:xfrm>
            <a:off x="864000" y="2880000"/>
            <a:ext cx="2879640" cy="1439640"/>
          </a:xfrm>
          <a:custGeom>
            <a:avLst/>
            <a:gdLst/>
            <a:ahLst/>
            <a:rect l="l" t="t" r="r" b="b"/>
            <a:pathLst>
              <a:path w="8002" h="4002">
                <a:moveTo>
                  <a:pt x="666" y="0"/>
                </a:moveTo>
                <a:lnTo>
                  <a:pt x="667" y="0"/>
                </a:lnTo>
                <a:cubicBezTo>
                  <a:pt x="550" y="0"/>
                  <a:pt x="435" y="31"/>
                  <a:pt x="333" y="89"/>
                </a:cubicBezTo>
                <a:cubicBezTo>
                  <a:pt x="232" y="148"/>
                  <a:pt x="148" y="232"/>
                  <a:pt x="89" y="333"/>
                </a:cubicBezTo>
                <a:cubicBezTo>
                  <a:pt x="31" y="435"/>
                  <a:pt x="0" y="550"/>
                  <a:pt x="0" y="667"/>
                </a:cubicBezTo>
                <a:lnTo>
                  <a:pt x="0" y="3334"/>
                </a:lnTo>
                <a:lnTo>
                  <a:pt x="0" y="3334"/>
                </a:lnTo>
                <a:cubicBezTo>
                  <a:pt x="0" y="3451"/>
                  <a:pt x="31" y="3566"/>
                  <a:pt x="89" y="3668"/>
                </a:cubicBezTo>
                <a:cubicBezTo>
                  <a:pt x="148" y="3769"/>
                  <a:pt x="232" y="3853"/>
                  <a:pt x="333" y="3912"/>
                </a:cubicBezTo>
                <a:cubicBezTo>
                  <a:pt x="435" y="3970"/>
                  <a:pt x="550" y="4001"/>
                  <a:pt x="667" y="4001"/>
                </a:cubicBezTo>
                <a:lnTo>
                  <a:pt x="7334" y="4000"/>
                </a:lnTo>
                <a:lnTo>
                  <a:pt x="7334" y="4001"/>
                </a:lnTo>
                <a:cubicBezTo>
                  <a:pt x="7451" y="4001"/>
                  <a:pt x="7566" y="3970"/>
                  <a:pt x="7668" y="3912"/>
                </a:cubicBezTo>
                <a:cubicBezTo>
                  <a:pt x="7769" y="3853"/>
                  <a:pt x="7853" y="3769"/>
                  <a:pt x="7912" y="3668"/>
                </a:cubicBezTo>
                <a:cubicBezTo>
                  <a:pt x="7970" y="3566"/>
                  <a:pt x="8001" y="3451"/>
                  <a:pt x="8001" y="3334"/>
                </a:cubicBezTo>
                <a:lnTo>
                  <a:pt x="8000" y="666"/>
                </a:lnTo>
                <a:lnTo>
                  <a:pt x="8001" y="667"/>
                </a:lnTo>
                <a:lnTo>
                  <a:pt x="8001" y="667"/>
                </a:lnTo>
                <a:cubicBezTo>
                  <a:pt x="8001" y="550"/>
                  <a:pt x="7970" y="435"/>
                  <a:pt x="7912" y="333"/>
                </a:cubicBezTo>
                <a:cubicBezTo>
                  <a:pt x="7853" y="232"/>
                  <a:pt x="7769" y="148"/>
                  <a:pt x="7668" y="89"/>
                </a:cubicBezTo>
                <a:cubicBezTo>
                  <a:pt x="7566" y="31"/>
                  <a:pt x="7451" y="0"/>
                  <a:pt x="7334" y="0"/>
                </a:cubicBezTo>
                <a:lnTo>
                  <a:pt x="666" y="0"/>
                </a:lnTo>
              </a:path>
            </a:pathLst>
          </a:custGeom>
          <a:solidFill>
            <a:srgbClr val="beffff"/>
          </a:solidFill>
          <a:ln w="76320">
            <a:solidFill>
              <a:srgbClr val="06a2a3"/>
            </a:solidFill>
            <a:round/>
          </a:ln>
        </p:spPr>
        <p:style>
          <a:lnRef idx="0"/>
          <a:fillRef idx="0"/>
          <a:effectRef idx="0"/>
          <a:fontRef idx="minor"/>
        </p:style>
        <p:txBody>
          <a:bodyPr lIns="128160" rIns="128160" tIns="83160" bIns="83160" anchor="ctr">
            <a:noAutofit/>
          </a:bodyPr>
          <a:p>
            <a:pPr algn="ctr">
              <a:lnSpc>
                <a:spcPct val="100000"/>
              </a:lnSpc>
              <a:buNone/>
            </a:pPr>
            <a:r>
              <a:rPr b="1" lang="en-PH" sz="1400" spc="-1" strike="noStrike">
                <a:solidFill>
                  <a:srgbClr val="000000"/>
                </a:solidFill>
                <a:latin typeface="Lato"/>
                <a:ea typeface="AppleSystemUIFont"/>
              </a:rPr>
              <a:t>Paggamit ng kontemporaryong daigdig na naglalarawan sa panahon mula ika-20 dantaon hanggang sa kasalukuyan.</a:t>
            </a:r>
            <a:endParaRPr b="0" lang="en-PH" sz="1400" spc="-1" strike="noStrike">
              <a:latin typeface="Arial"/>
            </a:endParaRPr>
          </a:p>
        </p:txBody>
      </p:sp>
      <p:sp>
        <p:nvSpPr>
          <p:cNvPr id="303" name=""/>
          <p:cNvSpPr/>
          <p:nvPr/>
        </p:nvSpPr>
        <p:spPr>
          <a:xfrm>
            <a:off x="3996000" y="3420000"/>
            <a:ext cx="539640" cy="539640"/>
          </a:xfrm>
          <a:custGeom>
            <a:avLst/>
            <a:gdLst/>
            <a:ahLst/>
            <a:rect l="l" t="t" r="r" b="b"/>
            <a:pathLst>
              <a:path w="1502" h="1502">
                <a:moveTo>
                  <a:pt x="375" y="0"/>
                </a:moveTo>
                <a:lnTo>
                  <a:pt x="1125" y="0"/>
                </a:lnTo>
                <a:lnTo>
                  <a:pt x="1125" y="375"/>
                </a:lnTo>
                <a:lnTo>
                  <a:pt x="1501" y="375"/>
                </a:lnTo>
                <a:lnTo>
                  <a:pt x="1501" y="1125"/>
                </a:lnTo>
                <a:lnTo>
                  <a:pt x="1125" y="1125"/>
                </a:lnTo>
                <a:lnTo>
                  <a:pt x="1125" y="1501"/>
                </a:lnTo>
                <a:lnTo>
                  <a:pt x="375" y="1501"/>
                </a:lnTo>
                <a:lnTo>
                  <a:pt x="375" y="1125"/>
                </a:lnTo>
                <a:lnTo>
                  <a:pt x="0" y="1125"/>
                </a:lnTo>
                <a:lnTo>
                  <a:pt x="0" y="375"/>
                </a:lnTo>
                <a:lnTo>
                  <a:pt x="375" y="375"/>
                </a:lnTo>
                <a:lnTo>
                  <a:pt x="375" y="0"/>
                </a:lnTo>
              </a:path>
            </a:pathLst>
          </a:custGeom>
          <a:solidFill>
            <a:srgbClr val="f10d0c"/>
          </a:solidFill>
          <a:ln w="38160">
            <a:solidFill>
              <a:srgbClr val="f10d0c"/>
            </a:solidFill>
            <a:round/>
          </a:ln>
        </p:spPr>
        <p:style>
          <a:lnRef idx="0"/>
          <a:fillRef idx="0"/>
          <a:effectRef idx="0"/>
          <a:fontRef idx="minor"/>
        </p:style>
      </p:sp>
      <p:sp>
        <p:nvSpPr>
          <p:cNvPr id="304" name=""/>
          <p:cNvSpPr/>
          <p:nvPr/>
        </p:nvSpPr>
        <p:spPr>
          <a:xfrm>
            <a:off x="4824000" y="2880360"/>
            <a:ext cx="2879640" cy="1439640"/>
          </a:xfrm>
          <a:custGeom>
            <a:avLst/>
            <a:gdLst/>
            <a:ahLst/>
            <a:rect l="l" t="t" r="r" b="b"/>
            <a:pathLst>
              <a:path w="8002" h="4002">
                <a:moveTo>
                  <a:pt x="666" y="0"/>
                </a:moveTo>
                <a:lnTo>
                  <a:pt x="667" y="0"/>
                </a:lnTo>
                <a:cubicBezTo>
                  <a:pt x="550" y="0"/>
                  <a:pt x="435" y="31"/>
                  <a:pt x="333" y="89"/>
                </a:cubicBezTo>
                <a:cubicBezTo>
                  <a:pt x="232" y="148"/>
                  <a:pt x="148" y="232"/>
                  <a:pt x="89" y="333"/>
                </a:cubicBezTo>
                <a:cubicBezTo>
                  <a:pt x="31" y="435"/>
                  <a:pt x="0" y="550"/>
                  <a:pt x="0" y="667"/>
                </a:cubicBezTo>
                <a:lnTo>
                  <a:pt x="0" y="3334"/>
                </a:lnTo>
                <a:lnTo>
                  <a:pt x="0" y="3334"/>
                </a:lnTo>
                <a:cubicBezTo>
                  <a:pt x="0" y="3451"/>
                  <a:pt x="31" y="3566"/>
                  <a:pt x="89" y="3668"/>
                </a:cubicBezTo>
                <a:cubicBezTo>
                  <a:pt x="148" y="3769"/>
                  <a:pt x="232" y="3853"/>
                  <a:pt x="333" y="3912"/>
                </a:cubicBezTo>
                <a:cubicBezTo>
                  <a:pt x="435" y="3970"/>
                  <a:pt x="550" y="4001"/>
                  <a:pt x="667" y="4001"/>
                </a:cubicBezTo>
                <a:lnTo>
                  <a:pt x="7334" y="4000"/>
                </a:lnTo>
                <a:lnTo>
                  <a:pt x="7334" y="4001"/>
                </a:lnTo>
                <a:cubicBezTo>
                  <a:pt x="7451" y="4001"/>
                  <a:pt x="7566" y="3970"/>
                  <a:pt x="7668" y="3912"/>
                </a:cubicBezTo>
                <a:cubicBezTo>
                  <a:pt x="7769" y="3853"/>
                  <a:pt x="7853" y="3769"/>
                  <a:pt x="7912" y="3668"/>
                </a:cubicBezTo>
                <a:cubicBezTo>
                  <a:pt x="7970" y="3566"/>
                  <a:pt x="8001" y="3451"/>
                  <a:pt x="8001" y="3334"/>
                </a:cubicBezTo>
                <a:lnTo>
                  <a:pt x="8000" y="666"/>
                </a:lnTo>
                <a:lnTo>
                  <a:pt x="8001" y="667"/>
                </a:lnTo>
                <a:lnTo>
                  <a:pt x="8001" y="667"/>
                </a:lnTo>
                <a:cubicBezTo>
                  <a:pt x="8001" y="550"/>
                  <a:pt x="7970" y="435"/>
                  <a:pt x="7912" y="333"/>
                </a:cubicBezTo>
                <a:cubicBezTo>
                  <a:pt x="7853" y="232"/>
                  <a:pt x="7769" y="148"/>
                  <a:pt x="7668" y="89"/>
                </a:cubicBezTo>
                <a:cubicBezTo>
                  <a:pt x="7566" y="31"/>
                  <a:pt x="7451" y="0"/>
                  <a:pt x="7334" y="0"/>
                </a:cubicBezTo>
                <a:lnTo>
                  <a:pt x="666" y="0"/>
                </a:lnTo>
              </a:path>
            </a:pathLst>
          </a:custGeom>
          <a:solidFill>
            <a:srgbClr val="beffff"/>
          </a:solidFill>
          <a:ln w="76320">
            <a:solidFill>
              <a:srgbClr val="06a2a3"/>
            </a:solidFill>
            <a:round/>
          </a:ln>
        </p:spPr>
        <p:style>
          <a:lnRef idx="0"/>
          <a:fillRef idx="0"/>
          <a:effectRef idx="0"/>
          <a:fontRef idx="minor"/>
        </p:style>
        <p:txBody>
          <a:bodyPr lIns="128160" rIns="128160" tIns="83160" bIns="83160" anchor="ctr">
            <a:noAutofit/>
          </a:bodyPr>
          <a:p>
            <a:pPr algn="ctr">
              <a:lnSpc>
                <a:spcPct val="100000"/>
              </a:lnSpc>
              <a:buNone/>
            </a:pPr>
            <a:r>
              <a:rPr b="1" lang="en-PH" sz="1400" spc="-1" strike="noStrike">
                <a:solidFill>
                  <a:srgbClr val="000000"/>
                </a:solidFill>
                <a:latin typeface="Lato"/>
                <a:ea typeface="AppleSystemUIFont"/>
              </a:rPr>
              <a:t>Paggamit ng kontemporaryong kasaysayan na tumutukoy naman sa panahon mula sa pagitan ng ika-20 dantaon hanggang sa kasalukuyan</a:t>
            </a:r>
            <a:endParaRPr b="0" lang="en-PH" sz="1400" spc="-1" strike="noStrike">
              <a:latin typeface="Arial"/>
            </a:endParaRPr>
          </a:p>
        </p:txBody>
      </p:sp>
      <p:sp>
        <p:nvSpPr>
          <p:cNvPr id="305" name=""/>
          <p:cNvSpPr/>
          <p:nvPr/>
        </p:nvSpPr>
        <p:spPr>
          <a:xfrm>
            <a:off x="7956000" y="3456000"/>
            <a:ext cx="359640" cy="179640"/>
          </a:xfrm>
          <a:prstGeom prst="rect">
            <a:avLst/>
          </a:prstGeom>
          <a:solidFill>
            <a:srgbClr val="f10d0c"/>
          </a:solidFill>
          <a:ln w="0">
            <a:solidFill>
              <a:srgbClr val="f10d0c"/>
            </a:solidFill>
          </a:ln>
        </p:spPr>
        <p:style>
          <a:lnRef idx="0"/>
          <a:fillRef idx="0"/>
          <a:effectRef idx="0"/>
          <a:fontRef idx="minor"/>
        </p:style>
      </p:sp>
      <p:sp>
        <p:nvSpPr>
          <p:cNvPr id="306" name=""/>
          <p:cNvSpPr/>
          <p:nvPr/>
        </p:nvSpPr>
        <p:spPr>
          <a:xfrm>
            <a:off x="7956000" y="3672000"/>
            <a:ext cx="359640" cy="179640"/>
          </a:xfrm>
          <a:prstGeom prst="rect">
            <a:avLst/>
          </a:prstGeom>
          <a:solidFill>
            <a:srgbClr val="f10d0c"/>
          </a:solidFill>
          <a:ln w="0">
            <a:solidFill>
              <a:srgbClr val="f10d0c"/>
            </a:solidFill>
          </a:ln>
        </p:spPr>
        <p:style>
          <a:lnRef idx="0"/>
          <a:fillRef idx="0"/>
          <a:effectRef idx="0"/>
          <a:fontRef idx="minor"/>
        </p:style>
      </p:sp>
      <p:sp>
        <p:nvSpPr>
          <p:cNvPr id="307" name=""/>
          <p:cNvSpPr/>
          <p:nvPr/>
        </p:nvSpPr>
        <p:spPr>
          <a:xfrm>
            <a:off x="8640000" y="3312000"/>
            <a:ext cx="3239640" cy="42516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1" lang="en-PH" sz="2200" spc="-1" strike="noStrike">
                <a:solidFill>
                  <a:srgbClr val="000000"/>
                </a:solidFill>
                <a:latin typeface="Lato"/>
              </a:rPr>
              <a:t>KONTEMPORARYONG</a:t>
            </a:r>
            <a:endParaRPr b="0" lang="en-PH" sz="2200" spc="-1" strike="noStrike">
              <a:latin typeface="Arial"/>
            </a:endParaRPr>
          </a:p>
        </p:txBody>
      </p:sp>
      <p:sp>
        <p:nvSpPr>
          <p:cNvPr id="308" name=""/>
          <p:cNvSpPr/>
          <p:nvPr/>
        </p:nvSpPr>
        <p:spPr>
          <a:xfrm>
            <a:off x="8640000" y="3564000"/>
            <a:ext cx="3239640" cy="42516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1" lang="en-PH" sz="2200" spc="-1" strike="noStrike">
                <a:solidFill>
                  <a:srgbClr val="000000"/>
                </a:solidFill>
                <a:latin typeface="Lato"/>
              </a:rPr>
              <a:t>ISYU</a:t>
            </a:r>
            <a:endParaRPr b="0" lang="en-PH" sz="2200" spc="-1" strike="noStrike">
              <a:latin typeface="Arial"/>
            </a:endParaRPr>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9" name="PlaceHolder 1"/>
          <p:cNvSpPr>
            <a:spLocks noGrp="1"/>
          </p:cNvSpPr>
          <p:nvPr>
            <p:ph/>
          </p:nvPr>
        </p:nvSpPr>
        <p:spPr>
          <a:xfrm>
            <a:off x="609480" y="992520"/>
            <a:ext cx="10971720" cy="1517760"/>
          </a:xfrm>
          <a:prstGeom prst="rect">
            <a:avLst/>
          </a:prstGeom>
          <a:noFill/>
          <a:ln w="0">
            <a:noFill/>
          </a:ln>
        </p:spPr>
        <p:txBody>
          <a:bodyPr lIns="0" rIns="0" tIns="0" bIns="0" anchor="t">
            <a:normAutofit/>
          </a:bodyPr>
          <a:p>
            <a:pPr algn="just">
              <a:lnSpc>
                <a:spcPct val="100000"/>
              </a:lnSpc>
              <a:spcBef>
                <a:spcPts val="1417"/>
              </a:spcBef>
              <a:buNone/>
            </a:pPr>
            <a:r>
              <a:rPr b="0" lang="en-PH" sz="1800" spc="-1" strike="noStrike">
                <a:solidFill>
                  <a:srgbClr val="000000"/>
                </a:solidFill>
                <a:latin typeface="Lato"/>
                <a:ea typeface="AppleSystemUIFont"/>
              </a:rPr>
              <a:t>Gayundin, ang mga pangyayaring nagaganap sa kasalukuyan ay sadyang maituturing na kontemporaryo. Ang salitang “isyu” ay nangangahulugang paksa, tema, o suliraning nakaaapekto sa lipunan. Ito ay napag-uusapan, nagiging batayan ng debate, at may malaking epekto sa pamumuhay ng mga tao sa lipunan. Hindi lahat ng isyu ay negatibo at nagiging suliranin, may ilang isyu rin na may positibong epekto at nagkakaroon ng malaking epekto sa pamumuhay ng mga tao sa lipunan.</a:t>
            </a:r>
            <a:endParaRPr b="0" lang="en-PH" sz="1800" spc="-1" strike="noStrike">
              <a:latin typeface="Arial"/>
            </a:endParaRPr>
          </a:p>
        </p:txBody>
      </p:sp>
      <p:graphicFrame>
        <p:nvGraphicFramePr>
          <p:cNvPr id="310" name=""/>
          <p:cNvGraphicFramePr/>
          <p:nvPr/>
        </p:nvGraphicFramePr>
        <p:xfrm>
          <a:off x="2880000" y="2834640"/>
          <a:ext cx="6479280" cy="3105000"/>
        </p:xfrm>
        <a:graphic>
          <a:graphicData uri="http://schemas.openxmlformats.org/drawingml/2006/table">
            <a:tbl>
              <a:tblPr/>
              <a:tblGrid>
                <a:gridCol w="6479640"/>
              </a:tblGrid>
              <a:tr h="620640">
                <a:tc>
                  <a:txBody>
                    <a:bodyPr lIns="90000" rIns="90000" anchor="ctr">
                      <a:noAutofit/>
                    </a:bodyPr>
                    <a:p>
                      <a:pPr algn="ctr">
                        <a:lnSpc>
                          <a:spcPct val="100000"/>
                        </a:lnSpc>
                        <a:buNone/>
                      </a:pPr>
                      <a:r>
                        <a:rPr b="1" lang="en-PH" sz="2000" spc="-1" strike="noStrike">
                          <a:latin typeface="Lato"/>
                        </a:rPr>
                        <a:t>MGA KATANGIAN NG KONTEMPORARYONG ISYU</a:t>
                      </a:r>
                      <a:endParaRPr b="0" lang="en-PH" sz="20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33a3a3"/>
                    </a:solidFill>
                  </a:tcPr>
                </a:tc>
              </a:tr>
              <a:tr h="620640">
                <a:tc>
                  <a:txBody>
                    <a:bodyPr lIns="90000" rIns="90000" anchor="ctr">
                      <a:noAutofit/>
                    </a:bodyPr>
                    <a:p>
                      <a:pPr algn="just">
                        <a:lnSpc>
                          <a:spcPct val="100000"/>
                        </a:lnSpc>
                        <a:buNone/>
                      </a:pPr>
                      <a:r>
                        <a:rPr b="1" lang="en-PH" sz="1600" spc="-1" strike="noStrike">
                          <a:latin typeface="Lato"/>
                        </a:rPr>
                        <a:t>mahalaga at makabuluhan sa lipunang ginagalawan</a:t>
                      </a:r>
                      <a:endParaRPr b="0" lang="en-PH" sz="16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ccffff"/>
                    </a:solidFill>
                  </a:tcPr>
                </a:tc>
              </a:tr>
              <a:tr h="620640">
                <a:tc>
                  <a:txBody>
                    <a:bodyPr lIns="90000" rIns="90000" anchor="ctr">
                      <a:noAutofit/>
                    </a:bodyPr>
                    <a:p>
                      <a:pPr algn="just">
                        <a:lnSpc>
                          <a:spcPct val="100000"/>
                        </a:lnSpc>
                        <a:buNone/>
                      </a:pPr>
                      <a:r>
                        <a:rPr b="1" lang="en-PH" sz="1600" spc="-1" strike="noStrike">
                          <a:latin typeface="Lato"/>
                          <a:ea typeface="AppleSystemUIFont"/>
                        </a:rPr>
                        <a:t>may malinaw na epekto o impluwensiya sa lipunan o mamamayan</a:t>
                      </a:r>
                      <a:endParaRPr b="0" lang="en-PH" sz="16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ccffff"/>
                    </a:solidFill>
                  </a:tcPr>
                </a:tc>
              </a:tr>
              <a:tr h="620640">
                <a:tc>
                  <a:txBody>
                    <a:bodyPr lIns="90000" rIns="90000" anchor="ctr">
                      <a:noAutofit/>
                    </a:bodyPr>
                    <a:p>
                      <a:pPr algn="just">
                        <a:lnSpc>
                          <a:spcPct val="100000"/>
                        </a:lnSpc>
                        <a:buNone/>
                      </a:pPr>
                      <a:r>
                        <a:rPr b="1" lang="en-PH" sz="1600" spc="-1" strike="noStrike">
                          <a:latin typeface="Lato"/>
                          <a:ea typeface="AppleSystemUIFont"/>
                        </a:rPr>
                        <a:t>nagaganap sa kasalukuyang panahon o may matinding epekto o impluwensiya sa takbo ng kasalukuyang panahon</a:t>
                      </a:r>
                      <a:endParaRPr b="0" lang="en-PH" sz="16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ccffff"/>
                    </a:solidFill>
                  </a:tcPr>
                </a:tc>
              </a:tr>
              <a:tr h="622800">
                <a:tc>
                  <a:txBody>
                    <a:bodyPr lIns="90000" rIns="90000" anchor="ctr">
                      <a:noAutofit/>
                    </a:bodyPr>
                    <a:p>
                      <a:pPr algn="just">
                        <a:lnSpc>
                          <a:spcPct val="100000"/>
                        </a:lnSpc>
                        <a:buNone/>
                      </a:pPr>
                      <a:r>
                        <a:rPr b="1" lang="en-PH" sz="1600" spc="-1" strike="noStrike">
                          <a:latin typeface="Lato"/>
                          <a:ea typeface="AppleSystemUIFont"/>
                        </a:rPr>
                        <a:t>may temang napag-uusapan at maaaring may maganda o positibong impluwensiya o epekto sa lipunan</a:t>
                      </a:r>
                      <a:endParaRPr b="0" lang="en-PH" sz="16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ccffff"/>
                    </a:solidFill>
                  </a:tcPr>
                </a:tc>
              </a:tr>
            </a:tbl>
          </a:graphicData>
        </a:graphic>
      </p:graphicFrame>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1" name="PlaceHolder 1"/>
          <p:cNvSpPr>
            <a:spLocks noGrp="1"/>
          </p:cNvSpPr>
          <p:nvPr>
            <p:ph/>
          </p:nvPr>
        </p:nvSpPr>
        <p:spPr>
          <a:xfrm>
            <a:off x="609480" y="1604520"/>
            <a:ext cx="10971720" cy="1517760"/>
          </a:xfrm>
          <a:prstGeom prst="rect">
            <a:avLst/>
          </a:prstGeom>
          <a:noFill/>
          <a:ln w="0">
            <a:noFill/>
          </a:ln>
        </p:spPr>
        <p:txBody>
          <a:bodyPr lIns="0" rIns="0" tIns="0" bIns="0" anchor="t">
            <a:normAutofit fontScale="99000"/>
          </a:bodyPr>
          <a:p>
            <a:pPr algn="just">
              <a:lnSpc>
                <a:spcPct val="100000"/>
              </a:lnSpc>
              <a:spcBef>
                <a:spcPts val="1417"/>
              </a:spcBef>
              <a:buNone/>
            </a:pPr>
            <a:r>
              <a:rPr b="0" lang="en-PH" sz="2000" spc="-1" strike="noStrike">
                <a:solidFill>
                  <a:srgbClr val="000000"/>
                </a:solidFill>
                <a:latin typeface="Lato"/>
                <a:ea typeface="AppleSystemUIFont"/>
              </a:rPr>
              <a:t>Kontemporaryong isyu ang tawag sa pangyayari o suliraning bumabagabag o gumagambala at nagpapabago sa kalagayan ng pamayanan, bansa, o mundo sa kasalukuyang panahon. Ang pangyayaring ito ay maaaring may kaugnayan sa mga temang tulad ng lipunan, karapatang pantao, relihiyon, ekonomiya, politika, kapaligiran, edukasyon, o pananagutang pansibiko at pagkamamamayan.</a:t>
            </a:r>
            <a:endParaRPr b="0" lang="en-PH" sz="2000" spc="-1" strike="noStrike">
              <a:latin typeface="Arial"/>
            </a:endParaRPr>
          </a:p>
        </p:txBody>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2" name="PlaceHolder 1"/>
          <p:cNvSpPr>
            <a:spLocks noGrp="1"/>
          </p:cNvSpPr>
          <p:nvPr>
            <p:ph/>
          </p:nvPr>
        </p:nvSpPr>
        <p:spPr>
          <a:xfrm>
            <a:off x="609480" y="2144520"/>
            <a:ext cx="10971720" cy="3615120"/>
          </a:xfrm>
          <a:prstGeom prst="rect">
            <a:avLst/>
          </a:prstGeom>
          <a:noFill/>
          <a:ln w="0">
            <a:noFill/>
          </a:ln>
        </p:spPr>
        <p:txBody>
          <a:bodyPr lIns="0" rIns="0" tIns="0" bIns="0" anchor="t">
            <a:normAutofit/>
          </a:bodyPr>
          <a:p>
            <a:pPr algn="just">
              <a:lnSpc>
                <a:spcPct val="100000"/>
              </a:lnSpc>
              <a:spcBef>
                <a:spcPts val="1417"/>
              </a:spcBef>
              <a:buNone/>
            </a:pPr>
            <a:endParaRPr b="0" lang="en-PH" sz="3200" spc="-1" strike="noStrike">
              <a:latin typeface="Arial"/>
            </a:endParaRPr>
          </a:p>
          <a:p>
            <a:pPr algn="just">
              <a:lnSpc>
                <a:spcPct val="100000"/>
              </a:lnSpc>
              <a:spcBef>
                <a:spcPts val="1417"/>
              </a:spcBef>
              <a:buNone/>
            </a:pPr>
            <a:r>
              <a:rPr b="0" lang="en-PH" sz="2000" spc="-1" strike="noStrike">
                <a:solidFill>
                  <a:srgbClr val="000000"/>
                </a:solidFill>
                <a:latin typeface="Lato"/>
                <a:ea typeface="AppleSystemUIFont"/>
              </a:rPr>
              <a:t>Maaaring pag-aralan ang isang isyu sa pamamagitan ng pagsusuri sa ilang aspekto. Kailangang malaman ang mga aspektong ito dahil makatutulong sila sa tamang pag-unawa at pagtugon sa mga nasabing isyu. Ilan sa mga gabay na tanong ang nakalista sa susunod na pahina upang masuri nang mabuti ang mga kontemporaryong isyu.</a:t>
            </a:r>
            <a:endParaRPr b="0" lang="en-PH" sz="2000" spc="-1" strike="noStrike">
              <a:latin typeface="Arial"/>
            </a:endParaRPr>
          </a:p>
        </p:txBody>
      </p:sp>
      <p:sp>
        <p:nvSpPr>
          <p:cNvPr id="313" name=""/>
          <p:cNvSpPr/>
          <p:nvPr/>
        </p:nvSpPr>
        <p:spPr>
          <a:xfrm>
            <a:off x="720360" y="540360"/>
            <a:ext cx="6659280" cy="827640"/>
          </a:xfrm>
          <a:custGeom>
            <a:avLst/>
            <a:gdLst/>
            <a:ahLst/>
            <a:rect l="l" t="t" r="r" b="b"/>
            <a:pathLst>
              <a:path w="18501" h="2302">
                <a:moveTo>
                  <a:pt x="383" y="0"/>
                </a:moveTo>
                <a:lnTo>
                  <a:pt x="384" y="0"/>
                </a:lnTo>
                <a:cubicBezTo>
                  <a:pt x="316" y="0"/>
                  <a:pt x="250" y="18"/>
                  <a:pt x="192" y="51"/>
                </a:cubicBezTo>
                <a:cubicBezTo>
                  <a:pt x="133" y="85"/>
                  <a:pt x="85" y="133"/>
                  <a:pt x="51" y="192"/>
                </a:cubicBezTo>
                <a:cubicBezTo>
                  <a:pt x="18" y="250"/>
                  <a:pt x="0" y="316"/>
                  <a:pt x="0" y="384"/>
                </a:cubicBezTo>
                <a:lnTo>
                  <a:pt x="0" y="1917"/>
                </a:lnTo>
                <a:lnTo>
                  <a:pt x="0" y="1918"/>
                </a:lnTo>
                <a:cubicBezTo>
                  <a:pt x="0" y="1985"/>
                  <a:pt x="18" y="2051"/>
                  <a:pt x="51" y="2109"/>
                </a:cubicBezTo>
                <a:cubicBezTo>
                  <a:pt x="85" y="2168"/>
                  <a:pt x="133" y="2216"/>
                  <a:pt x="192" y="2250"/>
                </a:cubicBezTo>
                <a:cubicBezTo>
                  <a:pt x="250" y="2283"/>
                  <a:pt x="316" y="2301"/>
                  <a:pt x="384" y="2301"/>
                </a:cubicBezTo>
                <a:lnTo>
                  <a:pt x="18116" y="2301"/>
                </a:lnTo>
                <a:lnTo>
                  <a:pt x="18117" y="2301"/>
                </a:lnTo>
                <a:cubicBezTo>
                  <a:pt x="18184" y="2301"/>
                  <a:pt x="18250" y="2283"/>
                  <a:pt x="18308" y="2250"/>
                </a:cubicBezTo>
                <a:cubicBezTo>
                  <a:pt x="18367" y="2216"/>
                  <a:pt x="18415" y="2168"/>
                  <a:pt x="18449" y="2109"/>
                </a:cubicBezTo>
                <a:cubicBezTo>
                  <a:pt x="18482" y="2051"/>
                  <a:pt x="18500" y="1985"/>
                  <a:pt x="18500" y="1918"/>
                </a:cubicBezTo>
                <a:lnTo>
                  <a:pt x="18500" y="383"/>
                </a:lnTo>
                <a:lnTo>
                  <a:pt x="18500" y="384"/>
                </a:lnTo>
                <a:lnTo>
                  <a:pt x="18500" y="384"/>
                </a:lnTo>
                <a:cubicBezTo>
                  <a:pt x="18500" y="316"/>
                  <a:pt x="18482" y="250"/>
                  <a:pt x="18449" y="192"/>
                </a:cubicBezTo>
                <a:cubicBezTo>
                  <a:pt x="18415" y="133"/>
                  <a:pt x="18367" y="85"/>
                  <a:pt x="18308" y="51"/>
                </a:cubicBezTo>
                <a:cubicBezTo>
                  <a:pt x="18250" y="18"/>
                  <a:pt x="18184" y="0"/>
                  <a:pt x="18117" y="0"/>
                </a:cubicBezTo>
                <a:lnTo>
                  <a:pt x="383" y="0"/>
                </a:lnTo>
              </a:path>
            </a:pathLst>
          </a:custGeom>
          <a:solidFill>
            <a:srgbClr val="dedce6"/>
          </a:solidFill>
          <a:ln w="76320">
            <a:solidFill>
              <a:srgbClr val="55308d"/>
            </a:solidFill>
            <a:round/>
          </a:ln>
        </p:spPr>
        <p:style>
          <a:lnRef idx="0"/>
          <a:fillRef idx="0"/>
          <a:effectRef idx="0"/>
          <a:fontRef idx="minor"/>
        </p:style>
        <p:txBody>
          <a:bodyPr lIns="128160" rIns="128160" tIns="83160" bIns="83160" anchor="ctr">
            <a:noAutofit/>
          </a:bodyPr>
          <a:p>
            <a:pPr algn="ctr">
              <a:lnSpc>
                <a:spcPct val="100000"/>
              </a:lnSpc>
              <a:buNone/>
            </a:pPr>
            <a:r>
              <a:rPr b="1" lang="en-PH" sz="2800" spc="-1" strike="noStrike">
                <a:solidFill>
                  <a:srgbClr val="000000"/>
                </a:solidFill>
                <a:latin typeface="Lato"/>
                <a:ea typeface="AppleSystemUIFont"/>
              </a:rPr>
              <a:t>Pagsusuri sa mga Kontemporaryong Isyu</a:t>
            </a:r>
            <a:endParaRPr b="0" lang="en-PH" sz="2800" spc="-1" strike="noStrike">
              <a:latin typeface="Arial"/>
            </a:endParaRP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4" name=""/>
          <p:cNvSpPr/>
          <p:nvPr/>
        </p:nvSpPr>
        <p:spPr>
          <a:xfrm>
            <a:off x="1440000" y="1080000"/>
            <a:ext cx="4320000" cy="4284000"/>
          </a:xfrm>
          <a:custGeom>
            <a:avLst/>
            <a:gdLst/>
            <a:ahLst/>
            <a:rect l="l" t="t" r="r" b="b"/>
            <a:pathLst>
              <a:path w="12003" h="11903">
                <a:moveTo>
                  <a:pt x="1983" y="0"/>
                </a:moveTo>
                <a:lnTo>
                  <a:pt x="1984" y="0"/>
                </a:lnTo>
                <a:cubicBezTo>
                  <a:pt x="1635" y="0"/>
                  <a:pt x="1293" y="92"/>
                  <a:pt x="992" y="266"/>
                </a:cubicBezTo>
                <a:cubicBezTo>
                  <a:pt x="690" y="440"/>
                  <a:pt x="440" y="690"/>
                  <a:pt x="266" y="992"/>
                </a:cubicBezTo>
                <a:cubicBezTo>
                  <a:pt x="92" y="1293"/>
                  <a:pt x="0" y="1635"/>
                  <a:pt x="0" y="1984"/>
                </a:cubicBezTo>
                <a:lnTo>
                  <a:pt x="0" y="9918"/>
                </a:lnTo>
                <a:lnTo>
                  <a:pt x="0" y="9918"/>
                </a:lnTo>
                <a:cubicBezTo>
                  <a:pt x="0" y="10267"/>
                  <a:pt x="92" y="10609"/>
                  <a:pt x="266" y="10910"/>
                </a:cubicBezTo>
                <a:cubicBezTo>
                  <a:pt x="440" y="11212"/>
                  <a:pt x="690" y="11462"/>
                  <a:pt x="992" y="11636"/>
                </a:cubicBezTo>
                <a:cubicBezTo>
                  <a:pt x="1293" y="11810"/>
                  <a:pt x="1635" y="11902"/>
                  <a:pt x="1984" y="11902"/>
                </a:cubicBezTo>
                <a:lnTo>
                  <a:pt x="10018" y="11901"/>
                </a:lnTo>
                <a:lnTo>
                  <a:pt x="10018" y="11902"/>
                </a:lnTo>
                <a:cubicBezTo>
                  <a:pt x="10367" y="11902"/>
                  <a:pt x="10709" y="11810"/>
                  <a:pt x="11010" y="11636"/>
                </a:cubicBezTo>
                <a:cubicBezTo>
                  <a:pt x="11312" y="11462"/>
                  <a:pt x="11562" y="11212"/>
                  <a:pt x="11736" y="10910"/>
                </a:cubicBezTo>
                <a:cubicBezTo>
                  <a:pt x="11910" y="10609"/>
                  <a:pt x="12002" y="10267"/>
                  <a:pt x="12002" y="9918"/>
                </a:cubicBezTo>
                <a:lnTo>
                  <a:pt x="12001" y="1983"/>
                </a:lnTo>
                <a:lnTo>
                  <a:pt x="12002" y="1984"/>
                </a:lnTo>
                <a:lnTo>
                  <a:pt x="12002" y="1984"/>
                </a:lnTo>
                <a:cubicBezTo>
                  <a:pt x="12002" y="1635"/>
                  <a:pt x="11910" y="1293"/>
                  <a:pt x="11736" y="992"/>
                </a:cubicBezTo>
                <a:cubicBezTo>
                  <a:pt x="11562" y="690"/>
                  <a:pt x="11312" y="440"/>
                  <a:pt x="11010" y="266"/>
                </a:cubicBezTo>
                <a:cubicBezTo>
                  <a:pt x="10709" y="92"/>
                  <a:pt x="10367" y="0"/>
                  <a:pt x="10018" y="0"/>
                </a:cubicBezTo>
                <a:lnTo>
                  <a:pt x="1983" y="0"/>
                </a:lnTo>
              </a:path>
            </a:pathLst>
          </a:custGeom>
          <a:solidFill>
            <a:srgbClr val="ff0000"/>
          </a:solidFill>
          <a:ln cap="sq" w="76320">
            <a:solidFill>
              <a:srgbClr val="ffa6a6"/>
            </a:solidFill>
            <a:round/>
          </a:ln>
        </p:spPr>
        <p:style>
          <a:lnRef idx="0"/>
          <a:fillRef idx="0"/>
          <a:effectRef idx="0"/>
          <a:fontRef idx="minor"/>
        </p:style>
        <p:txBody>
          <a:bodyPr lIns="128160" rIns="128160" tIns="83160" bIns="83160" anchor="ctr">
            <a:noAutofit/>
          </a:bodyPr>
          <a:p>
            <a:pPr>
              <a:lnSpc>
                <a:spcPct val="100000"/>
              </a:lnSpc>
              <a:buNone/>
            </a:pPr>
            <a:endParaRPr b="0" lang="en-PH" sz="1800" spc="-1" strike="noStrike">
              <a:latin typeface="Arial"/>
            </a:endParaRPr>
          </a:p>
          <a:p>
            <a:pPr>
              <a:lnSpc>
                <a:spcPct val="100000"/>
              </a:lnSpc>
              <a:spcBef>
                <a:spcPts val="283"/>
              </a:spcBef>
              <a:spcAft>
                <a:spcPts val="283"/>
              </a:spcAft>
              <a:buNone/>
            </a:pPr>
            <a:r>
              <a:rPr b="1" lang="en-PH" sz="2000" spc="-1" strike="noStrike">
                <a:solidFill>
                  <a:srgbClr val="ffffff"/>
                </a:solidFill>
                <a:latin typeface="Lato"/>
                <a:ea typeface="DejaVu Sans"/>
              </a:rPr>
              <a:t>- Bakit mahalaga ang isyu?</a:t>
            </a:r>
            <a:endParaRPr b="0" lang="en-PH" sz="2000" spc="-1" strike="noStrike">
              <a:latin typeface="Arial"/>
            </a:endParaRPr>
          </a:p>
          <a:p>
            <a:pPr>
              <a:lnSpc>
                <a:spcPct val="100000"/>
              </a:lnSpc>
              <a:spcBef>
                <a:spcPts val="283"/>
              </a:spcBef>
              <a:spcAft>
                <a:spcPts val="283"/>
              </a:spcAft>
              <a:buNone/>
            </a:pPr>
            <a:r>
              <a:rPr b="1" lang="en-PH" sz="2000" spc="-1" strike="noStrike">
                <a:solidFill>
                  <a:srgbClr val="ffffff"/>
                </a:solidFill>
                <a:latin typeface="Lato"/>
                <a:ea typeface="DejaVu Sans"/>
              </a:rPr>
              <a:t>- Sino ang tumuturing na mahalaga ang mga ito?</a:t>
            </a:r>
            <a:endParaRPr b="0" lang="en-PH" sz="2000" spc="-1" strike="noStrike">
              <a:latin typeface="Arial"/>
            </a:endParaRPr>
          </a:p>
          <a:p>
            <a:pPr>
              <a:lnSpc>
                <a:spcPct val="100000"/>
              </a:lnSpc>
              <a:spcBef>
                <a:spcPts val="283"/>
              </a:spcBef>
              <a:spcAft>
                <a:spcPts val="283"/>
              </a:spcAft>
              <a:buNone/>
            </a:pPr>
            <a:r>
              <a:rPr b="1" lang="en-PH" sz="2000" spc="-1" strike="noStrike">
                <a:solidFill>
                  <a:srgbClr val="ffffff"/>
                </a:solidFill>
                <a:latin typeface="Lato"/>
                <a:ea typeface="DejaVu Sans"/>
              </a:rPr>
              <a:t>- Sino ang naaapektuhan ng isyu?</a:t>
            </a:r>
            <a:endParaRPr b="0" lang="en-PH" sz="2000" spc="-1" strike="noStrike">
              <a:latin typeface="Arial"/>
            </a:endParaRPr>
          </a:p>
          <a:p>
            <a:pPr>
              <a:lnSpc>
                <a:spcPct val="100000"/>
              </a:lnSpc>
              <a:spcBef>
                <a:spcPts val="283"/>
              </a:spcBef>
              <a:spcAft>
                <a:spcPts val="283"/>
              </a:spcAft>
              <a:buNone/>
            </a:pPr>
            <a:r>
              <a:rPr b="1" lang="en-PH" sz="2000" spc="-1" strike="noStrike">
                <a:solidFill>
                  <a:srgbClr val="ffffff"/>
                </a:solidFill>
                <a:latin typeface="Lato"/>
                <a:ea typeface="DejaVu Sans"/>
              </a:rPr>
              <a:t>- Sino ang nakikinabang sa isyu?</a:t>
            </a:r>
            <a:endParaRPr b="0" lang="en-PH" sz="2000" spc="-1" strike="noStrike">
              <a:latin typeface="Arial"/>
            </a:endParaRPr>
          </a:p>
          <a:p>
            <a:pPr>
              <a:lnSpc>
                <a:spcPct val="100000"/>
              </a:lnSpc>
              <a:spcBef>
                <a:spcPts val="283"/>
              </a:spcBef>
              <a:spcAft>
                <a:spcPts val="283"/>
              </a:spcAft>
              <a:buNone/>
            </a:pPr>
            <a:r>
              <a:rPr b="1" lang="en-PH" sz="2000" spc="-1" strike="noStrike">
                <a:solidFill>
                  <a:srgbClr val="ffffff"/>
                </a:solidFill>
                <a:latin typeface="Lato"/>
                <a:ea typeface="DejaVu Sans"/>
              </a:rPr>
              <a:t>- Sino ang napipinsala ng isyu?</a:t>
            </a:r>
            <a:endParaRPr b="0" lang="en-PH" sz="2000" spc="-1" strike="noStrike">
              <a:latin typeface="Arial"/>
            </a:endParaRPr>
          </a:p>
          <a:p>
            <a:pPr>
              <a:lnSpc>
                <a:spcPct val="100000"/>
              </a:lnSpc>
              <a:spcBef>
                <a:spcPts val="283"/>
              </a:spcBef>
              <a:spcAft>
                <a:spcPts val="283"/>
              </a:spcAft>
              <a:buNone/>
            </a:pPr>
            <a:r>
              <a:rPr b="1" lang="en-PH" sz="2000" spc="-1" strike="noStrike">
                <a:solidFill>
                  <a:srgbClr val="ffffff"/>
                </a:solidFill>
                <a:latin typeface="Lato"/>
                <a:ea typeface="DejaVu Sans"/>
              </a:rPr>
              <a:t>- Kailan/Saan/Paano nagsimula ang isyu?</a:t>
            </a:r>
            <a:endParaRPr b="0" lang="en-PH" sz="2000" spc="-1" strike="noStrike">
              <a:latin typeface="Arial"/>
            </a:endParaRPr>
          </a:p>
        </p:txBody>
      </p:sp>
      <p:sp>
        <p:nvSpPr>
          <p:cNvPr id="315" name=""/>
          <p:cNvSpPr/>
          <p:nvPr/>
        </p:nvSpPr>
        <p:spPr>
          <a:xfrm>
            <a:off x="6084000" y="1080000"/>
            <a:ext cx="4320000" cy="4284000"/>
          </a:xfrm>
          <a:custGeom>
            <a:avLst/>
            <a:gdLst/>
            <a:ahLst/>
            <a:rect l="l" t="t" r="r" b="b"/>
            <a:pathLst>
              <a:path w="12003" h="11903">
                <a:moveTo>
                  <a:pt x="1983" y="0"/>
                </a:moveTo>
                <a:lnTo>
                  <a:pt x="1984" y="0"/>
                </a:lnTo>
                <a:cubicBezTo>
                  <a:pt x="1635" y="0"/>
                  <a:pt x="1293" y="92"/>
                  <a:pt x="992" y="266"/>
                </a:cubicBezTo>
                <a:cubicBezTo>
                  <a:pt x="690" y="440"/>
                  <a:pt x="440" y="690"/>
                  <a:pt x="266" y="992"/>
                </a:cubicBezTo>
                <a:cubicBezTo>
                  <a:pt x="92" y="1293"/>
                  <a:pt x="0" y="1635"/>
                  <a:pt x="0" y="1984"/>
                </a:cubicBezTo>
                <a:lnTo>
                  <a:pt x="0" y="9918"/>
                </a:lnTo>
                <a:lnTo>
                  <a:pt x="0" y="9918"/>
                </a:lnTo>
                <a:cubicBezTo>
                  <a:pt x="0" y="10267"/>
                  <a:pt x="92" y="10609"/>
                  <a:pt x="266" y="10910"/>
                </a:cubicBezTo>
                <a:cubicBezTo>
                  <a:pt x="440" y="11212"/>
                  <a:pt x="690" y="11462"/>
                  <a:pt x="992" y="11636"/>
                </a:cubicBezTo>
                <a:cubicBezTo>
                  <a:pt x="1293" y="11810"/>
                  <a:pt x="1635" y="11902"/>
                  <a:pt x="1984" y="11902"/>
                </a:cubicBezTo>
                <a:lnTo>
                  <a:pt x="10018" y="11901"/>
                </a:lnTo>
                <a:lnTo>
                  <a:pt x="10018" y="11902"/>
                </a:lnTo>
                <a:cubicBezTo>
                  <a:pt x="10367" y="11902"/>
                  <a:pt x="10709" y="11810"/>
                  <a:pt x="11010" y="11636"/>
                </a:cubicBezTo>
                <a:cubicBezTo>
                  <a:pt x="11312" y="11462"/>
                  <a:pt x="11562" y="11212"/>
                  <a:pt x="11736" y="10910"/>
                </a:cubicBezTo>
                <a:cubicBezTo>
                  <a:pt x="11910" y="10609"/>
                  <a:pt x="12002" y="10267"/>
                  <a:pt x="12002" y="9918"/>
                </a:cubicBezTo>
                <a:lnTo>
                  <a:pt x="12001" y="1983"/>
                </a:lnTo>
                <a:lnTo>
                  <a:pt x="12002" y="1984"/>
                </a:lnTo>
                <a:lnTo>
                  <a:pt x="12002" y="1984"/>
                </a:lnTo>
                <a:cubicBezTo>
                  <a:pt x="12002" y="1635"/>
                  <a:pt x="11910" y="1293"/>
                  <a:pt x="11736" y="992"/>
                </a:cubicBezTo>
                <a:cubicBezTo>
                  <a:pt x="11562" y="690"/>
                  <a:pt x="11312" y="440"/>
                  <a:pt x="11010" y="266"/>
                </a:cubicBezTo>
                <a:cubicBezTo>
                  <a:pt x="10709" y="92"/>
                  <a:pt x="10367" y="0"/>
                  <a:pt x="10018" y="0"/>
                </a:cubicBezTo>
                <a:lnTo>
                  <a:pt x="1983" y="0"/>
                </a:lnTo>
              </a:path>
            </a:pathLst>
          </a:custGeom>
          <a:solidFill>
            <a:srgbClr val="2a6099"/>
          </a:solidFill>
          <a:ln cap="sq" w="76320">
            <a:solidFill>
              <a:srgbClr val="dee6ef"/>
            </a:solidFill>
            <a:round/>
          </a:ln>
        </p:spPr>
        <p:style>
          <a:lnRef idx="0"/>
          <a:fillRef idx="0"/>
          <a:effectRef idx="0"/>
          <a:fontRef idx="minor"/>
        </p:style>
        <p:txBody>
          <a:bodyPr lIns="128160" rIns="128160" tIns="83160" bIns="83160" anchor="ctr">
            <a:noAutofit/>
          </a:bodyPr>
          <a:p>
            <a:pPr>
              <a:lnSpc>
                <a:spcPct val="100000"/>
              </a:lnSpc>
              <a:buNone/>
            </a:pPr>
            <a:endParaRPr b="0" lang="en-PH" sz="1800" spc="-1" strike="noStrike">
              <a:latin typeface="Arial"/>
            </a:endParaRPr>
          </a:p>
          <a:p>
            <a:pPr>
              <a:lnSpc>
                <a:spcPct val="100000"/>
              </a:lnSpc>
              <a:buNone/>
            </a:pPr>
            <a:endParaRPr b="0" lang="en-PH" sz="1800" spc="-1" strike="noStrike">
              <a:latin typeface="Arial"/>
            </a:endParaRPr>
          </a:p>
          <a:p>
            <a:pPr>
              <a:lnSpc>
                <a:spcPct val="100000"/>
              </a:lnSpc>
              <a:buNone/>
            </a:pPr>
            <a:r>
              <a:rPr b="1" lang="en-PH" sz="2000" spc="-1" strike="noStrike">
                <a:solidFill>
                  <a:srgbClr val="ffffff"/>
                </a:solidFill>
                <a:latin typeface="Lato"/>
                <a:ea typeface="DejaVu Sans"/>
              </a:rPr>
              <a:t>- Gumamit ba ito ng iba’t ibang sanggunian, kabilang ang mga pangunahing batis o primary sources, upang mapagaralan ang isyu?</a:t>
            </a:r>
            <a:endParaRPr b="0" lang="en-PH" sz="2000" spc="-1" strike="noStrike">
              <a:latin typeface="Arial"/>
            </a:endParaRPr>
          </a:p>
          <a:p>
            <a:pPr>
              <a:lnSpc>
                <a:spcPct val="100000"/>
              </a:lnSpc>
              <a:buNone/>
            </a:pPr>
            <a:r>
              <a:rPr b="1" lang="en-PH" sz="2000" spc="-1" strike="noStrike">
                <a:solidFill>
                  <a:srgbClr val="ffffff"/>
                </a:solidFill>
                <a:latin typeface="Lato"/>
                <a:ea typeface="DejaVu Sans"/>
              </a:rPr>
              <a:t>- Mapagkakatiwalaan ba ang mga sangguniang nagpapaliwanag ng isyu?</a:t>
            </a:r>
            <a:endParaRPr b="0" lang="en-PH" sz="2000" spc="-1" strike="noStrike">
              <a:latin typeface="Arial"/>
            </a:endParaRPr>
          </a:p>
          <a:p>
            <a:pPr>
              <a:lnSpc>
                <a:spcPct val="100000"/>
              </a:lnSpc>
              <a:buNone/>
            </a:pPr>
            <a:r>
              <a:rPr b="1" lang="en-PH" sz="2000" spc="-1" strike="noStrike">
                <a:solidFill>
                  <a:srgbClr val="ffffff"/>
                </a:solidFill>
                <a:latin typeface="Lato"/>
                <a:ea typeface="DejaVu Sans"/>
              </a:rPr>
              <a:t>- Paano itinuturing ng media ang isyung nabanggit?</a:t>
            </a:r>
            <a:endParaRPr b="0" lang="en-PH" sz="2000" spc="-1" strike="noStrike">
              <a:latin typeface="Arial"/>
            </a:endParaRPr>
          </a:p>
        </p:txBody>
      </p:sp>
      <p:sp>
        <p:nvSpPr>
          <p:cNvPr id="316" name=""/>
          <p:cNvSpPr/>
          <p:nvPr/>
        </p:nvSpPr>
        <p:spPr>
          <a:xfrm>
            <a:off x="2349360" y="1296000"/>
            <a:ext cx="2484720" cy="45576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1" lang="en-PH" sz="2400" spc="-1" strike="noStrike">
                <a:solidFill>
                  <a:srgbClr val="ffffff"/>
                </a:solidFill>
                <a:latin typeface="Lato"/>
              </a:rPr>
              <a:t>KAHALAGAHAN</a:t>
            </a:r>
            <a:endParaRPr b="0" lang="en-PH" sz="2400" spc="-1" strike="noStrike">
              <a:latin typeface="Arial"/>
            </a:endParaRPr>
          </a:p>
        </p:txBody>
      </p:sp>
      <p:sp>
        <p:nvSpPr>
          <p:cNvPr id="317" name=""/>
          <p:cNvSpPr/>
          <p:nvPr/>
        </p:nvSpPr>
        <p:spPr>
          <a:xfrm>
            <a:off x="7173720" y="1296000"/>
            <a:ext cx="2208960" cy="45576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1" lang="en-PH" sz="2400" spc="-1" strike="noStrike">
                <a:solidFill>
                  <a:srgbClr val="ffffff"/>
                </a:solidFill>
                <a:latin typeface="Lato"/>
              </a:rPr>
              <a:t>PINAGMULAN</a:t>
            </a:r>
            <a:endParaRPr b="0" lang="en-PH" sz="2400" spc="-1" strike="noStrike">
              <a:latin typeface="Arial"/>
            </a:endParaRPr>
          </a:p>
        </p:txBody>
      </p:sp>
      <p:sp>
        <p:nvSpPr>
          <p:cNvPr id="318" name=""/>
          <p:cNvSpPr/>
          <p:nvPr/>
        </p:nvSpPr>
        <p:spPr>
          <a:xfrm>
            <a:off x="8641440" y="6012000"/>
            <a:ext cx="2692080" cy="24228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0" lang="en-PH" sz="1000" spc="-1" strike="noStrike">
                <a:latin typeface="Lato"/>
                <a:ea typeface="AppleSystemUIFont"/>
              </a:rPr>
              <a:t>Sanggunian: Manitoba Education and Training</a:t>
            </a:r>
            <a:endParaRPr b="0" lang="en-PH" sz="1000" spc="-1" strike="noStrike">
              <a:latin typeface="Arial"/>
            </a:endParaRPr>
          </a:p>
        </p:txBody>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9" name=""/>
          <p:cNvSpPr/>
          <p:nvPr/>
        </p:nvSpPr>
        <p:spPr>
          <a:xfrm>
            <a:off x="1440000" y="1080000"/>
            <a:ext cx="4320000" cy="4284000"/>
          </a:xfrm>
          <a:custGeom>
            <a:avLst/>
            <a:gdLst/>
            <a:ahLst/>
            <a:rect l="l" t="t" r="r" b="b"/>
            <a:pathLst>
              <a:path w="12003" h="11903">
                <a:moveTo>
                  <a:pt x="1983" y="0"/>
                </a:moveTo>
                <a:lnTo>
                  <a:pt x="1984" y="0"/>
                </a:lnTo>
                <a:cubicBezTo>
                  <a:pt x="1635" y="0"/>
                  <a:pt x="1293" y="92"/>
                  <a:pt x="992" y="266"/>
                </a:cubicBezTo>
                <a:cubicBezTo>
                  <a:pt x="690" y="440"/>
                  <a:pt x="440" y="690"/>
                  <a:pt x="266" y="992"/>
                </a:cubicBezTo>
                <a:cubicBezTo>
                  <a:pt x="92" y="1293"/>
                  <a:pt x="0" y="1635"/>
                  <a:pt x="0" y="1984"/>
                </a:cubicBezTo>
                <a:lnTo>
                  <a:pt x="0" y="9918"/>
                </a:lnTo>
                <a:lnTo>
                  <a:pt x="0" y="9918"/>
                </a:lnTo>
                <a:cubicBezTo>
                  <a:pt x="0" y="10267"/>
                  <a:pt x="92" y="10609"/>
                  <a:pt x="266" y="10910"/>
                </a:cubicBezTo>
                <a:cubicBezTo>
                  <a:pt x="440" y="11212"/>
                  <a:pt x="690" y="11462"/>
                  <a:pt x="992" y="11636"/>
                </a:cubicBezTo>
                <a:cubicBezTo>
                  <a:pt x="1293" y="11810"/>
                  <a:pt x="1635" y="11902"/>
                  <a:pt x="1984" y="11902"/>
                </a:cubicBezTo>
                <a:lnTo>
                  <a:pt x="10018" y="11901"/>
                </a:lnTo>
                <a:lnTo>
                  <a:pt x="10018" y="11902"/>
                </a:lnTo>
                <a:cubicBezTo>
                  <a:pt x="10367" y="11902"/>
                  <a:pt x="10709" y="11810"/>
                  <a:pt x="11010" y="11636"/>
                </a:cubicBezTo>
                <a:cubicBezTo>
                  <a:pt x="11312" y="11462"/>
                  <a:pt x="11562" y="11212"/>
                  <a:pt x="11736" y="10910"/>
                </a:cubicBezTo>
                <a:cubicBezTo>
                  <a:pt x="11910" y="10609"/>
                  <a:pt x="12002" y="10267"/>
                  <a:pt x="12002" y="9918"/>
                </a:cubicBezTo>
                <a:lnTo>
                  <a:pt x="12001" y="1983"/>
                </a:lnTo>
                <a:lnTo>
                  <a:pt x="12002" y="1984"/>
                </a:lnTo>
                <a:lnTo>
                  <a:pt x="12002" y="1984"/>
                </a:lnTo>
                <a:cubicBezTo>
                  <a:pt x="12002" y="1635"/>
                  <a:pt x="11910" y="1293"/>
                  <a:pt x="11736" y="992"/>
                </a:cubicBezTo>
                <a:cubicBezTo>
                  <a:pt x="11562" y="690"/>
                  <a:pt x="11312" y="440"/>
                  <a:pt x="11010" y="266"/>
                </a:cubicBezTo>
                <a:cubicBezTo>
                  <a:pt x="10709" y="92"/>
                  <a:pt x="10367" y="0"/>
                  <a:pt x="10018" y="0"/>
                </a:cubicBezTo>
                <a:lnTo>
                  <a:pt x="1983" y="0"/>
                </a:lnTo>
              </a:path>
            </a:pathLst>
          </a:custGeom>
          <a:solidFill>
            <a:srgbClr val="ff4000"/>
          </a:solidFill>
          <a:ln cap="sq" w="76320">
            <a:solidFill>
              <a:srgbClr val="ffb66c"/>
            </a:solidFill>
            <a:round/>
          </a:ln>
        </p:spPr>
        <p:style>
          <a:lnRef idx="0"/>
          <a:fillRef idx="0"/>
          <a:effectRef idx="0"/>
          <a:fontRef idx="minor"/>
        </p:style>
        <p:txBody>
          <a:bodyPr lIns="128160" rIns="128160" tIns="83160" bIns="83160" anchor="ctr">
            <a:noAutofit/>
          </a:bodyPr>
          <a:p>
            <a:pPr>
              <a:lnSpc>
                <a:spcPct val="100000"/>
              </a:lnSpc>
              <a:buNone/>
            </a:pPr>
            <a:endParaRPr b="0" lang="en-PH" sz="1800" spc="-1" strike="noStrike">
              <a:latin typeface="Arial"/>
            </a:endParaRPr>
          </a:p>
          <a:p>
            <a:pPr>
              <a:lnSpc>
                <a:spcPct val="100000"/>
              </a:lnSpc>
              <a:buNone/>
            </a:pPr>
            <a:endParaRPr b="0" lang="en-PH" sz="1800" spc="-1" strike="noStrike">
              <a:latin typeface="Arial"/>
            </a:endParaRPr>
          </a:p>
          <a:p>
            <a:pPr>
              <a:lnSpc>
                <a:spcPct val="100000"/>
              </a:lnSpc>
              <a:buNone/>
            </a:pPr>
            <a:r>
              <a:rPr b="1" lang="en-PH" sz="1800" spc="-1" strike="noStrike">
                <a:solidFill>
                  <a:srgbClr val="ffffff"/>
                </a:solidFill>
                <a:latin typeface="Lato"/>
                <a:ea typeface="AppleSystemUIFont"/>
              </a:rPr>
              <a:t>- Paano nagkakaiba ang mga pananaw sa isyung ito? (Halimbawa: perspektibang pangkapaligiran, pang-ekonomiya, politikal, panlipunan, at iba pa)</a:t>
            </a:r>
            <a:endParaRPr b="0" lang="en-PH" sz="1800" spc="-1" strike="noStrike">
              <a:latin typeface="Arial"/>
            </a:endParaRPr>
          </a:p>
          <a:p>
            <a:pPr>
              <a:lnSpc>
                <a:spcPct val="100000"/>
              </a:lnSpc>
              <a:buNone/>
            </a:pPr>
            <a:r>
              <a:rPr b="1" lang="en-PH" sz="1800" spc="-1" strike="noStrike">
                <a:solidFill>
                  <a:srgbClr val="ffffff"/>
                </a:solidFill>
                <a:latin typeface="Lato"/>
                <a:ea typeface="AppleSystemUIFont"/>
              </a:rPr>
              <a:t>- Aling mga pananaw ang maipaglalaban sa isyu? Bakit?</a:t>
            </a:r>
            <a:endParaRPr b="0" lang="en-PH" sz="1800" spc="-1" strike="noStrike">
              <a:latin typeface="Arial"/>
            </a:endParaRPr>
          </a:p>
          <a:p>
            <a:pPr>
              <a:lnSpc>
                <a:spcPct val="100000"/>
              </a:lnSpc>
              <a:buNone/>
            </a:pPr>
            <a:r>
              <a:rPr b="1" lang="en-PH" sz="1800" spc="-1" strike="noStrike">
                <a:solidFill>
                  <a:srgbClr val="ffffff"/>
                </a:solidFill>
                <a:latin typeface="Lato"/>
                <a:ea typeface="AppleSystemUIFont"/>
              </a:rPr>
              <a:t>- Kaninong mga pananaw ang hindi napakikinggan?</a:t>
            </a:r>
            <a:endParaRPr b="0" lang="en-PH" sz="1800" spc="-1" strike="noStrike">
              <a:latin typeface="Arial"/>
            </a:endParaRPr>
          </a:p>
          <a:p>
            <a:pPr>
              <a:lnSpc>
                <a:spcPct val="100000"/>
              </a:lnSpc>
              <a:buNone/>
            </a:pPr>
            <a:r>
              <a:rPr b="1" lang="en-PH" sz="1800" spc="-1" strike="noStrike">
                <a:solidFill>
                  <a:srgbClr val="ffffff"/>
                </a:solidFill>
                <a:latin typeface="Lato"/>
                <a:ea typeface="AppleSystemUIFont"/>
              </a:rPr>
              <a:t>- Ano ang papel ng media sa paglikha o pagpapalaganap ng isyung ito?</a:t>
            </a:r>
            <a:endParaRPr b="0" lang="en-PH" sz="1800" spc="-1" strike="noStrike">
              <a:latin typeface="Arial"/>
            </a:endParaRPr>
          </a:p>
        </p:txBody>
      </p:sp>
      <p:sp>
        <p:nvSpPr>
          <p:cNvPr id="320" name=""/>
          <p:cNvSpPr/>
          <p:nvPr/>
        </p:nvSpPr>
        <p:spPr>
          <a:xfrm>
            <a:off x="6120000" y="1080000"/>
            <a:ext cx="4320000" cy="4284000"/>
          </a:xfrm>
          <a:custGeom>
            <a:avLst/>
            <a:gdLst/>
            <a:ahLst/>
            <a:rect l="l" t="t" r="r" b="b"/>
            <a:pathLst>
              <a:path w="12003" h="11903">
                <a:moveTo>
                  <a:pt x="1983" y="0"/>
                </a:moveTo>
                <a:lnTo>
                  <a:pt x="1984" y="0"/>
                </a:lnTo>
                <a:cubicBezTo>
                  <a:pt x="1635" y="0"/>
                  <a:pt x="1293" y="92"/>
                  <a:pt x="992" y="266"/>
                </a:cubicBezTo>
                <a:cubicBezTo>
                  <a:pt x="690" y="440"/>
                  <a:pt x="440" y="690"/>
                  <a:pt x="266" y="992"/>
                </a:cubicBezTo>
                <a:cubicBezTo>
                  <a:pt x="92" y="1293"/>
                  <a:pt x="0" y="1635"/>
                  <a:pt x="0" y="1984"/>
                </a:cubicBezTo>
                <a:lnTo>
                  <a:pt x="0" y="9918"/>
                </a:lnTo>
                <a:lnTo>
                  <a:pt x="0" y="9918"/>
                </a:lnTo>
                <a:cubicBezTo>
                  <a:pt x="0" y="10267"/>
                  <a:pt x="92" y="10609"/>
                  <a:pt x="266" y="10910"/>
                </a:cubicBezTo>
                <a:cubicBezTo>
                  <a:pt x="440" y="11212"/>
                  <a:pt x="690" y="11462"/>
                  <a:pt x="992" y="11636"/>
                </a:cubicBezTo>
                <a:cubicBezTo>
                  <a:pt x="1293" y="11810"/>
                  <a:pt x="1635" y="11902"/>
                  <a:pt x="1984" y="11902"/>
                </a:cubicBezTo>
                <a:lnTo>
                  <a:pt x="10018" y="11901"/>
                </a:lnTo>
                <a:lnTo>
                  <a:pt x="10018" y="11902"/>
                </a:lnTo>
                <a:cubicBezTo>
                  <a:pt x="10367" y="11902"/>
                  <a:pt x="10709" y="11810"/>
                  <a:pt x="11010" y="11636"/>
                </a:cubicBezTo>
                <a:cubicBezTo>
                  <a:pt x="11312" y="11462"/>
                  <a:pt x="11562" y="11212"/>
                  <a:pt x="11736" y="10910"/>
                </a:cubicBezTo>
                <a:cubicBezTo>
                  <a:pt x="11910" y="10609"/>
                  <a:pt x="12002" y="10267"/>
                  <a:pt x="12002" y="9918"/>
                </a:cubicBezTo>
                <a:lnTo>
                  <a:pt x="12001" y="1983"/>
                </a:lnTo>
                <a:lnTo>
                  <a:pt x="12002" y="1984"/>
                </a:lnTo>
                <a:lnTo>
                  <a:pt x="12002" y="1984"/>
                </a:lnTo>
                <a:cubicBezTo>
                  <a:pt x="12002" y="1635"/>
                  <a:pt x="11910" y="1293"/>
                  <a:pt x="11736" y="992"/>
                </a:cubicBezTo>
                <a:cubicBezTo>
                  <a:pt x="11562" y="690"/>
                  <a:pt x="11312" y="440"/>
                  <a:pt x="11010" y="266"/>
                </a:cubicBezTo>
                <a:cubicBezTo>
                  <a:pt x="10709" y="92"/>
                  <a:pt x="10367" y="0"/>
                  <a:pt x="10018" y="0"/>
                </a:cubicBezTo>
                <a:lnTo>
                  <a:pt x="1983" y="0"/>
                </a:lnTo>
              </a:path>
            </a:pathLst>
          </a:custGeom>
          <a:solidFill>
            <a:srgbClr val="224b12"/>
          </a:solidFill>
          <a:ln cap="sq" w="76320">
            <a:solidFill>
              <a:srgbClr val="dde8cb"/>
            </a:solidFill>
            <a:round/>
          </a:ln>
        </p:spPr>
        <p:style>
          <a:lnRef idx="0"/>
          <a:fillRef idx="0"/>
          <a:effectRef idx="0"/>
          <a:fontRef idx="minor"/>
        </p:style>
        <p:txBody>
          <a:bodyPr lIns="128160" rIns="128160" tIns="83160" bIns="83160" anchor="ctr">
            <a:noAutofit/>
          </a:bodyPr>
          <a:p>
            <a:pPr>
              <a:lnSpc>
                <a:spcPct val="100000"/>
              </a:lnSpc>
              <a:buNone/>
            </a:pPr>
            <a:endParaRPr b="0" lang="en-PH" sz="1500" spc="-1" strike="noStrike">
              <a:latin typeface="Arial"/>
            </a:endParaRPr>
          </a:p>
          <a:p>
            <a:pPr>
              <a:lnSpc>
                <a:spcPct val="100000"/>
              </a:lnSpc>
              <a:buNone/>
            </a:pPr>
            <a:endParaRPr b="0" lang="en-PH" sz="1500" spc="-1" strike="noStrike">
              <a:latin typeface="Arial"/>
            </a:endParaRPr>
          </a:p>
          <a:p>
            <a:pPr>
              <a:lnSpc>
                <a:spcPct val="100000"/>
              </a:lnSpc>
              <a:buNone/>
            </a:pPr>
            <a:r>
              <a:rPr b="1" lang="en-PH" sz="1500" spc="-1" strike="noStrike">
                <a:solidFill>
                  <a:srgbClr val="ffffff"/>
                </a:solidFill>
                <a:latin typeface="Lato"/>
                <a:ea typeface="AppleSystemUIFont"/>
              </a:rPr>
              <a:t>- Paano nabago ang isyu sa paglipas ng panahon?</a:t>
            </a:r>
            <a:endParaRPr b="0" lang="en-PH" sz="1500" spc="-1" strike="noStrike">
              <a:latin typeface="Arial"/>
            </a:endParaRPr>
          </a:p>
          <a:p>
            <a:pPr>
              <a:lnSpc>
                <a:spcPct val="100000"/>
              </a:lnSpc>
              <a:buNone/>
            </a:pPr>
            <a:r>
              <a:rPr b="1" lang="en-PH" sz="1500" spc="-1" strike="noStrike">
                <a:solidFill>
                  <a:srgbClr val="ffffff"/>
                </a:solidFill>
                <a:latin typeface="Lato"/>
                <a:ea typeface="AppleSystemUIFont"/>
              </a:rPr>
              <a:t>- Ano-ano ang maaaring maging konsiderasyon sa hinaharap?</a:t>
            </a:r>
            <a:endParaRPr b="0" lang="en-PH" sz="1500" spc="-1" strike="noStrike">
              <a:latin typeface="Arial"/>
            </a:endParaRPr>
          </a:p>
          <a:p>
            <a:pPr>
              <a:lnSpc>
                <a:spcPct val="100000"/>
              </a:lnSpc>
              <a:buNone/>
            </a:pPr>
            <a:r>
              <a:rPr b="1" lang="en-PH" sz="1500" spc="-1" strike="noStrike">
                <a:solidFill>
                  <a:srgbClr val="ffffff"/>
                </a:solidFill>
                <a:latin typeface="Lato"/>
                <a:ea typeface="AppleSystemUIFont"/>
              </a:rPr>
              <a:t>- Paano maiuugnay ang isyu sa iba pang mga isyung pangkapaligiran, panlipunan, o pangekonomiya?</a:t>
            </a:r>
            <a:endParaRPr b="0" lang="en-PH" sz="1500" spc="-1" strike="noStrike">
              <a:latin typeface="Arial"/>
            </a:endParaRPr>
          </a:p>
          <a:p>
            <a:pPr>
              <a:lnSpc>
                <a:spcPct val="100000"/>
              </a:lnSpc>
              <a:buNone/>
            </a:pPr>
            <a:r>
              <a:rPr b="1" lang="en-PH" sz="1500" spc="-1" strike="noStrike">
                <a:solidFill>
                  <a:srgbClr val="ffffff"/>
                </a:solidFill>
                <a:latin typeface="Lato"/>
                <a:ea typeface="AppleSystemUIFont"/>
              </a:rPr>
              <a:t>- Ang isyu ba ay bahagi ng isa pang mas malawak na isyu o suliranin?</a:t>
            </a:r>
            <a:endParaRPr b="0" lang="en-PH" sz="1500" spc="-1" strike="noStrike">
              <a:latin typeface="Arial"/>
            </a:endParaRPr>
          </a:p>
          <a:p>
            <a:pPr>
              <a:lnSpc>
                <a:spcPct val="100000"/>
              </a:lnSpc>
              <a:buNone/>
            </a:pPr>
            <a:r>
              <a:rPr b="1" lang="en-PH" sz="1500" spc="-1" strike="noStrike">
                <a:solidFill>
                  <a:srgbClr val="ffffff"/>
                </a:solidFill>
                <a:latin typeface="Lato"/>
                <a:ea typeface="AppleSystemUIFont"/>
              </a:rPr>
              <a:t>- Paano naaapektuhan ng isyu ang kapaligiran, ekonomiya, at lipunan? Kalidad ng buhay?</a:t>
            </a:r>
            <a:endParaRPr b="0" lang="en-PH" sz="1500" spc="-1" strike="noStrike">
              <a:latin typeface="Arial"/>
            </a:endParaRPr>
          </a:p>
          <a:p>
            <a:pPr>
              <a:lnSpc>
                <a:spcPct val="100000"/>
              </a:lnSpc>
              <a:buNone/>
            </a:pPr>
            <a:r>
              <a:rPr b="1" lang="en-PH" sz="1500" spc="-1" strike="noStrike">
                <a:solidFill>
                  <a:srgbClr val="ffffff"/>
                </a:solidFill>
                <a:latin typeface="Lato"/>
                <a:ea typeface="AppleSystemUIFont"/>
              </a:rPr>
              <a:t>- Bakit nananatili ang isyu? Sino ang tumuturing na isa itong isyu?</a:t>
            </a:r>
            <a:endParaRPr b="0" lang="en-PH" sz="1500" spc="-1" strike="noStrike">
              <a:latin typeface="Arial"/>
            </a:endParaRPr>
          </a:p>
        </p:txBody>
      </p:sp>
      <p:sp>
        <p:nvSpPr>
          <p:cNvPr id="321" name=""/>
          <p:cNvSpPr/>
          <p:nvPr/>
        </p:nvSpPr>
        <p:spPr>
          <a:xfrm>
            <a:off x="1575720" y="1316880"/>
            <a:ext cx="4327920" cy="518760"/>
          </a:xfrm>
          <a:prstGeom prst="rect">
            <a:avLst/>
          </a:prstGeom>
          <a:noFill/>
          <a:ln w="0">
            <a:noFill/>
          </a:ln>
        </p:spPr>
        <p:style>
          <a:lnRef idx="0"/>
          <a:fillRef idx="0"/>
          <a:effectRef idx="0"/>
          <a:fontRef idx="minor"/>
        </p:style>
        <p:txBody>
          <a:bodyPr lIns="90000" rIns="90000" tIns="45000" bIns="45000" anchor="ctr">
            <a:noAutofit/>
          </a:bodyPr>
          <a:p>
            <a:pPr algn="ctr">
              <a:lnSpc>
                <a:spcPct val="100000"/>
              </a:lnSpc>
              <a:buNone/>
            </a:pPr>
            <a:r>
              <a:rPr b="1" lang="en-PH" sz="2400" spc="-1" strike="noStrike">
                <a:solidFill>
                  <a:srgbClr val="ffffff"/>
                </a:solidFill>
                <a:latin typeface="Lato"/>
              </a:rPr>
              <a:t>PERSPEKTIBA O PANANAW</a:t>
            </a:r>
            <a:endParaRPr b="0" lang="en-PH" sz="2400" spc="-1" strike="noStrike">
              <a:latin typeface="Arial"/>
            </a:endParaRPr>
          </a:p>
        </p:txBody>
      </p:sp>
      <p:sp>
        <p:nvSpPr>
          <p:cNvPr id="322" name=""/>
          <p:cNvSpPr/>
          <p:nvPr/>
        </p:nvSpPr>
        <p:spPr>
          <a:xfrm>
            <a:off x="6552000" y="1187280"/>
            <a:ext cx="3599640" cy="684360"/>
          </a:xfrm>
          <a:prstGeom prst="rect">
            <a:avLst/>
          </a:prstGeom>
          <a:noFill/>
          <a:ln w="0">
            <a:noFill/>
          </a:ln>
        </p:spPr>
        <p:style>
          <a:lnRef idx="0"/>
          <a:fillRef idx="0"/>
          <a:effectRef idx="0"/>
          <a:fontRef idx="minor"/>
        </p:style>
        <p:txBody>
          <a:bodyPr lIns="90000" rIns="90000" tIns="45000" bIns="45000" anchor="ctr">
            <a:noAutofit/>
          </a:bodyPr>
          <a:p>
            <a:pPr algn="ctr">
              <a:lnSpc>
                <a:spcPct val="100000"/>
              </a:lnSpc>
              <a:buNone/>
            </a:pPr>
            <a:r>
              <a:rPr b="1" lang="en-PH" sz="2400" spc="-1" strike="noStrike">
                <a:solidFill>
                  <a:srgbClr val="ffffff"/>
                </a:solidFill>
                <a:latin typeface="Lato"/>
              </a:rPr>
              <a:t>MGA PAGKAKAUGNAY</a:t>
            </a:r>
            <a:endParaRPr b="0" lang="en-PH" sz="2400" spc="-1" strike="noStrike">
              <a:latin typeface="Arial"/>
            </a:endParaRPr>
          </a:p>
        </p:txBody>
      </p:sp>
      <p:sp>
        <p:nvSpPr>
          <p:cNvPr id="323" name=""/>
          <p:cNvSpPr/>
          <p:nvPr/>
        </p:nvSpPr>
        <p:spPr>
          <a:xfrm>
            <a:off x="8641080" y="6012000"/>
            <a:ext cx="2692080" cy="24228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0" lang="en-PH" sz="1000" spc="-1" strike="noStrike">
                <a:latin typeface="Lato"/>
                <a:ea typeface="AppleSystemUIFont"/>
              </a:rPr>
              <a:t>Sanggunian: Manitoba Education and Training</a:t>
            </a:r>
            <a:endParaRPr b="0" lang="en-PH" sz="1000" spc="-1" strike="noStrike">
              <a:latin typeface="Arial"/>
            </a:endParaRPr>
          </a:p>
        </p:txBody>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4" name=""/>
          <p:cNvSpPr/>
          <p:nvPr/>
        </p:nvSpPr>
        <p:spPr>
          <a:xfrm>
            <a:off x="1440000" y="1044000"/>
            <a:ext cx="4319640" cy="4319640"/>
          </a:xfrm>
          <a:custGeom>
            <a:avLst/>
            <a:gdLst/>
            <a:ahLst/>
            <a:rect l="l" t="t" r="r" b="b"/>
            <a:pathLst>
              <a:path w="12002" h="12002">
                <a:moveTo>
                  <a:pt x="2000" y="0"/>
                </a:moveTo>
                <a:lnTo>
                  <a:pt x="2000" y="0"/>
                </a:lnTo>
                <a:cubicBezTo>
                  <a:pt x="1649" y="0"/>
                  <a:pt x="1304" y="92"/>
                  <a:pt x="1000" y="268"/>
                </a:cubicBezTo>
                <a:cubicBezTo>
                  <a:pt x="696" y="444"/>
                  <a:pt x="444" y="696"/>
                  <a:pt x="268" y="1000"/>
                </a:cubicBezTo>
                <a:cubicBezTo>
                  <a:pt x="92" y="1304"/>
                  <a:pt x="0" y="1649"/>
                  <a:pt x="0" y="2000"/>
                </a:cubicBezTo>
                <a:lnTo>
                  <a:pt x="0" y="10000"/>
                </a:lnTo>
                <a:lnTo>
                  <a:pt x="0" y="10001"/>
                </a:lnTo>
                <a:cubicBezTo>
                  <a:pt x="0" y="10352"/>
                  <a:pt x="92" y="10697"/>
                  <a:pt x="268" y="11001"/>
                </a:cubicBezTo>
                <a:cubicBezTo>
                  <a:pt x="444" y="11305"/>
                  <a:pt x="696" y="11557"/>
                  <a:pt x="1000" y="11733"/>
                </a:cubicBezTo>
                <a:cubicBezTo>
                  <a:pt x="1304" y="11909"/>
                  <a:pt x="1649" y="12001"/>
                  <a:pt x="2000" y="12001"/>
                </a:cubicBezTo>
                <a:lnTo>
                  <a:pt x="10000" y="12001"/>
                </a:lnTo>
                <a:lnTo>
                  <a:pt x="10001" y="12001"/>
                </a:lnTo>
                <a:cubicBezTo>
                  <a:pt x="10352" y="12001"/>
                  <a:pt x="10697" y="11909"/>
                  <a:pt x="11001" y="11733"/>
                </a:cubicBezTo>
                <a:cubicBezTo>
                  <a:pt x="11305" y="11557"/>
                  <a:pt x="11557" y="11305"/>
                  <a:pt x="11733" y="11001"/>
                </a:cubicBezTo>
                <a:cubicBezTo>
                  <a:pt x="11909" y="10697"/>
                  <a:pt x="12001" y="10352"/>
                  <a:pt x="12001" y="10001"/>
                </a:cubicBezTo>
                <a:lnTo>
                  <a:pt x="12001" y="2000"/>
                </a:lnTo>
                <a:lnTo>
                  <a:pt x="12001" y="2000"/>
                </a:lnTo>
                <a:lnTo>
                  <a:pt x="12001" y="2000"/>
                </a:lnTo>
                <a:cubicBezTo>
                  <a:pt x="12001" y="1649"/>
                  <a:pt x="11909" y="1304"/>
                  <a:pt x="11733" y="1000"/>
                </a:cubicBezTo>
                <a:cubicBezTo>
                  <a:pt x="11557" y="696"/>
                  <a:pt x="11305" y="444"/>
                  <a:pt x="11001" y="268"/>
                </a:cubicBezTo>
                <a:cubicBezTo>
                  <a:pt x="10697" y="92"/>
                  <a:pt x="10352" y="0"/>
                  <a:pt x="10001" y="0"/>
                </a:cubicBezTo>
                <a:lnTo>
                  <a:pt x="2000" y="0"/>
                </a:lnTo>
              </a:path>
            </a:pathLst>
          </a:custGeom>
          <a:solidFill>
            <a:srgbClr val="55308d"/>
          </a:solidFill>
          <a:ln cap="sq" w="76320">
            <a:solidFill>
              <a:srgbClr val="dedce6"/>
            </a:solidFill>
            <a:round/>
          </a:ln>
        </p:spPr>
        <p:style>
          <a:lnRef idx="0"/>
          <a:fillRef idx="0"/>
          <a:effectRef idx="0"/>
          <a:fontRef idx="minor"/>
        </p:style>
        <p:txBody>
          <a:bodyPr lIns="128160" rIns="128160" tIns="83160" bIns="83160" anchor="ctr">
            <a:noAutofit/>
          </a:bodyPr>
          <a:p>
            <a:pPr>
              <a:lnSpc>
                <a:spcPct val="100000"/>
              </a:lnSpc>
              <a:buNone/>
            </a:pPr>
            <a:endParaRPr b="0" lang="en-PH" sz="1800" spc="-1" strike="noStrike">
              <a:latin typeface="Arial"/>
            </a:endParaRPr>
          </a:p>
          <a:p>
            <a:pPr>
              <a:lnSpc>
                <a:spcPct val="100000"/>
              </a:lnSpc>
              <a:buNone/>
            </a:pPr>
            <a:endParaRPr b="0" lang="en-PH" sz="1800" spc="-1" strike="noStrike">
              <a:latin typeface="Arial"/>
            </a:endParaRPr>
          </a:p>
          <a:p>
            <a:pPr>
              <a:lnSpc>
                <a:spcPct val="100000"/>
              </a:lnSpc>
              <a:buNone/>
            </a:pPr>
            <a:endParaRPr b="0" lang="en-PH" sz="1800" spc="-1" strike="noStrike">
              <a:latin typeface="Arial"/>
            </a:endParaRPr>
          </a:p>
          <a:p>
            <a:pPr>
              <a:lnSpc>
                <a:spcPct val="100000"/>
              </a:lnSpc>
              <a:buNone/>
            </a:pPr>
            <a:r>
              <a:rPr b="1" lang="en-PH" sz="1800" spc="-1" strike="noStrike">
                <a:solidFill>
                  <a:srgbClr val="ffffff"/>
                </a:solidFill>
                <a:latin typeface="Lato"/>
                <a:ea typeface="AppleSystemUIFont"/>
              </a:rPr>
              <a:t>- Ano ang nagaganap sa lokal, pambansa, at pandaigdigang antas tungkol sa isyu?</a:t>
            </a:r>
            <a:endParaRPr b="0" lang="en-PH" sz="1800" spc="-1" strike="noStrike">
              <a:latin typeface="Arial"/>
            </a:endParaRPr>
          </a:p>
          <a:p>
            <a:pPr>
              <a:lnSpc>
                <a:spcPct val="100000"/>
              </a:lnSpc>
              <a:buNone/>
            </a:pPr>
            <a:r>
              <a:rPr b="1" lang="en-PH" sz="1800" spc="-1" strike="noStrike">
                <a:solidFill>
                  <a:srgbClr val="ffffff"/>
                </a:solidFill>
                <a:latin typeface="Lato"/>
                <a:ea typeface="AppleSystemUIFont"/>
              </a:rPr>
              <a:t>- Ano-anong pagkilos ang isinasagawa ng mga mamamayan, negosyante, at iba pang mga</a:t>
            </a:r>
            <a:endParaRPr b="0" lang="en-PH" sz="1800" spc="-1" strike="noStrike">
              <a:latin typeface="Arial"/>
            </a:endParaRPr>
          </a:p>
          <a:p>
            <a:pPr>
              <a:lnSpc>
                <a:spcPct val="100000"/>
              </a:lnSpc>
              <a:buNone/>
            </a:pPr>
            <a:r>
              <a:rPr b="1" lang="en-PH" sz="1800" spc="-1" strike="noStrike">
                <a:solidFill>
                  <a:srgbClr val="ffffff"/>
                </a:solidFill>
                <a:latin typeface="Lato"/>
                <a:ea typeface="AppleSystemUIFont"/>
              </a:rPr>
              <a:t>pangkat tungkol sa isyu?</a:t>
            </a:r>
            <a:endParaRPr b="0" lang="en-PH" sz="1800" spc="-1" strike="noStrike">
              <a:latin typeface="Arial"/>
            </a:endParaRPr>
          </a:p>
          <a:p>
            <a:pPr>
              <a:lnSpc>
                <a:spcPct val="100000"/>
              </a:lnSpc>
              <a:buNone/>
            </a:pPr>
            <a:r>
              <a:rPr b="1" lang="en-PH" sz="1800" spc="-1" strike="noStrike">
                <a:solidFill>
                  <a:srgbClr val="ffffff"/>
                </a:solidFill>
                <a:latin typeface="Lato"/>
                <a:ea typeface="AppleSystemUIFont"/>
              </a:rPr>
              <a:t>- Ano-ano ang posibleng agaran at pangmatagalang epekto ng mga pagkilos tungkol sa isyu?</a:t>
            </a:r>
            <a:endParaRPr b="0" lang="en-PH" sz="1800" spc="-1" strike="noStrike">
              <a:latin typeface="Arial"/>
            </a:endParaRPr>
          </a:p>
        </p:txBody>
      </p:sp>
      <p:sp>
        <p:nvSpPr>
          <p:cNvPr id="325" name=""/>
          <p:cNvSpPr/>
          <p:nvPr/>
        </p:nvSpPr>
        <p:spPr>
          <a:xfrm>
            <a:off x="6120000" y="1044000"/>
            <a:ext cx="4319640" cy="4319640"/>
          </a:xfrm>
          <a:custGeom>
            <a:avLst/>
            <a:gdLst/>
            <a:ahLst/>
            <a:rect l="l" t="t" r="r" b="b"/>
            <a:pathLst>
              <a:path w="12002" h="12002">
                <a:moveTo>
                  <a:pt x="2000" y="0"/>
                </a:moveTo>
                <a:lnTo>
                  <a:pt x="2000" y="0"/>
                </a:lnTo>
                <a:cubicBezTo>
                  <a:pt x="1649" y="0"/>
                  <a:pt x="1304" y="92"/>
                  <a:pt x="1000" y="268"/>
                </a:cubicBezTo>
                <a:cubicBezTo>
                  <a:pt x="696" y="444"/>
                  <a:pt x="444" y="696"/>
                  <a:pt x="268" y="1000"/>
                </a:cubicBezTo>
                <a:cubicBezTo>
                  <a:pt x="92" y="1304"/>
                  <a:pt x="0" y="1649"/>
                  <a:pt x="0" y="2000"/>
                </a:cubicBezTo>
                <a:lnTo>
                  <a:pt x="0" y="10000"/>
                </a:lnTo>
                <a:lnTo>
                  <a:pt x="0" y="10001"/>
                </a:lnTo>
                <a:cubicBezTo>
                  <a:pt x="0" y="10352"/>
                  <a:pt x="92" y="10697"/>
                  <a:pt x="268" y="11001"/>
                </a:cubicBezTo>
                <a:cubicBezTo>
                  <a:pt x="444" y="11305"/>
                  <a:pt x="696" y="11557"/>
                  <a:pt x="1000" y="11733"/>
                </a:cubicBezTo>
                <a:cubicBezTo>
                  <a:pt x="1304" y="11909"/>
                  <a:pt x="1649" y="12001"/>
                  <a:pt x="2000" y="12001"/>
                </a:cubicBezTo>
                <a:lnTo>
                  <a:pt x="10000" y="12001"/>
                </a:lnTo>
                <a:lnTo>
                  <a:pt x="10001" y="12001"/>
                </a:lnTo>
                <a:cubicBezTo>
                  <a:pt x="10352" y="12001"/>
                  <a:pt x="10697" y="11909"/>
                  <a:pt x="11001" y="11733"/>
                </a:cubicBezTo>
                <a:cubicBezTo>
                  <a:pt x="11305" y="11557"/>
                  <a:pt x="11557" y="11305"/>
                  <a:pt x="11733" y="11001"/>
                </a:cubicBezTo>
                <a:cubicBezTo>
                  <a:pt x="11909" y="10697"/>
                  <a:pt x="12001" y="10352"/>
                  <a:pt x="12001" y="10001"/>
                </a:cubicBezTo>
                <a:lnTo>
                  <a:pt x="12001" y="2000"/>
                </a:lnTo>
                <a:lnTo>
                  <a:pt x="12001" y="2000"/>
                </a:lnTo>
                <a:lnTo>
                  <a:pt x="12001" y="2000"/>
                </a:lnTo>
                <a:cubicBezTo>
                  <a:pt x="12001" y="1649"/>
                  <a:pt x="11909" y="1304"/>
                  <a:pt x="11733" y="1000"/>
                </a:cubicBezTo>
                <a:cubicBezTo>
                  <a:pt x="11557" y="696"/>
                  <a:pt x="11305" y="444"/>
                  <a:pt x="11001" y="268"/>
                </a:cubicBezTo>
                <a:cubicBezTo>
                  <a:pt x="10697" y="92"/>
                  <a:pt x="10352" y="0"/>
                  <a:pt x="10001" y="0"/>
                </a:cubicBezTo>
                <a:lnTo>
                  <a:pt x="2000" y="0"/>
                </a:lnTo>
              </a:path>
            </a:pathLst>
          </a:custGeom>
          <a:solidFill>
            <a:srgbClr val="ffbf00"/>
          </a:solidFill>
          <a:ln cap="sq" w="76320">
            <a:solidFill>
              <a:srgbClr val="fff5ce"/>
            </a:solidFill>
            <a:round/>
          </a:ln>
        </p:spPr>
        <p:style>
          <a:lnRef idx="0"/>
          <a:fillRef idx="0"/>
          <a:effectRef idx="0"/>
          <a:fontRef idx="minor"/>
        </p:style>
        <p:txBody>
          <a:bodyPr lIns="128160" rIns="128160" tIns="83160" bIns="83160" anchor="ctr">
            <a:noAutofit/>
          </a:bodyPr>
          <a:p>
            <a:pPr>
              <a:lnSpc>
                <a:spcPct val="100000"/>
              </a:lnSpc>
              <a:buNone/>
            </a:pPr>
            <a:endParaRPr b="0" lang="en-PH" sz="1800" spc="-1" strike="noStrike">
              <a:latin typeface="Arial"/>
            </a:endParaRPr>
          </a:p>
          <a:p>
            <a:pPr>
              <a:lnSpc>
                <a:spcPct val="100000"/>
              </a:lnSpc>
              <a:buNone/>
            </a:pPr>
            <a:r>
              <a:rPr b="1" lang="en-PH" sz="1800" spc="-1" strike="noStrike">
                <a:solidFill>
                  <a:srgbClr val="472702"/>
                </a:solidFill>
                <a:latin typeface="Lato"/>
                <a:ea typeface="AppleSystemUIFont"/>
              </a:rPr>
              <a:t>- Ano ang magagawa o dapat gawin tungkol sa isyu?</a:t>
            </a:r>
            <a:endParaRPr b="0" lang="en-PH" sz="1800" spc="-1" strike="noStrike">
              <a:latin typeface="Arial"/>
            </a:endParaRPr>
          </a:p>
          <a:p>
            <a:pPr>
              <a:lnSpc>
                <a:spcPct val="100000"/>
              </a:lnSpc>
              <a:buNone/>
            </a:pPr>
            <a:r>
              <a:rPr b="1" lang="en-PH" sz="1800" spc="-1" strike="noStrike">
                <a:solidFill>
                  <a:srgbClr val="472702"/>
                </a:solidFill>
                <a:latin typeface="Lato"/>
                <a:ea typeface="AppleSystemUIFont"/>
              </a:rPr>
              <a:t>- Sino ang dapat kumilos tungkol sa isyu?</a:t>
            </a:r>
            <a:endParaRPr b="0" lang="en-PH" sz="1800" spc="-1" strike="noStrike">
              <a:latin typeface="Arial"/>
            </a:endParaRPr>
          </a:p>
          <a:p>
            <a:pPr>
              <a:lnSpc>
                <a:spcPct val="100000"/>
              </a:lnSpc>
              <a:buNone/>
            </a:pPr>
            <a:r>
              <a:rPr b="1" lang="en-PH" sz="1800" spc="-1" strike="noStrike">
                <a:solidFill>
                  <a:srgbClr val="472702"/>
                </a:solidFill>
                <a:latin typeface="Lato"/>
                <a:ea typeface="AppleSystemUIFont"/>
              </a:rPr>
              <a:t>- Ano-ano ang balakid o pagtataya sa pagkilos tungkol sa isyu?</a:t>
            </a:r>
            <a:endParaRPr b="0" lang="en-PH" sz="1800" spc="-1" strike="noStrike">
              <a:latin typeface="Arial"/>
            </a:endParaRPr>
          </a:p>
          <a:p>
            <a:pPr>
              <a:lnSpc>
                <a:spcPct val="100000"/>
              </a:lnSpc>
              <a:buNone/>
            </a:pPr>
            <a:r>
              <a:rPr b="1" lang="en-PH" sz="1800" spc="-1" strike="noStrike">
                <a:solidFill>
                  <a:srgbClr val="472702"/>
                </a:solidFill>
                <a:latin typeface="Lato"/>
                <a:ea typeface="AppleSystemUIFont"/>
              </a:rPr>
              <a:t>- Ano ang matataya tungkol sa isyu?</a:t>
            </a:r>
            <a:endParaRPr b="0" lang="en-PH" sz="1800" spc="-1" strike="noStrike">
              <a:latin typeface="Arial"/>
            </a:endParaRPr>
          </a:p>
          <a:p>
            <a:pPr>
              <a:lnSpc>
                <a:spcPct val="100000"/>
              </a:lnSpc>
              <a:buNone/>
            </a:pPr>
            <a:r>
              <a:rPr b="1" lang="en-PH" sz="1800" spc="-1" strike="noStrike">
                <a:solidFill>
                  <a:srgbClr val="472702"/>
                </a:solidFill>
                <a:latin typeface="Lato"/>
                <a:ea typeface="AppleSystemUIFont"/>
              </a:rPr>
              <a:t>- Paano kikilos tungkol sa isyu?</a:t>
            </a:r>
            <a:endParaRPr b="0" lang="en-PH" sz="1800" spc="-1" strike="noStrike">
              <a:latin typeface="Arial"/>
            </a:endParaRPr>
          </a:p>
          <a:p>
            <a:pPr>
              <a:lnSpc>
                <a:spcPct val="100000"/>
              </a:lnSpc>
              <a:buNone/>
            </a:pPr>
            <a:r>
              <a:rPr b="1" lang="en-PH" sz="1800" spc="-1" strike="noStrike">
                <a:solidFill>
                  <a:srgbClr val="472702"/>
                </a:solidFill>
                <a:latin typeface="Lato"/>
                <a:ea typeface="AppleSystemUIFont"/>
              </a:rPr>
              <a:t>- Paano mahihikayat ang ibang tao na kumilos tungkol sa isyu?</a:t>
            </a:r>
            <a:endParaRPr b="0" lang="en-PH" sz="1800" spc="-1" strike="noStrike">
              <a:latin typeface="Arial"/>
            </a:endParaRPr>
          </a:p>
        </p:txBody>
      </p:sp>
      <p:sp>
        <p:nvSpPr>
          <p:cNvPr id="326" name=""/>
          <p:cNvSpPr/>
          <p:nvPr/>
        </p:nvSpPr>
        <p:spPr>
          <a:xfrm>
            <a:off x="1980000" y="1148760"/>
            <a:ext cx="3959640" cy="91296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1" lang="en-PH" sz="1800" spc="-1" strike="noStrike">
                <a:solidFill>
                  <a:srgbClr val="ffffff"/>
                </a:solidFill>
                <a:latin typeface="Lato"/>
              </a:rPr>
              <a:t>EPEKTO (PANGKAPALIGIRAN, PANLIPUNAN, POLITIKAL,</a:t>
            </a:r>
            <a:endParaRPr b="0" lang="en-PH" sz="1800" spc="-1" strike="noStrike">
              <a:latin typeface="Arial"/>
            </a:endParaRPr>
          </a:p>
          <a:p>
            <a:pPr algn="ctr">
              <a:lnSpc>
                <a:spcPct val="100000"/>
              </a:lnSpc>
              <a:buNone/>
            </a:pPr>
            <a:r>
              <a:rPr b="1" lang="en-PH" sz="1800" spc="-1" strike="noStrike">
                <a:solidFill>
                  <a:srgbClr val="ffffff"/>
                </a:solidFill>
                <a:latin typeface="Lato"/>
              </a:rPr>
              <a:t>PANG- EKONOMIYA)</a:t>
            </a:r>
            <a:endParaRPr b="0" lang="en-PH" sz="1800" spc="-1" strike="noStrike">
              <a:latin typeface="Arial"/>
            </a:endParaRPr>
          </a:p>
        </p:txBody>
      </p:sp>
      <p:sp>
        <p:nvSpPr>
          <p:cNvPr id="327" name=""/>
          <p:cNvSpPr/>
          <p:nvPr/>
        </p:nvSpPr>
        <p:spPr>
          <a:xfrm>
            <a:off x="6840000" y="1224000"/>
            <a:ext cx="3599640" cy="539640"/>
          </a:xfrm>
          <a:prstGeom prst="rect">
            <a:avLst/>
          </a:prstGeom>
          <a:noFill/>
          <a:ln w="0">
            <a:noFill/>
          </a:ln>
        </p:spPr>
        <p:style>
          <a:lnRef idx="0"/>
          <a:fillRef idx="0"/>
          <a:effectRef idx="0"/>
          <a:fontRef idx="minor"/>
        </p:style>
        <p:txBody>
          <a:bodyPr lIns="90000" rIns="90000" tIns="45000" bIns="45000" anchor="ctr">
            <a:noAutofit/>
          </a:bodyPr>
          <a:p>
            <a:pPr algn="ctr">
              <a:lnSpc>
                <a:spcPct val="100000"/>
              </a:lnSpc>
              <a:buNone/>
            </a:pPr>
            <a:r>
              <a:rPr b="1" lang="en-PH" sz="2400" spc="-1" strike="noStrike">
                <a:solidFill>
                  <a:srgbClr val="472702"/>
                </a:solidFill>
                <a:latin typeface="Lato"/>
              </a:rPr>
              <a:t>MAAARING GAWIN</a:t>
            </a:r>
            <a:endParaRPr b="0" lang="en-PH" sz="2400" spc="-1" strike="noStrike">
              <a:latin typeface="Arial"/>
            </a:endParaRPr>
          </a:p>
        </p:txBody>
      </p:sp>
      <p:sp>
        <p:nvSpPr>
          <p:cNvPr id="328" name=""/>
          <p:cNvSpPr/>
          <p:nvPr/>
        </p:nvSpPr>
        <p:spPr>
          <a:xfrm>
            <a:off x="8640720" y="6012000"/>
            <a:ext cx="2692080" cy="24228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0" lang="en-PH" sz="1000" spc="-1" strike="noStrike">
                <a:latin typeface="Lato"/>
                <a:ea typeface="AppleSystemUIFont"/>
              </a:rPr>
              <a:t>Sanggunian: Manitoba Education and Training</a:t>
            </a:r>
            <a:endParaRPr b="0" lang="en-PH" sz="1000" spc="-1" strike="noStrike">
              <a:latin typeface="Arial"/>
            </a:endParaRPr>
          </a:p>
        </p:txBody>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6765</TotalTime>
  <Application>LibreOffice/7.2.5.2$MacOSX_X86_64 LibreOffice_project/499f9727c189e6ef3471021d6132d4c694f357e5</Application>
  <AppVersion>15.0000</AppVersion>
  <Words>71</Words>
  <Paragraphs>6</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2019-04-16T02:10:14Z</dcterms:created>
  <dc:creator>Microsoft Office User</dc:creator>
  <dc:description/>
  <dc:language>en-PH</dc:language>
  <cp:lastModifiedBy/>
  <dcterms:modified xsi:type="dcterms:W3CDTF">2023-04-20T13:03:56Z</dcterms:modified>
  <cp:revision>3195</cp:revision>
  <dc:subject/>
  <dc:title>PowerPoint Presentation</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Format">
    <vt:lpwstr>Widescreen</vt:lpwstr>
  </property>
  <property fmtid="{D5CDD505-2E9C-101B-9397-08002B2CF9AE}" pid="3" name="Slides">
    <vt:i4>7</vt:i4>
  </property>
</Properties>
</file>