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AC914976-0D95-4F84-A166-CBA288E008C3}"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442579D-9296-4A1C-AC4A-535930C4EBC3}"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8590A115-75FB-4302-8588-82FB543D64A0}"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935E78B7-9112-44CC-B949-DD45BBB3B8E5}"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C7DABBAA-A66A-4E45-A70F-4556B95A96E3}"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4A30FA6B-950C-4F33-871B-CF9AEEEC5717}"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86C5A0BE-9545-443F-B39B-96B025200868}"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906B1E1C-C0DF-4A27-B33D-993698FD7E71}"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AF0C5BDE-C13A-4281-9969-10DB6467C0D1}"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4C36EDA2-C2D4-4FE0-A7A7-CADC10629292}"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D9DA4479-B53E-4831-9976-B9FB9A2CAE56}"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F713A7CF-638C-4CCF-A494-842EE938D170}"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54FB7F5-9F5E-404A-B076-BEF18AA8AB0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3E263E2-7141-40FF-BD0E-0993494989E9}"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2E17CC8-C42D-4D02-B78F-E05CFEC7A327}"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2CE06E9E-83BD-4DA5-8A73-1961E1DBD2A7}"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4C1ECA29-07A4-4429-B394-CF195C4C6FA9}"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9440B716-23A9-46F8-A4F8-75A1DB6800A7}"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24F3B067-9E2D-4C2C-B02A-907E65198AB5}"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AF507E6B-8856-4B43-AAB3-F9251BF7C4DD}"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36AF2167-1250-470B-8265-C8695626A8AF}"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6894B262-2E98-48B1-B2BB-BF012FF86B0C}"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892C0DA-D49E-470B-B1B5-A63BD047C981}"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FBE721A-712A-43BC-8C55-A25AE0396C66}"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E18B3796-574A-4E19-BD04-E5DED34954F3}"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6F30B12-18FD-437D-991E-9DCC003898CB}"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DADA1AB-B0A5-4E10-8553-8C9795EDB23E}"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FAE1F3A6-E3AB-4365-BF8C-E89652F9D9D3}"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5B52B9EA-6783-4BF0-9B37-1AFA7C983212}"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8D4AE352-6339-4F33-BD97-749D76E3B00F}"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6F884550-9A38-4111-99C7-CF728915A890}"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35FD14CA-7A55-4129-B28A-0A7E7AA6594C}"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C7F2B57F-10F2-47E6-B9AE-ACA84D3B576D}"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BEA8F61-62DA-4FB0-9D9C-647780DE543A}"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320294A-28A5-4156-A2B4-64F6868E0DA5}"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1612BB2-B1B6-446A-A03D-512B4ABEF05A}"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53F9C780-F706-4CAC-8B15-13E967E75155}"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72E603A7-58E8-4678-B896-0437CFFF13B6}"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4B66E546-172D-463E-BD10-E95AE035E357}"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988000"/>
            <a:ext cx="682416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Alituntunin ng Pamilya</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Rectangle 20"/>
          <p:cNvSpPr/>
          <p:nvPr/>
        </p:nvSpPr>
        <p:spPr>
          <a:xfrm>
            <a:off x="-113040" y="532080"/>
            <a:ext cx="749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8" name="Rectangle 21"/>
          <p:cNvSpPr/>
          <p:nvPr/>
        </p:nvSpPr>
        <p:spPr>
          <a:xfrm>
            <a:off x="426960" y="532080"/>
            <a:ext cx="803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Alituntunin 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79" name=""/>
          <p:cNvSpPr txBox="1"/>
          <p:nvPr/>
        </p:nvSpPr>
        <p:spPr>
          <a:xfrm>
            <a:off x="1122840" y="1941480"/>
            <a:ext cx="9893160" cy="90468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rPr>
              <a:t>Tulungan ang mga kasapi ng pamilya sa mga gawain</a:t>
            </a:r>
            <a:endParaRPr b="0" lang="en-PH" sz="2200" spc="-1" strike="noStrike">
              <a:solidFill>
                <a:srgbClr val="000000"/>
              </a:solidFill>
              <a:latin typeface="Lato"/>
              <a:ea typeface="PingFang SC"/>
            </a:endParaRPr>
          </a:p>
          <a:p>
            <a:pPr algn="just">
              <a:lnSpc>
                <a:spcPct val="100000"/>
              </a:lnSpc>
              <a:spcBef>
                <a:spcPts val="567"/>
              </a:spcBef>
              <a:spcAft>
                <a:spcPts val="567"/>
              </a:spcAft>
            </a:pPr>
            <a:r>
              <a:rPr b="0" lang="en-PH" sz="2200" spc="-1" strike="noStrike">
                <a:solidFill>
                  <a:srgbClr val="000000"/>
                </a:solidFill>
                <a:latin typeface="Lato"/>
              </a:rPr>
              <a:t>	</a:t>
            </a:r>
            <a:endParaRPr b="0" lang="en-PH" sz="2200" spc="-1" strike="noStrike">
              <a:solidFill>
                <a:srgbClr val="000000"/>
              </a:solidFill>
              <a:latin typeface="Lato"/>
              <a:ea typeface="PingFang SC"/>
            </a:endParaRPr>
          </a:p>
        </p:txBody>
      </p:sp>
      <p:sp>
        <p:nvSpPr>
          <p:cNvPr id="180" name=""/>
          <p:cNvSpPr txBox="1"/>
          <p:nvPr/>
        </p:nvSpPr>
        <p:spPr>
          <a:xfrm>
            <a:off x="1563840" y="2412000"/>
            <a:ext cx="4736160" cy="1766160"/>
          </a:xfrm>
          <a:prstGeom prst="rect">
            <a:avLst/>
          </a:prstGeom>
          <a:noFill/>
          <a:ln w="0">
            <a:noFill/>
          </a:ln>
        </p:spPr>
        <p:txBody>
          <a:bodyPr lIns="90000" rIns="90000" tIns="45000" bIns="45000" anchor="t">
            <a:noAutofit/>
          </a:bodyPr>
          <a:p>
            <a:pPr algn="just"/>
            <a:r>
              <a:rPr b="0" lang="en-PH" sz="2200" spc="-1" strike="noStrike">
                <a:solidFill>
                  <a:srgbClr val="000000"/>
                </a:solidFill>
                <a:latin typeface="Lato"/>
                <a:ea typeface="PingFang SC"/>
              </a:rPr>
              <a:t>Ang pagtutulungan ay nakabubuti sa pag-uugnayan ng pamilya. Sa pagtutulungan nagkakaroon ng pagkakaisa ang pamilya. Ito rin ay nakapagpapadali sa mga gawain.</a:t>
            </a:r>
            <a:endParaRPr b="0" lang="en-PH" sz="2200" spc="-1" strike="noStrike">
              <a:solidFill>
                <a:srgbClr val="000000"/>
              </a:solidFill>
              <a:latin typeface="Arial"/>
            </a:endParaRPr>
          </a:p>
        </p:txBody>
      </p:sp>
      <p:pic>
        <p:nvPicPr>
          <p:cNvPr id="181" name="" descr=""/>
          <p:cNvPicPr/>
          <p:nvPr/>
        </p:nvPicPr>
        <p:blipFill>
          <a:blip r:embed="rId1"/>
          <a:stretch/>
        </p:blipFill>
        <p:spPr>
          <a:xfrm>
            <a:off x="7020000" y="2412000"/>
            <a:ext cx="4527720" cy="28108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Rectangle 22"/>
          <p:cNvSpPr/>
          <p:nvPr/>
        </p:nvSpPr>
        <p:spPr>
          <a:xfrm>
            <a:off x="-113040" y="532080"/>
            <a:ext cx="749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83" name="Rectangle 23"/>
          <p:cNvSpPr/>
          <p:nvPr/>
        </p:nvSpPr>
        <p:spPr>
          <a:xfrm>
            <a:off x="426960" y="532080"/>
            <a:ext cx="803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Alituntunin 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84" name=""/>
          <p:cNvSpPr txBox="1"/>
          <p:nvPr/>
        </p:nvSpPr>
        <p:spPr>
          <a:xfrm>
            <a:off x="1122840" y="1941480"/>
            <a:ext cx="9893160" cy="90468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rPr>
              <a:t>Mahalin at pasayahin ang pamilya</a:t>
            </a:r>
            <a:endParaRPr b="0" lang="en-PH" sz="2200" spc="-1" strike="noStrike">
              <a:solidFill>
                <a:srgbClr val="000000"/>
              </a:solidFill>
              <a:latin typeface="Lato"/>
              <a:ea typeface="PingFang SC"/>
            </a:endParaRPr>
          </a:p>
          <a:p>
            <a:pPr algn="just">
              <a:lnSpc>
                <a:spcPct val="100000"/>
              </a:lnSpc>
              <a:spcBef>
                <a:spcPts val="567"/>
              </a:spcBef>
              <a:spcAft>
                <a:spcPts val="567"/>
              </a:spcAft>
            </a:pPr>
            <a:r>
              <a:rPr b="0" lang="en-PH" sz="2200" spc="-1" strike="noStrike">
                <a:solidFill>
                  <a:srgbClr val="000000"/>
                </a:solidFill>
                <a:latin typeface="Lato"/>
              </a:rPr>
              <a:t>	</a:t>
            </a:r>
            <a:endParaRPr b="0" lang="en-PH" sz="2200" spc="-1" strike="noStrike">
              <a:solidFill>
                <a:srgbClr val="000000"/>
              </a:solidFill>
              <a:latin typeface="Lato"/>
              <a:ea typeface="PingFang SC"/>
            </a:endParaRPr>
          </a:p>
        </p:txBody>
      </p:sp>
      <p:sp>
        <p:nvSpPr>
          <p:cNvPr id="185" name=""/>
          <p:cNvSpPr txBox="1"/>
          <p:nvPr/>
        </p:nvSpPr>
        <p:spPr>
          <a:xfrm>
            <a:off x="1563840" y="2412000"/>
            <a:ext cx="9596160" cy="2101320"/>
          </a:xfrm>
          <a:prstGeom prst="rect">
            <a:avLst/>
          </a:prstGeom>
          <a:noFill/>
          <a:ln w="0">
            <a:noFill/>
          </a:ln>
        </p:spPr>
        <p:txBody>
          <a:bodyPr lIns="90000" rIns="90000" tIns="45000" bIns="45000" anchor="t">
            <a:noAutofit/>
          </a:bodyPr>
          <a:p>
            <a:pPr algn="just"/>
            <a:r>
              <a:rPr b="0" lang="en-PH" sz="2200" spc="-1" strike="noStrike">
                <a:solidFill>
                  <a:srgbClr val="000000"/>
                </a:solidFill>
                <a:latin typeface="Lato"/>
                <a:ea typeface="PingFang SC"/>
              </a:rPr>
              <a:t>Ang pagpapakita ng pagmamahal sa kasapi ng pamilya ay mahalaga. Nakatutulong ito upang maging masaya ang pamilya. Magagawa ito sa iba’t ibang paraan.</a:t>
            </a:r>
            <a:endParaRPr b="0" lang="en-PH" sz="2200" spc="-1" strike="noStrike">
              <a:solidFill>
                <a:srgbClr val="000000"/>
              </a:solidFill>
              <a:latin typeface="Arial"/>
            </a:endParaRPr>
          </a:p>
        </p:txBody>
      </p:sp>
      <p:pic>
        <p:nvPicPr>
          <p:cNvPr id="186" name="" descr=""/>
          <p:cNvPicPr/>
          <p:nvPr/>
        </p:nvPicPr>
        <p:blipFill>
          <a:blip r:embed="rId1"/>
          <a:stretch/>
        </p:blipFill>
        <p:spPr>
          <a:xfrm>
            <a:off x="1746720" y="3932280"/>
            <a:ext cx="2753280" cy="2043720"/>
          </a:xfrm>
          <a:prstGeom prst="rect">
            <a:avLst/>
          </a:prstGeom>
          <a:ln w="0">
            <a:noFill/>
          </a:ln>
        </p:spPr>
      </p:pic>
      <p:pic>
        <p:nvPicPr>
          <p:cNvPr id="187" name="" descr=""/>
          <p:cNvPicPr/>
          <p:nvPr/>
        </p:nvPicPr>
        <p:blipFill>
          <a:blip r:embed="rId2"/>
          <a:stretch/>
        </p:blipFill>
        <p:spPr>
          <a:xfrm>
            <a:off x="4960440" y="3637080"/>
            <a:ext cx="2419560" cy="2431800"/>
          </a:xfrm>
          <a:prstGeom prst="rect">
            <a:avLst/>
          </a:prstGeom>
          <a:ln w="0">
            <a:noFill/>
          </a:ln>
        </p:spPr>
      </p:pic>
      <p:pic>
        <p:nvPicPr>
          <p:cNvPr id="188" name="" descr=""/>
          <p:cNvPicPr/>
          <p:nvPr/>
        </p:nvPicPr>
        <p:blipFill>
          <a:blip r:embed="rId3"/>
          <a:stretch/>
        </p:blipFill>
        <p:spPr>
          <a:xfrm>
            <a:off x="7829280" y="3492000"/>
            <a:ext cx="3372840" cy="25200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Rectangle 24"/>
          <p:cNvSpPr/>
          <p:nvPr/>
        </p:nvSpPr>
        <p:spPr>
          <a:xfrm>
            <a:off x="-113040" y="532080"/>
            <a:ext cx="749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90" name="Rectangle 25"/>
          <p:cNvSpPr/>
          <p:nvPr/>
        </p:nvSpPr>
        <p:spPr>
          <a:xfrm>
            <a:off x="426960" y="532080"/>
            <a:ext cx="803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Alituntunin 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91" name=""/>
          <p:cNvSpPr txBox="1"/>
          <p:nvPr/>
        </p:nvSpPr>
        <p:spPr>
          <a:xfrm>
            <a:off x="1122840" y="1941480"/>
            <a:ext cx="9893160" cy="90468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rPr>
              <a:t>Iwasan ang mga alitan at pakikipag-away</a:t>
            </a:r>
            <a:endParaRPr b="0" lang="en-PH" sz="2200" spc="-1" strike="noStrike">
              <a:solidFill>
                <a:srgbClr val="000000"/>
              </a:solidFill>
              <a:latin typeface="Lato"/>
              <a:ea typeface="PingFang SC"/>
            </a:endParaRPr>
          </a:p>
          <a:p>
            <a:pPr algn="just">
              <a:lnSpc>
                <a:spcPct val="100000"/>
              </a:lnSpc>
              <a:spcBef>
                <a:spcPts val="567"/>
              </a:spcBef>
              <a:spcAft>
                <a:spcPts val="567"/>
              </a:spcAft>
            </a:pPr>
            <a:r>
              <a:rPr b="0" lang="en-PH" sz="2200" spc="-1" strike="noStrike">
                <a:solidFill>
                  <a:srgbClr val="000000"/>
                </a:solidFill>
                <a:latin typeface="Lato"/>
              </a:rPr>
              <a:t>	</a:t>
            </a:r>
            <a:endParaRPr b="0" lang="en-PH" sz="2200" spc="-1" strike="noStrike">
              <a:solidFill>
                <a:srgbClr val="000000"/>
              </a:solidFill>
              <a:latin typeface="Lato"/>
              <a:ea typeface="PingFang SC"/>
            </a:endParaRPr>
          </a:p>
        </p:txBody>
      </p:sp>
      <p:sp>
        <p:nvSpPr>
          <p:cNvPr id="192" name=""/>
          <p:cNvSpPr txBox="1"/>
          <p:nvPr/>
        </p:nvSpPr>
        <p:spPr>
          <a:xfrm>
            <a:off x="1563840" y="2412000"/>
            <a:ext cx="5276160" cy="2436480"/>
          </a:xfrm>
          <a:prstGeom prst="rect">
            <a:avLst/>
          </a:prstGeom>
          <a:noFill/>
          <a:ln w="0">
            <a:noFill/>
          </a:ln>
        </p:spPr>
        <p:txBody>
          <a:bodyPr lIns="90000" rIns="90000" tIns="45000" bIns="45000" anchor="t">
            <a:noAutofit/>
          </a:bodyPr>
          <a:p>
            <a:pPr algn="just"/>
            <a:r>
              <a:rPr b="0" lang="en-PH" sz="2200" spc="-1" strike="noStrike">
                <a:solidFill>
                  <a:srgbClr val="000000"/>
                </a:solidFill>
                <a:latin typeface="Lato"/>
                <a:ea typeface="PingFang SC"/>
              </a:rPr>
              <a:t>Ang galit at pag-aaway ay nakasisira sa mabuting paguugnayan ng pamilya. Laging magsalita nang maayos upang maiwasan ang alitan. Huwag na huwag sisigaw o magdadabog. Anuman ang ibig mo o nadarama mo, sabihin ito sa maganda at maayos na paraan.</a:t>
            </a:r>
            <a:endParaRPr b="0" lang="en-PH" sz="2200" spc="-1" strike="noStrike">
              <a:solidFill>
                <a:srgbClr val="000000"/>
              </a:solidFill>
              <a:latin typeface="Arial"/>
            </a:endParaRPr>
          </a:p>
        </p:txBody>
      </p:sp>
      <p:pic>
        <p:nvPicPr>
          <p:cNvPr id="193" name="" descr=""/>
          <p:cNvPicPr/>
          <p:nvPr/>
        </p:nvPicPr>
        <p:blipFill>
          <a:blip r:embed="rId1"/>
          <a:stretch/>
        </p:blipFill>
        <p:spPr>
          <a:xfrm>
            <a:off x="7076160" y="2221560"/>
            <a:ext cx="4047840" cy="28184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749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803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Alituntunin 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txBox="1"/>
          <p:nvPr/>
        </p:nvSpPr>
        <p:spPr>
          <a:xfrm>
            <a:off x="720000" y="1453320"/>
            <a:ext cx="8640000" cy="821880"/>
          </a:xfrm>
          <a:prstGeom prst="rect">
            <a:avLst/>
          </a:prstGeom>
          <a:noFill/>
          <a:ln w="0">
            <a:noFill/>
          </a:ln>
        </p:spPr>
        <p:txBody>
          <a:bodyPr lIns="90000" rIns="90000" tIns="45000" bIns="45000" anchor="t">
            <a:noAutofit/>
          </a:bodyPr>
          <a:p>
            <a:r>
              <a:rPr b="1" lang="en-PH" sz="2400" spc="-1" strike="noStrike">
                <a:solidFill>
                  <a:srgbClr val="000000"/>
                </a:solidFill>
                <a:latin typeface="Lato"/>
              </a:rPr>
              <a:t>1. Alituntunin sa Pagtugon sa Pangangailangan</a:t>
            </a:r>
            <a:endParaRPr b="1" lang="en-PH" sz="2400" spc="-1" strike="noStrike">
              <a:solidFill>
                <a:srgbClr val="000000"/>
              </a:solidFill>
              <a:latin typeface="Lato"/>
            </a:endParaRPr>
          </a:p>
        </p:txBody>
      </p:sp>
      <p:sp>
        <p:nvSpPr>
          <p:cNvPr id="137" name=""/>
          <p:cNvSpPr txBox="1"/>
          <p:nvPr/>
        </p:nvSpPr>
        <p:spPr>
          <a:xfrm>
            <a:off x="1122840" y="1941480"/>
            <a:ext cx="9893160" cy="1910160"/>
          </a:xfrm>
          <a:prstGeom prst="rect">
            <a:avLst/>
          </a:prstGeom>
          <a:noFill/>
          <a:ln w="0">
            <a:noFill/>
          </a:ln>
        </p:spPr>
        <p:txBody>
          <a:bodyPr lIns="90000" rIns="90000" tIns="45000" bIns="45000" anchor="t">
            <a:noAutofit/>
          </a:bodyPr>
          <a:p>
            <a:pPr algn="just">
              <a:lnSpc>
                <a:spcPct val="100000"/>
              </a:lnSpc>
              <a:spcBef>
                <a:spcPts val="567"/>
              </a:spcBef>
              <a:spcAft>
                <a:spcPts val="567"/>
              </a:spcAft>
            </a:pPr>
            <a:r>
              <a:rPr b="0" lang="en-PH" sz="2200" spc="-1" strike="noStrike">
                <a:solidFill>
                  <a:srgbClr val="000000"/>
                </a:solidFill>
                <a:latin typeface="Lato"/>
              </a:rPr>
              <a:t>	</a:t>
            </a:r>
            <a:r>
              <a:rPr b="0" lang="en-PH" sz="2200" spc="-1" strike="noStrike">
                <a:solidFill>
                  <a:srgbClr val="000000"/>
                </a:solidFill>
                <a:latin typeface="Lato"/>
              </a:rPr>
              <a:t>Tumulong upang magkaroon ng maayos na pagkain, damit, at tirahan ang pamilya.</a:t>
            </a:r>
            <a:endParaRPr b="0" lang="en-PH" sz="2200" spc="-1" strike="noStrike">
              <a:solidFill>
                <a:srgbClr val="000000"/>
              </a:solidFill>
              <a:latin typeface="Lato"/>
              <a:ea typeface="PingFang SC"/>
            </a:endParaRPr>
          </a:p>
          <a:p>
            <a:pPr algn="just">
              <a:lnSpc>
                <a:spcPct val="100000"/>
              </a:lnSpc>
              <a:spcBef>
                <a:spcPts val="567"/>
              </a:spcBef>
              <a:spcAft>
                <a:spcPts val="567"/>
              </a:spcAft>
            </a:pPr>
            <a:r>
              <a:rPr b="0" lang="en-PH" sz="2200" spc="-1" strike="noStrike">
                <a:solidFill>
                  <a:srgbClr val="000000"/>
                </a:solidFill>
                <a:latin typeface="Lato"/>
              </a:rPr>
              <a:t>	</a:t>
            </a:r>
            <a:r>
              <a:rPr b="0" lang="en-PH" sz="2200" spc="-1" strike="noStrike">
                <a:solidFill>
                  <a:srgbClr val="000000"/>
                </a:solidFill>
                <a:latin typeface="Lato"/>
              </a:rPr>
              <a:t>Kailangan ng ating pamilya ng pagkain, kasuotan, at tirahan upang mabuhay. Tumulong sa mga gawain sa paghahanda ng pagkain, pagsasaayos ng kasuotan, at paglilinis ng tirahan.</a:t>
            </a:r>
            <a:endParaRPr b="0" lang="en-PH" sz="2200" spc="-1" strike="noStrike">
              <a:solidFill>
                <a:srgbClr val="000000"/>
              </a:solidFill>
              <a:latin typeface="Lato"/>
              <a:ea typeface="PingFang SC"/>
            </a:endParaRPr>
          </a:p>
        </p:txBody>
      </p:sp>
      <p:pic>
        <p:nvPicPr>
          <p:cNvPr id="138" name="" descr=""/>
          <p:cNvPicPr/>
          <p:nvPr/>
        </p:nvPicPr>
        <p:blipFill>
          <a:blip r:embed="rId1"/>
          <a:stretch/>
        </p:blipFill>
        <p:spPr>
          <a:xfrm>
            <a:off x="2076840" y="3960000"/>
            <a:ext cx="3971160" cy="2160000"/>
          </a:xfrm>
          <a:prstGeom prst="rect">
            <a:avLst/>
          </a:prstGeom>
          <a:ln w="0">
            <a:noFill/>
          </a:ln>
        </p:spPr>
      </p:pic>
      <p:pic>
        <p:nvPicPr>
          <p:cNvPr id="139" name="" descr=""/>
          <p:cNvPicPr/>
          <p:nvPr/>
        </p:nvPicPr>
        <p:blipFill>
          <a:blip r:embed="rId2"/>
          <a:stretch/>
        </p:blipFill>
        <p:spPr>
          <a:xfrm>
            <a:off x="7200000" y="3600000"/>
            <a:ext cx="2654640" cy="25149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2"/>
          <p:cNvSpPr/>
          <p:nvPr/>
        </p:nvSpPr>
        <p:spPr>
          <a:xfrm>
            <a:off x="-113040" y="532080"/>
            <a:ext cx="749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1" name="Rectangle 4"/>
          <p:cNvSpPr/>
          <p:nvPr/>
        </p:nvSpPr>
        <p:spPr>
          <a:xfrm>
            <a:off x="426960" y="532080"/>
            <a:ext cx="803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Alituntunin 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txBox="1"/>
          <p:nvPr/>
        </p:nvSpPr>
        <p:spPr>
          <a:xfrm>
            <a:off x="1122840" y="1797480"/>
            <a:ext cx="9893160" cy="1370520"/>
          </a:xfrm>
          <a:prstGeom prst="rect">
            <a:avLst/>
          </a:prstGeom>
          <a:noFill/>
          <a:ln w="0">
            <a:noFill/>
          </a:ln>
        </p:spPr>
        <p:txBody>
          <a:bodyPr lIns="90000" rIns="90000" tIns="45000" bIns="45000" anchor="t">
            <a:noAutofit/>
          </a:bodyPr>
          <a:p>
            <a:pPr algn="just">
              <a:lnSpc>
                <a:spcPct val="100000"/>
              </a:lnSpc>
              <a:spcBef>
                <a:spcPts val="567"/>
              </a:spcBef>
              <a:spcAft>
                <a:spcPts val="567"/>
              </a:spcAft>
            </a:pPr>
            <a:r>
              <a:rPr b="0" lang="en-PH" sz="2200" spc="-1" strike="noStrike">
                <a:solidFill>
                  <a:srgbClr val="000000"/>
                </a:solidFill>
                <a:latin typeface="Lato"/>
              </a:rPr>
              <a:t>Tipirin ang tubig, koryente, at iba pang bagay na ginagamit sa araw-araw.</a:t>
            </a:r>
            <a:endParaRPr b="0" lang="en-PH" sz="2200" spc="-1" strike="noStrike">
              <a:solidFill>
                <a:srgbClr val="000000"/>
              </a:solidFill>
              <a:latin typeface="Lato"/>
              <a:ea typeface="PingFang SC"/>
            </a:endParaRPr>
          </a:p>
        </p:txBody>
      </p:sp>
      <p:pic>
        <p:nvPicPr>
          <p:cNvPr id="143" name="" descr=""/>
          <p:cNvPicPr/>
          <p:nvPr/>
        </p:nvPicPr>
        <p:blipFill>
          <a:blip r:embed="rId1"/>
          <a:stretch/>
        </p:blipFill>
        <p:spPr>
          <a:xfrm>
            <a:off x="2340000" y="2536560"/>
            <a:ext cx="2344320" cy="3403440"/>
          </a:xfrm>
          <a:prstGeom prst="rect">
            <a:avLst/>
          </a:prstGeom>
          <a:ln w="0">
            <a:noFill/>
          </a:ln>
        </p:spPr>
      </p:pic>
      <p:pic>
        <p:nvPicPr>
          <p:cNvPr id="144" name="" descr=""/>
          <p:cNvPicPr/>
          <p:nvPr/>
        </p:nvPicPr>
        <p:blipFill>
          <a:blip r:embed="rId2"/>
          <a:stretch/>
        </p:blipFill>
        <p:spPr>
          <a:xfrm>
            <a:off x="5400000" y="2700000"/>
            <a:ext cx="4171320" cy="32400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Rectangle 5"/>
          <p:cNvSpPr/>
          <p:nvPr/>
        </p:nvSpPr>
        <p:spPr>
          <a:xfrm>
            <a:off x="-113040" y="532080"/>
            <a:ext cx="749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6" name="Rectangle 8"/>
          <p:cNvSpPr/>
          <p:nvPr/>
        </p:nvSpPr>
        <p:spPr>
          <a:xfrm>
            <a:off x="426960" y="532080"/>
            <a:ext cx="803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Alituntunin 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7" name=""/>
          <p:cNvSpPr txBox="1"/>
          <p:nvPr/>
        </p:nvSpPr>
        <p:spPr>
          <a:xfrm>
            <a:off x="1122840" y="1797480"/>
            <a:ext cx="9893160" cy="1370520"/>
          </a:xfrm>
          <a:prstGeom prst="rect">
            <a:avLst/>
          </a:prstGeom>
          <a:noFill/>
          <a:ln w="0">
            <a:noFill/>
          </a:ln>
        </p:spPr>
        <p:txBody>
          <a:bodyPr lIns="90000" rIns="90000" tIns="45000" bIns="45000" anchor="t">
            <a:noAutofit/>
          </a:bodyPr>
          <a:p>
            <a:pPr algn="just">
              <a:lnSpc>
                <a:spcPct val="100000"/>
              </a:lnSpc>
              <a:spcBef>
                <a:spcPts val="567"/>
              </a:spcBef>
              <a:spcAft>
                <a:spcPts val="567"/>
              </a:spcAft>
            </a:pPr>
            <a:r>
              <a:rPr b="0" lang="en-PH" sz="2200" spc="-1" strike="noStrike">
                <a:solidFill>
                  <a:srgbClr val="000000"/>
                </a:solidFill>
                <a:latin typeface="Lato"/>
              </a:rPr>
              <a:t>Ingatan ang mga kasangkapan sa tahanan.</a:t>
            </a:r>
            <a:endParaRPr b="0" lang="en-PH" sz="2200" spc="-1" strike="noStrike">
              <a:solidFill>
                <a:srgbClr val="000000"/>
              </a:solidFill>
              <a:latin typeface="Lato"/>
              <a:ea typeface="PingFang SC"/>
            </a:endParaRPr>
          </a:p>
        </p:txBody>
      </p:sp>
      <p:pic>
        <p:nvPicPr>
          <p:cNvPr id="148" name="" descr=""/>
          <p:cNvPicPr/>
          <p:nvPr/>
        </p:nvPicPr>
        <p:blipFill>
          <a:blip r:embed="rId1"/>
          <a:stretch/>
        </p:blipFill>
        <p:spPr>
          <a:xfrm>
            <a:off x="2210040" y="2464920"/>
            <a:ext cx="3369960" cy="3655080"/>
          </a:xfrm>
          <a:prstGeom prst="rect">
            <a:avLst/>
          </a:prstGeom>
          <a:ln w="0">
            <a:noFill/>
          </a:ln>
        </p:spPr>
      </p:pic>
      <p:pic>
        <p:nvPicPr>
          <p:cNvPr id="149" name="" descr=""/>
          <p:cNvPicPr/>
          <p:nvPr/>
        </p:nvPicPr>
        <p:blipFill>
          <a:blip r:embed="rId2"/>
          <a:stretch/>
        </p:blipFill>
        <p:spPr>
          <a:xfrm>
            <a:off x="6005520" y="2770200"/>
            <a:ext cx="4628160" cy="33498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9"/>
          <p:cNvSpPr/>
          <p:nvPr/>
        </p:nvSpPr>
        <p:spPr>
          <a:xfrm>
            <a:off x="-113040" y="532080"/>
            <a:ext cx="749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1" name="Rectangle 10"/>
          <p:cNvSpPr/>
          <p:nvPr/>
        </p:nvSpPr>
        <p:spPr>
          <a:xfrm>
            <a:off x="426960" y="532080"/>
            <a:ext cx="803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Alituntunin 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2" name=""/>
          <p:cNvSpPr txBox="1"/>
          <p:nvPr/>
        </p:nvSpPr>
        <p:spPr>
          <a:xfrm>
            <a:off x="720000" y="1453320"/>
            <a:ext cx="8640000" cy="821880"/>
          </a:xfrm>
          <a:prstGeom prst="rect">
            <a:avLst/>
          </a:prstGeom>
          <a:noFill/>
          <a:ln w="0">
            <a:noFill/>
          </a:ln>
        </p:spPr>
        <p:txBody>
          <a:bodyPr lIns="90000" rIns="90000" tIns="45000" bIns="45000" anchor="t">
            <a:noAutofit/>
          </a:bodyPr>
          <a:p>
            <a:r>
              <a:rPr b="1" lang="en-PH" sz="2400" spc="-1" strike="noStrike">
                <a:solidFill>
                  <a:srgbClr val="000000"/>
                </a:solidFill>
                <a:latin typeface="Lato"/>
              </a:rPr>
              <a:t>2. Mga Alituntunin sa Kaligtasan</a:t>
            </a:r>
            <a:endParaRPr b="1" lang="en-PH" sz="2400" spc="-1" strike="noStrike">
              <a:solidFill>
                <a:srgbClr val="000000"/>
              </a:solidFill>
              <a:latin typeface="Lato"/>
            </a:endParaRPr>
          </a:p>
        </p:txBody>
      </p:sp>
      <p:sp>
        <p:nvSpPr>
          <p:cNvPr id="153" name=""/>
          <p:cNvSpPr txBox="1"/>
          <p:nvPr/>
        </p:nvSpPr>
        <p:spPr>
          <a:xfrm>
            <a:off x="1122840" y="1941480"/>
            <a:ext cx="9893160" cy="90468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rPr>
              <a:t>Panatilihing malinis ang tahanan at kapaligiran</a:t>
            </a:r>
            <a:endParaRPr b="0" lang="en-PH" sz="2200" spc="-1" strike="noStrike">
              <a:solidFill>
                <a:srgbClr val="000000"/>
              </a:solidFill>
              <a:latin typeface="Lato"/>
              <a:ea typeface="PingFang SC"/>
            </a:endParaRPr>
          </a:p>
          <a:p>
            <a:pPr algn="just">
              <a:lnSpc>
                <a:spcPct val="100000"/>
              </a:lnSpc>
              <a:spcBef>
                <a:spcPts val="567"/>
              </a:spcBef>
              <a:spcAft>
                <a:spcPts val="567"/>
              </a:spcAft>
            </a:pPr>
            <a:r>
              <a:rPr b="0" lang="en-PH" sz="2200" spc="-1" strike="noStrike">
                <a:solidFill>
                  <a:srgbClr val="000000"/>
                </a:solidFill>
                <a:latin typeface="Lato"/>
              </a:rPr>
              <a:t>	</a:t>
            </a:r>
            <a:endParaRPr b="0" lang="en-PH" sz="2200" spc="-1" strike="noStrike">
              <a:solidFill>
                <a:srgbClr val="000000"/>
              </a:solidFill>
              <a:latin typeface="Lato"/>
              <a:ea typeface="PingFang SC"/>
            </a:endParaRPr>
          </a:p>
        </p:txBody>
      </p:sp>
      <p:sp>
        <p:nvSpPr>
          <p:cNvPr id="154" name=""/>
          <p:cNvSpPr txBox="1"/>
          <p:nvPr/>
        </p:nvSpPr>
        <p:spPr>
          <a:xfrm>
            <a:off x="1563840" y="2412000"/>
            <a:ext cx="5456160" cy="2436480"/>
          </a:xfrm>
          <a:prstGeom prst="rect">
            <a:avLst/>
          </a:prstGeom>
          <a:noFill/>
          <a:ln w="0">
            <a:noFill/>
          </a:ln>
        </p:spPr>
        <p:txBody>
          <a:bodyPr lIns="90000" rIns="90000" tIns="45000" bIns="45000" anchor="t">
            <a:noAutofit/>
          </a:bodyPr>
          <a:p>
            <a:pPr algn="just"/>
            <a:r>
              <a:rPr b="0" lang="en-PH" sz="2200" spc="-1" strike="noStrike">
                <a:solidFill>
                  <a:srgbClr val="000000"/>
                </a:solidFill>
                <a:latin typeface="Lato"/>
                <a:ea typeface="PingFang SC"/>
              </a:rPr>
              <a:t>Kapag marumi ang ating bahay at kapaligiran, dumarami ang mga langaw, lamok, ipis, at daga. Ang mga ito ay nagdadala ng sakit. Kailangan nating panatilihing malinis ang ating tirahan at kapaligiran upang tayo ay maging ligtas sa sakit.</a:t>
            </a:r>
            <a:endParaRPr b="0" lang="en-PH" sz="2200" spc="-1" strike="noStrike">
              <a:solidFill>
                <a:srgbClr val="000000"/>
              </a:solidFill>
              <a:latin typeface="Arial"/>
            </a:endParaRPr>
          </a:p>
        </p:txBody>
      </p:sp>
      <p:pic>
        <p:nvPicPr>
          <p:cNvPr id="155" name="" descr=""/>
          <p:cNvPicPr/>
          <p:nvPr/>
        </p:nvPicPr>
        <p:blipFill>
          <a:blip r:embed="rId1"/>
          <a:stretch/>
        </p:blipFill>
        <p:spPr>
          <a:xfrm>
            <a:off x="7372800" y="1623960"/>
            <a:ext cx="3852720" cy="37760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Rectangle 11"/>
          <p:cNvSpPr/>
          <p:nvPr/>
        </p:nvSpPr>
        <p:spPr>
          <a:xfrm>
            <a:off x="-113040" y="532080"/>
            <a:ext cx="749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7" name="Rectangle 12"/>
          <p:cNvSpPr/>
          <p:nvPr/>
        </p:nvSpPr>
        <p:spPr>
          <a:xfrm>
            <a:off x="426960" y="532080"/>
            <a:ext cx="803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Alituntunin 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8" name=""/>
          <p:cNvSpPr txBox="1"/>
          <p:nvPr/>
        </p:nvSpPr>
        <p:spPr>
          <a:xfrm>
            <a:off x="1122840" y="1941480"/>
            <a:ext cx="9893160" cy="90468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rPr>
              <a:t>Panatilihing malinis ang tahanan at kapaligiran</a:t>
            </a:r>
            <a:endParaRPr b="0" lang="en-PH" sz="2200" spc="-1" strike="noStrike">
              <a:solidFill>
                <a:srgbClr val="000000"/>
              </a:solidFill>
              <a:latin typeface="Lato"/>
              <a:ea typeface="PingFang SC"/>
            </a:endParaRPr>
          </a:p>
          <a:p>
            <a:pPr algn="just">
              <a:lnSpc>
                <a:spcPct val="100000"/>
              </a:lnSpc>
              <a:spcBef>
                <a:spcPts val="567"/>
              </a:spcBef>
              <a:spcAft>
                <a:spcPts val="567"/>
              </a:spcAft>
            </a:pPr>
            <a:r>
              <a:rPr b="0" lang="en-PH" sz="2200" spc="-1" strike="noStrike">
                <a:solidFill>
                  <a:srgbClr val="000000"/>
                </a:solidFill>
                <a:latin typeface="Lato"/>
              </a:rPr>
              <a:t>	</a:t>
            </a:r>
            <a:endParaRPr b="0" lang="en-PH" sz="2200" spc="-1" strike="noStrike">
              <a:solidFill>
                <a:srgbClr val="000000"/>
              </a:solidFill>
              <a:latin typeface="Lato"/>
              <a:ea typeface="PingFang SC"/>
            </a:endParaRPr>
          </a:p>
        </p:txBody>
      </p:sp>
      <p:sp>
        <p:nvSpPr>
          <p:cNvPr id="159" name=""/>
          <p:cNvSpPr txBox="1"/>
          <p:nvPr/>
        </p:nvSpPr>
        <p:spPr>
          <a:xfrm>
            <a:off x="1563840" y="2412000"/>
            <a:ext cx="5456160" cy="1766160"/>
          </a:xfrm>
          <a:prstGeom prst="rect">
            <a:avLst/>
          </a:prstGeom>
          <a:noFill/>
          <a:ln w="0">
            <a:noFill/>
          </a:ln>
        </p:spPr>
        <p:txBody>
          <a:bodyPr lIns="90000" rIns="90000" tIns="45000" bIns="45000" anchor="t">
            <a:noAutofit/>
          </a:bodyPr>
          <a:p>
            <a:pPr algn="just"/>
            <a:r>
              <a:rPr b="0" lang="en-PH" sz="2200" spc="-1" strike="noStrike">
                <a:solidFill>
                  <a:srgbClr val="000000"/>
                </a:solidFill>
                <a:latin typeface="Lato"/>
                <a:ea typeface="PingFang SC"/>
              </a:rPr>
              <a:t>Kapag ang ating tirahan at kapaligiran ay magulo, tayo ay maaaring maaksidente at masaktan. Dapat nating panatilihing maayos ang ating tirahan at paligid upang maiwasan ang aksidente.</a:t>
            </a:r>
            <a:endParaRPr b="0" lang="en-PH" sz="2200" spc="-1" strike="noStrike">
              <a:solidFill>
                <a:srgbClr val="000000"/>
              </a:solidFill>
              <a:latin typeface="Arial"/>
            </a:endParaRPr>
          </a:p>
        </p:txBody>
      </p:sp>
      <p:pic>
        <p:nvPicPr>
          <p:cNvPr id="160" name="" descr=""/>
          <p:cNvPicPr/>
          <p:nvPr/>
        </p:nvPicPr>
        <p:blipFill>
          <a:blip r:embed="rId1"/>
          <a:stretch/>
        </p:blipFill>
        <p:spPr>
          <a:xfrm>
            <a:off x="7200000" y="1800000"/>
            <a:ext cx="3960000" cy="28800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Rectangle 13"/>
          <p:cNvSpPr/>
          <p:nvPr/>
        </p:nvSpPr>
        <p:spPr>
          <a:xfrm>
            <a:off x="-113040" y="532080"/>
            <a:ext cx="749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2" name="Rectangle 14"/>
          <p:cNvSpPr/>
          <p:nvPr/>
        </p:nvSpPr>
        <p:spPr>
          <a:xfrm>
            <a:off x="426960" y="532080"/>
            <a:ext cx="803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Alituntunin 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3" name=""/>
          <p:cNvSpPr txBox="1"/>
          <p:nvPr/>
        </p:nvSpPr>
        <p:spPr>
          <a:xfrm>
            <a:off x="1122840" y="1941480"/>
            <a:ext cx="9893160" cy="90468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rPr>
              <a:t>Sumunod sa mga batas at babala</a:t>
            </a:r>
            <a:endParaRPr b="0" lang="en-PH" sz="2200" spc="-1" strike="noStrike">
              <a:solidFill>
                <a:srgbClr val="000000"/>
              </a:solidFill>
              <a:latin typeface="Lato"/>
              <a:ea typeface="PingFang SC"/>
            </a:endParaRPr>
          </a:p>
          <a:p>
            <a:pPr algn="just">
              <a:lnSpc>
                <a:spcPct val="100000"/>
              </a:lnSpc>
              <a:spcBef>
                <a:spcPts val="567"/>
              </a:spcBef>
              <a:spcAft>
                <a:spcPts val="567"/>
              </a:spcAft>
            </a:pPr>
            <a:r>
              <a:rPr b="0" lang="en-PH" sz="2200" spc="-1" strike="noStrike">
                <a:solidFill>
                  <a:srgbClr val="000000"/>
                </a:solidFill>
                <a:latin typeface="Lato"/>
              </a:rPr>
              <a:t>	</a:t>
            </a:r>
            <a:endParaRPr b="0" lang="en-PH" sz="2200" spc="-1" strike="noStrike">
              <a:solidFill>
                <a:srgbClr val="000000"/>
              </a:solidFill>
              <a:latin typeface="Lato"/>
              <a:ea typeface="PingFang SC"/>
            </a:endParaRPr>
          </a:p>
        </p:txBody>
      </p:sp>
      <p:sp>
        <p:nvSpPr>
          <p:cNvPr id="164" name=""/>
          <p:cNvSpPr txBox="1"/>
          <p:nvPr/>
        </p:nvSpPr>
        <p:spPr>
          <a:xfrm>
            <a:off x="1563840" y="2412000"/>
            <a:ext cx="5456160" cy="1431360"/>
          </a:xfrm>
          <a:prstGeom prst="rect">
            <a:avLst/>
          </a:prstGeom>
          <a:noFill/>
          <a:ln w="0">
            <a:noFill/>
          </a:ln>
        </p:spPr>
        <p:txBody>
          <a:bodyPr lIns="90000" rIns="90000" tIns="45000" bIns="45000" anchor="t">
            <a:noAutofit/>
          </a:bodyPr>
          <a:p>
            <a:pPr algn="just"/>
            <a:r>
              <a:rPr b="0" lang="en-PH" sz="2200" spc="-1" strike="noStrike">
                <a:solidFill>
                  <a:srgbClr val="000000"/>
                </a:solidFill>
                <a:latin typeface="Lato"/>
                <a:ea typeface="PingFang SC"/>
              </a:rPr>
              <a:t>Ang mga batas at babala ay ginawa upang tayo ay maging maayos at ligtas. Lagi nating sundin ang mga ito.</a:t>
            </a:r>
            <a:endParaRPr b="0" lang="en-PH" sz="2200" spc="-1" strike="noStrike">
              <a:solidFill>
                <a:srgbClr val="000000"/>
              </a:solidFill>
              <a:latin typeface="Arial"/>
            </a:endParaRPr>
          </a:p>
        </p:txBody>
      </p:sp>
      <p:pic>
        <p:nvPicPr>
          <p:cNvPr id="165" name="" descr=""/>
          <p:cNvPicPr/>
          <p:nvPr/>
        </p:nvPicPr>
        <p:blipFill>
          <a:blip r:embed="rId1"/>
          <a:stretch/>
        </p:blipFill>
        <p:spPr>
          <a:xfrm>
            <a:off x="6960240" y="1584000"/>
            <a:ext cx="4246560" cy="34560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Rectangle 16"/>
          <p:cNvSpPr/>
          <p:nvPr/>
        </p:nvSpPr>
        <p:spPr>
          <a:xfrm>
            <a:off x="-113040" y="532080"/>
            <a:ext cx="749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7" name="Rectangle 17"/>
          <p:cNvSpPr/>
          <p:nvPr/>
        </p:nvSpPr>
        <p:spPr>
          <a:xfrm>
            <a:off x="426960" y="532080"/>
            <a:ext cx="803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Alituntunin 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8" name=""/>
          <p:cNvSpPr txBox="1"/>
          <p:nvPr/>
        </p:nvSpPr>
        <p:spPr>
          <a:xfrm>
            <a:off x="1122840" y="1941480"/>
            <a:ext cx="9893160" cy="90468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rPr>
              <a:t>Laging gumawa ng tama at mabuti</a:t>
            </a:r>
            <a:endParaRPr b="0" lang="en-PH" sz="2200" spc="-1" strike="noStrike">
              <a:solidFill>
                <a:srgbClr val="000000"/>
              </a:solidFill>
              <a:latin typeface="Lato"/>
              <a:ea typeface="PingFang SC"/>
            </a:endParaRPr>
          </a:p>
          <a:p>
            <a:pPr algn="just">
              <a:lnSpc>
                <a:spcPct val="100000"/>
              </a:lnSpc>
              <a:spcBef>
                <a:spcPts val="567"/>
              </a:spcBef>
              <a:spcAft>
                <a:spcPts val="567"/>
              </a:spcAft>
            </a:pPr>
            <a:r>
              <a:rPr b="0" lang="en-PH" sz="2200" spc="-1" strike="noStrike">
                <a:solidFill>
                  <a:srgbClr val="000000"/>
                </a:solidFill>
                <a:latin typeface="Lato"/>
              </a:rPr>
              <a:t>	</a:t>
            </a:r>
            <a:endParaRPr b="0" lang="en-PH" sz="2200" spc="-1" strike="noStrike">
              <a:solidFill>
                <a:srgbClr val="000000"/>
              </a:solidFill>
              <a:latin typeface="Lato"/>
              <a:ea typeface="PingFang SC"/>
            </a:endParaRPr>
          </a:p>
        </p:txBody>
      </p:sp>
      <p:sp>
        <p:nvSpPr>
          <p:cNvPr id="169" name=""/>
          <p:cNvSpPr txBox="1"/>
          <p:nvPr/>
        </p:nvSpPr>
        <p:spPr>
          <a:xfrm>
            <a:off x="1563840" y="2412000"/>
            <a:ext cx="5456160" cy="1431360"/>
          </a:xfrm>
          <a:prstGeom prst="rect">
            <a:avLst/>
          </a:prstGeom>
          <a:noFill/>
          <a:ln w="0">
            <a:noFill/>
          </a:ln>
        </p:spPr>
        <p:txBody>
          <a:bodyPr lIns="90000" rIns="90000" tIns="45000" bIns="45000" anchor="t">
            <a:noAutofit/>
          </a:bodyPr>
          <a:p>
            <a:pPr algn="just"/>
            <a:r>
              <a:rPr b="0" lang="en-PH" sz="2200" spc="-1" strike="noStrike">
                <a:solidFill>
                  <a:srgbClr val="000000"/>
                </a:solidFill>
                <a:latin typeface="Lato"/>
                <a:ea typeface="PingFang SC"/>
              </a:rPr>
              <a:t>Mananatiling ligtas ang ating pamilya kung ang mga kasapi nito ay gagawa ng tama at mabuti. Iwasan ang paggawa ng mali at masama.</a:t>
            </a:r>
            <a:endParaRPr b="0" lang="en-PH" sz="2200" spc="-1" strike="noStrike">
              <a:solidFill>
                <a:srgbClr val="000000"/>
              </a:solidFill>
              <a:latin typeface="Arial"/>
            </a:endParaRPr>
          </a:p>
        </p:txBody>
      </p:sp>
      <p:pic>
        <p:nvPicPr>
          <p:cNvPr id="170" name="" descr=""/>
          <p:cNvPicPr/>
          <p:nvPr/>
        </p:nvPicPr>
        <p:blipFill>
          <a:blip r:embed="rId1"/>
          <a:stretch/>
        </p:blipFill>
        <p:spPr>
          <a:xfrm>
            <a:off x="7284960" y="1620000"/>
            <a:ext cx="3875040" cy="39600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Rectangle 18"/>
          <p:cNvSpPr/>
          <p:nvPr/>
        </p:nvSpPr>
        <p:spPr>
          <a:xfrm>
            <a:off x="-113040" y="532080"/>
            <a:ext cx="749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2" name="Rectangle 19"/>
          <p:cNvSpPr/>
          <p:nvPr/>
        </p:nvSpPr>
        <p:spPr>
          <a:xfrm>
            <a:off x="426960" y="532080"/>
            <a:ext cx="803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Alituntunin 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73" name=""/>
          <p:cNvSpPr txBox="1"/>
          <p:nvPr/>
        </p:nvSpPr>
        <p:spPr>
          <a:xfrm>
            <a:off x="720000" y="1453320"/>
            <a:ext cx="8640000" cy="821880"/>
          </a:xfrm>
          <a:prstGeom prst="rect">
            <a:avLst/>
          </a:prstGeom>
          <a:noFill/>
          <a:ln w="0">
            <a:noFill/>
          </a:ln>
        </p:spPr>
        <p:txBody>
          <a:bodyPr lIns="90000" rIns="90000" tIns="45000" bIns="45000" anchor="t">
            <a:noAutofit/>
          </a:bodyPr>
          <a:p>
            <a:r>
              <a:rPr b="1" lang="en-PH" sz="2400" spc="-1" strike="noStrike">
                <a:solidFill>
                  <a:srgbClr val="000000"/>
                </a:solidFill>
                <a:latin typeface="Lato"/>
              </a:rPr>
              <a:t>3. Mga Alituntunin sa Mabuting Pag-uugnayan</a:t>
            </a:r>
            <a:endParaRPr b="1" lang="en-PH" sz="2400" spc="-1" strike="noStrike">
              <a:solidFill>
                <a:srgbClr val="000000"/>
              </a:solidFill>
              <a:latin typeface="Lato"/>
            </a:endParaRPr>
          </a:p>
        </p:txBody>
      </p:sp>
      <p:sp>
        <p:nvSpPr>
          <p:cNvPr id="174" name=""/>
          <p:cNvSpPr txBox="1"/>
          <p:nvPr/>
        </p:nvSpPr>
        <p:spPr>
          <a:xfrm>
            <a:off x="1122840" y="1941480"/>
            <a:ext cx="9893160" cy="90468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rPr>
              <a:t>Igalang ang bawat kasapi ng pamilya</a:t>
            </a:r>
            <a:endParaRPr b="0" lang="en-PH" sz="2200" spc="-1" strike="noStrike">
              <a:solidFill>
                <a:srgbClr val="000000"/>
              </a:solidFill>
              <a:latin typeface="Lato"/>
              <a:ea typeface="PingFang SC"/>
            </a:endParaRPr>
          </a:p>
          <a:p>
            <a:pPr algn="just">
              <a:lnSpc>
                <a:spcPct val="100000"/>
              </a:lnSpc>
              <a:spcBef>
                <a:spcPts val="567"/>
              </a:spcBef>
              <a:spcAft>
                <a:spcPts val="567"/>
              </a:spcAft>
            </a:pPr>
            <a:r>
              <a:rPr b="0" lang="en-PH" sz="2200" spc="-1" strike="noStrike">
                <a:solidFill>
                  <a:srgbClr val="000000"/>
                </a:solidFill>
                <a:latin typeface="Lato"/>
              </a:rPr>
              <a:t>	</a:t>
            </a:r>
            <a:endParaRPr b="0" lang="en-PH" sz="2200" spc="-1" strike="noStrike">
              <a:solidFill>
                <a:srgbClr val="000000"/>
              </a:solidFill>
              <a:latin typeface="Lato"/>
              <a:ea typeface="PingFang SC"/>
            </a:endParaRPr>
          </a:p>
        </p:txBody>
      </p:sp>
      <p:sp>
        <p:nvSpPr>
          <p:cNvPr id="175" name=""/>
          <p:cNvSpPr txBox="1"/>
          <p:nvPr/>
        </p:nvSpPr>
        <p:spPr>
          <a:xfrm>
            <a:off x="1563840" y="2412000"/>
            <a:ext cx="5456160" cy="3106800"/>
          </a:xfrm>
          <a:prstGeom prst="rect">
            <a:avLst/>
          </a:prstGeom>
          <a:noFill/>
          <a:ln w="0">
            <a:noFill/>
          </a:ln>
        </p:spPr>
        <p:txBody>
          <a:bodyPr lIns="90000" rIns="90000" tIns="45000" bIns="45000" anchor="t">
            <a:noAutofit/>
          </a:bodyPr>
          <a:p>
            <a:pPr algn="just"/>
            <a:r>
              <a:rPr b="0" lang="en-PH" sz="2200" spc="-1" strike="noStrike">
                <a:solidFill>
                  <a:srgbClr val="000000"/>
                </a:solidFill>
                <a:latin typeface="Lato"/>
                <a:ea typeface="PingFang SC"/>
              </a:rPr>
              <a:t>Ang ating mga magulang ang nag-aalaga sa atin. Sila rin ang tumutugon sa ating mga pangangailangan. Dapat natin silang pahalagahan. Dapat natin silang igalang at sundin. Ang ating mga kapatid ay dapat din nating igalang at kausapin nang maayos. Iwasan ang pagdadabog o pagsigaw. Magpaalam muna kung ibig hiramin ang ano mang pag-aari nila.</a:t>
            </a:r>
            <a:endParaRPr b="0" lang="en-PH" sz="2200" spc="-1" strike="noStrike">
              <a:solidFill>
                <a:srgbClr val="000000"/>
              </a:solidFill>
              <a:latin typeface="Arial"/>
            </a:endParaRPr>
          </a:p>
        </p:txBody>
      </p:sp>
      <p:pic>
        <p:nvPicPr>
          <p:cNvPr id="176" name="" descr=""/>
          <p:cNvPicPr/>
          <p:nvPr/>
        </p:nvPicPr>
        <p:blipFill>
          <a:blip r:embed="rId1"/>
          <a:stretch/>
        </p:blipFill>
        <p:spPr>
          <a:xfrm>
            <a:off x="7432920" y="1620000"/>
            <a:ext cx="3272760" cy="41371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1853</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2023-08-16T09:43:41Z</dcterms:modified>
  <cp:revision>208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