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0440" cy="682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67320" cy="27673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2760" cy="38307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2760" cy="3524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0440" cy="6033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38880" cy="93888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2960" cy="10029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0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1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84760" cy="335304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161600" y="3240000"/>
            <a:ext cx="77176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Uri ng Pangungusap Ayon sa Gamit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5"/>
          <p:cNvSpPr/>
          <p:nvPr/>
        </p:nvSpPr>
        <p:spPr>
          <a:xfrm>
            <a:off x="-4127400" y="-3240000"/>
            <a:ext cx="10777680" cy="93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Pagbasa ng Talambuhay, Talaarawan, at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504000" y="1055160"/>
            <a:ext cx="11157840" cy="5064840"/>
          </a:xfrm>
          <a:prstGeom prst="rect">
            <a:avLst/>
          </a:prstGeom>
          <a:solidFill>
            <a:srgbClr val="ffebcd"/>
          </a:solidFill>
          <a:ln w="76320">
            <a:solidFill>
              <a:srgbClr val="0000c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pakikipagtalastasan, mahalagang magkaintindihan ang nag-uusap. Mangyayari lamang ito kung gagamit ng wastong pangungusap ang magkausap upang ipahayag ang ideyang nais nilang iparating sa isa’t isa.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Narito ang mga uri ng pangungusap ayon sa gamit: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Paturol o Pasalaysay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naglalahad o nagsasalaysay ito ng isang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katotohanan o pangyayari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Tuldok (.)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ginagamit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bantas sa pagtatapos ng pangungusap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kahulugan ng kapayapaan sa pananaw ng mga batang magaaral ay panahon ito na walang digmaan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Patanong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– nagsasaad ito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pagtatanong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pag-uusisa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Ginagamit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bantas na tandang pananong (?)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hulihan ng pangun gusap. Gumagamit ito ng mga panghalip na pananong tulad ng: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alin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bakit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paano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kailan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iba pa. May mga pangungusap na patanong din na maaaring sagutin lamang ng “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” at “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hindi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.”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Ano ang kahulugan ng kapayapaan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?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2"/>
          <p:cNvSpPr/>
          <p:nvPr/>
        </p:nvSpPr>
        <p:spPr>
          <a:xfrm>
            <a:off x="-4127400" y="-3240000"/>
            <a:ext cx="10777680" cy="93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Pagbasa ng Talambuhay, Talaarawan, at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432000" y="983160"/>
            <a:ext cx="11157840" cy="5136840"/>
          </a:xfrm>
          <a:prstGeom prst="rect">
            <a:avLst/>
          </a:prstGeom>
          <a:solidFill>
            <a:srgbClr val="ffebcd"/>
          </a:solidFill>
          <a:ln w="76320">
            <a:solidFill>
              <a:srgbClr val="0000c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Padamdam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nagpapahayag ito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matinding damdamin tulad ng pagkabigla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pagkatuwa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paghanga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panghihinayang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pagkalungkot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pagkagalit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iba pang katulad nito. Ginagamit ang bantas na tandang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padamdam (!)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hulihan ng pangungusap.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Bukod sa mga ito, ang kawalan ng katarungan ay naghahari sa mundo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!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Pautos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nagpapahayag ito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tuwirang pag-uutos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kaya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pakikiusap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Tuldok (.) din ang ginagamit sa hulihan ng pangungusap.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Kumilos na tayo bago maging huli ang lahat.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Pakiusap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– nagsasaad rin ito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pag-uutos ngunit sa paraang pakikiusap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Gumagamit ito ng mga salitang pakiusap kagaya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maaari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pakiusap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makikisuyo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pakisuyo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o kaya ay mga panlaping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paki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maki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Tuldok (.)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din ang ginagamit sa hulihan ng pangungusap.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Pakibasa nang may malalim na pag-unawa ang nilalaman ng artikulo.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/>
          </p:nvPr>
        </p:nvSpPr>
        <p:spPr>
          <a:xfrm>
            <a:off x="2160000" y="387360"/>
            <a:ext cx="8072640" cy="692640"/>
          </a:xfrm>
          <a:prstGeom prst="rect">
            <a:avLst/>
          </a:prstGeom>
          <a:gradFill rotWithShape="0">
            <a:gsLst>
              <a:gs pos="0">
                <a:srgbClr val="ffe4e1">
                  <a:alpha val="0"/>
                </a:srgbClr>
              </a:gs>
              <a:gs pos="50000">
                <a:srgbClr val="ffe4e1"/>
              </a:gs>
              <a:gs pos="100000">
                <a:srgbClr val="ffe4e1">
                  <a:alpha val="0"/>
                </a:srgbClr>
              </a:gs>
            </a:gsLst>
            <a:lin ang="5400000"/>
          </a:gradFill>
          <a:ln w="76320">
            <a:solidFill>
              <a:srgbClr val="800000"/>
            </a:solidFill>
            <a:round/>
          </a:ln>
        </p:spPr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252000" y="1296000"/>
            <a:ext cx="11628000" cy="4824000"/>
          </a:xfrm>
          <a:prstGeom prst="rect">
            <a:avLst/>
          </a:prstGeom>
          <a:solidFill>
            <a:srgbClr val="b4c7dc"/>
          </a:solidFill>
          <a:ln w="76320">
            <a:solidFill>
              <a:srgbClr val="f10d0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I. 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Basahing mabuti ang bawat tanong. Piliin ang letra ng pinakawastong sagot.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Ito ay pangungusap na naglalahad ng isang pangyayari, ideya, o kaisipan.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Pasalaysay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Patanong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Padamdam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Pautos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Ito ay pangungusap na naglalahad ng tuwirang pag-uutos.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Pasalaysay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Pakiusap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Padamdam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Pautos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Mahalin mo ang iyong kapuwa tulad ng pagmamahal mo sa iyong sarili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Anong uri ng pangungusap ito ayon sa gamit?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Pasalaysay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Patanong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Padamdam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Pautos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Naku! May darating daw na magandang balita para sa ating lahat!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Anong uri ng pangungusap ito ayon sa gamit?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Pasalaysay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Patanong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Padamdam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Pautos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Pakidala mo naman dito ang aklat na nasa tabi mo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Anong uri ng pangungusap ito?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Pasalaysay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Patanong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Padamdam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Pakiusap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540000" y="1260000"/>
            <a:ext cx="10800000" cy="3420000"/>
          </a:xfrm>
          <a:prstGeom prst="rect">
            <a:avLst/>
          </a:prstGeom>
          <a:solidFill>
            <a:srgbClr val="fff5ce"/>
          </a:solidFill>
          <a:ln w="76320">
            <a:solidFill>
              <a:srgbClr val="8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</a:t>
            </a:r>
            <a:endParaRPr b="0" lang="en-PH" sz="22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d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a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c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d</a:t>
            </a: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3587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2023-09-20T10:41:38Z</dcterms:modified>
  <cp:revision>444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