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1320" cy="68472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8200" cy="2788200"/>
          </a:xfrm>
          <a:prstGeom prst="rect">
            <a:avLst/>
          </a:prstGeom>
          <a:ln w="0">
            <a:noFill/>
          </a:ln>
        </p:spPr>
      </p:pic>
      <p:sp>
        <p:nvSpPr>
          <p:cNvPr id="2" name="Rectangle 5"/>
          <p:cNvSpPr/>
          <p:nvPr/>
        </p:nvSpPr>
        <p:spPr>
          <a:xfrm>
            <a:off x="3487320" y="1475280"/>
            <a:ext cx="8693640" cy="38516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3640" cy="3733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1320" cy="624240"/>
          </a:xfrm>
          <a:prstGeom prst="rect">
            <a:avLst/>
          </a:prstGeom>
          <a:ln w="0">
            <a:noFill/>
          </a:ln>
        </p:spPr>
      </p:pic>
      <p:sp>
        <p:nvSpPr>
          <p:cNvPr id="43" name="Rectangle 7"/>
          <p:cNvSpPr/>
          <p:nvPr/>
        </p:nvSpPr>
        <p:spPr>
          <a:xfrm>
            <a:off x="10868760" y="0"/>
            <a:ext cx="959760" cy="9597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3840" cy="1023840"/>
          </a:xfrm>
          <a:prstGeom prst="rect">
            <a:avLst/>
          </a:prstGeom>
          <a:ln w="0">
            <a:noFill/>
          </a:ln>
        </p:spPr>
      </p:pic>
      <p:sp>
        <p:nvSpPr>
          <p:cNvPr id="45" name="TextBox 9"/>
          <p:cNvSpPr/>
          <p:nvPr/>
        </p:nvSpPr>
        <p:spPr>
          <a:xfrm>
            <a:off x="185400" y="6362280"/>
            <a:ext cx="4681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5640" cy="33739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95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TALAMBUHAY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2400" cy="629640"/>
          </a:xfrm>
          <a:prstGeom prst="rect">
            <a:avLst/>
          </a:prstGeom>
          <a:noFill/>
          <a:ln w="0">
            <a:noFill/>
          </a:ln>
        </p:spPr>
        <p:style>
          <a:lnRef idx="0"/>
          <a:fillRef idx="0"/>
          <a:effectRef idx="0"/>
          <a:fontRef idx="minor"/>
        </p:style>
      </p:sp>
      <p:sp>
        <p:nvSpPr>
          <p:cNvPr id="126" name=""/>
          <p:cNvSpPr/>
          <p:nvPr/>
        </p:nvSpPr>
        <p:spPr>
          <a:xfrm>
            <a:off x="540000" y="3240000"/>
            <a:ext cx="10793160" cy="2513160"/>
          </a:xfrm>
          <a:prstGeom prst="rect">
            <a:avLst/>
          </a:prstGeom>
          <a:noFill/>
          <a:ln w="0">
            <a:noFill/>
          </a:ln>
        </p:spPr>
        <p:style>
          <a:lnRef idx="0"/>
          <a:fillRef idx="0"/>
          <a:effectRef idx="0"/>
          <a:fontRef idx="minor"/>
        </p:style>
      </p:sp>
      <p:sp>
        <p:nvSpPr>
          <p:cNvPr id="127" name="PlaceHolder 12"/>
          <p:cNvSpPr/>
          <p:nvPr/>
        </p:nvSpPr>
        <p:spPr>
          <a:xfrm>
            <a:off x="901440" y="2196000"/>
            <a:ext cx="10437120" cy="710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talambuhay ay mga nasusulat na tala tungkol sa buhay ng isang tao. Isa rin itong anyo ng panitikan. Ang talambuhay ay isinulat ng ibang tao para sa isang katangi-tanging tao. Sinusulat ang talambuhay o kasaysayan ng buhay ng isang tao upang malaman ang tungkol sa kanyang kapanganakan, mga magulang, pag-aaral, mga nagawa, at iba pang mahalagang impormasyon tungkol sa kanya.</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talambuhay ay isang tunay na kuwento ng buhay ng isang tao. Nagsasaad ito ng kasaysayan ng buhay ng isang tao batay sa mga tunay na tala, pangyayari, o impormasyon.</a:t>
            </a:r>
            <a:endParaRPr b="0" lang="en-PH" sz="1800" spc="-1" strike="noStrike">
              <a:latin typeface="Arial"/>
            </a:endParaRPr>
          </a:p>
        </p:txBody>
      </p:sp>
      <p:sp>
        <p:nvSpPr>
          <p:cNvPr id="128" name="PlaceHolder 8"/>
          <p:cNvSpPr/>
          <p:nvPr/>
        </p:nvSpPr>
        <p:spPr>
          <a:xfrm>
            <a:off x="293400" y="3960"/>
            <a:ext cx="10504800" cy="23346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TALAMBUHAY</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2400" cy="629640"/>
          </a:xfrm>
          <a:prstGeom prst="rect">
            <a:avLst/>
          </a:prstGeom>
          <a:noFill/>
          <a:ln w="0">
            <a:noFill/>
          </a:ln>
        </p:spPr>
        <p:style>
          <a:lnRef idx="0"/>
          <a:fillRef idx="0"/>
          <a:effectRef idx="0"/>
          <a:fontRef idx="minor"/>
        </p:style>
      </p:sp>
      <p:sp>
        <p:nvSpPr>
          <p:cNvPr id="130" name=""/>
          <p:cNvSpPr/>
          <p:nvPr/>
        </p:nvSpPr>
        <p:spPr>
          <a:xfrm>
            <a:off x="540000" y="3240000"/>
            <a:ext cx="10793160" cy="2513160"/>
          </a:xfrm>
          <a:prstGeom prst="rect">
            <a:avLst/>
          </a:prstGeom>
          <a:noFill/>
          <a:ln w="0">
            <a:noFill/>
          </a:ln>
        </p:spPr>
        <p:style>
          <a:lnRef idx="0"/>
          <a:fillRef idx="0"/>
          <a:effectRef idx="0"/>
          <a:fontRef idx="minor"/>
        </p:style>
      </p:sp>
      <p:sp>
        <p:nvSpPr>
          <p:cNvPr id="131" name="PlaceHolder 1"/>
          <p:cNvSpPr/>
          <p:nvPr/>
        </p:nvSpPr>
        <p:spPr>
          <a:xfrm>
            <a:off x="540000" y="1269000"/>
            <a:ext cx="10979280" cy="7102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50000"/>
              </a:lnSpc>
              <a:buClr>
                <a:srgbClr val="000000"/>
              </a:buClr>
              <a:buSzPct val="45000"/>
              <a:buFont typeface="Wingdings" charset="2"/>
              <a:buChar char=""/>
            </a:pPr>
            <a:r>
              <a:rPr b="1" lang="en-PH" sz="1800" spc="-1" strike="noStrike">
                <a:solidFill>
                  <a:srgbClr val="000000"/>
                </a:solidFill>
                <a:latin typeface="Lato"/>
                <a:ea typeface="DejaVu Sans"/>
              </a:rPr>
              <a:t>Biography –</a:t>
            </a:r>
            <a:r>
              <a:rPr b="0" lang="en-PH" sz="1800" spc="-1" strike="noStrike">
                <a:solidFill>
                  <a:srgbClr val="000000"/>
                </a:solidFill>
                <a:latin typeface="Lato"/>
                <a:ea typeface="DejaVu Sans"/>
              </a:rPr>
              <a:t> Ang talambuhay na isinulat ng ibang tao.</a:t>
            </a:r>
            <a:endParaRPr b="0" lang="en-PH" sz="1800" spc="-1" strike="noStrike">
              <a:latin typeface="Arial"/>
            </a:endParaRPr>
          </a:p>
          <a:p>
            <a:pPr marL="216000" indent="-216000" algn="just">
              <a:lnSpc>
                <a:spcPct val="150000"/>
              </a:lnSpc>
              <a:buClr>
                <a:srgbClr val="000000"/>
              </a:buClr>
              <a:buSzPct val="45000"/>
              <a:buFont typeface="Wingdings" charset="2"/>
              <a:buChar char=""/>
            </a:pPr>
            <a:r>
              <a:rPr b="1" lang="en-PH" sz="1800" spc="-1" strike="noStrike">
                <a:solidFill>
                  <a:srgbClr val="000000"/>
                </a:solidFill>
                <a:latin typeface="Lato"/>
                <a:ea typeface="DejaVu Sans"/>
              </a:rPr>
              <a:t>Autobiography –</a:t>
            </a:r>
            <a:r>
              <a:rPr b="0" lang="en-PH" sz="1800" spc="-1" strike="noStrike">
                <a:solidFill>
                  <a:srgbClr val="000000"/>
                </a:solidFill>
                <a:latin typeface="Lato"/>
                <a:ea typeface="DejaVu Sans"/>
              </a:rPr>
              <a:t> Ang talambuhay na isinulat tungkol sa sarili.</a:t>
            </a:r>
            <a:endParaRPr b="0" lang="en-PH" sz="1800" spc="-1" strike="noStrike">
              <a:latin typeface="Arial"/>
            </a:endParaRPr>
          </a:p>
          <a:p>
            <a:pPr algn="just">
              <a:lnSpc>
                <a:spcPct val="150000"/>
              </a:lnSpc>
              <a:buNone/>
            </a:pPr>
            <a:endParaRPr b="0" lang="en-PH" sz="1800" spc="-1" strike="noStrike">
              <a:latin typeface="Arial"/>
            </a:endParaRPr>
          </a:p>
          <a:p>
            <a:pPr marL="2160000" indent="-216000" algn="just">
              <a:lnSpc>
                <a:spcPct val="150000"/>
              </a:lnSpc>
              <a:buClr>
                <a:srgbClr val="000000"/>
              </a:buClr>
              <a:buSzPct val="45000"/>
              <a:buFont typeface="Wingdings" charset="2"/>
              <a:buChar char=""/>
            </a:pPr>
            <a:r>
              <a:rPr b="1" lang="en-PH" sz="1800" spc="-1" strike="noStrike">
                <a:solidFill>
                  <a:srgbClr val="000000"/>
                </a:solidFill>
                <a:latin typeface="Lato"/>
                <a:ea typeface="DejaVu Sans"/>
              </a:rPr>
              <a:t>KAHALAGAHAN NG PAGBABASA NG TALAMBUHAY:</a:t>
            </a:r>
            <a:endParaRPr b="0" lang="en-PH" sz="1800" spc="-1" strike="noStrike">
              <a:latin typeface="Arial"/>
            </a:endParaRPr>
          </a:p>
          <a:p>
            <a:pPr algn="just">
              <a:lnSpc>
                <a:spcPct val="150000"/>
              </a:lnSpc>
              <a:buNone/>
            </a:pPr>
            <a:endParaRPr b="0" lang="en-PH" sz="1800" spc="-1" strike="noStrike">
              <a:latin typeface="Arial"/>
            </a:endParaRPr>
          </a:p>
          <a:p>
            <a:pPr marL="216000" indent="-216000" algn="just">
              <a:lnSpc>
                <a:spcPct val="150000"/>
              </a:lnSpc>
              <a:buClr>
                <a:srgbClr val="000000"/>
              </a:buClr>
              <a:buSzPct val="45000"/>
              <a:buFont typeface="Wingdings" charset="2"/>
              <a:buChar char=""/>
            </a:pPr>
            <a:r>
              <a:rPr b="0" lang="en-PH" sz="1800" spc="-1" strike="noStrike">
                <a:solidFill>
                  <a:srgbClr val="000000"/>
                </a:solidFill>
                <a:latin typeface="Lato"/>
                <a:ea typeface="DejaVu Sans"/>
              </a:rPr>
              <a:t>Sapagkat nakikilala natin ang tunay na pagkatao at nalalaman ang mabubuting bagay na kanilang ginawa. Sila’y nagsisilbing modelo at huwaran para sa ating lahat.</a:t>
            </a:r>
            <a:endParaRPr b="0" lang="en-PH" sz="1800" spc="-1" strike="noStrike">
              <a:latin typeface="Arial"/>
            </a:endParaRPr>
          </a:p>
          <a:p>
            <a:pPr algn="just">
              <a:lnSpc>
                <a:spcPct val="150000"/>
              </a:lnSpc>
              <a:buNone/>
            </a:pPr>
            <a:endParaRPr b="0" lang="en-PH" sz="1800" spc="-1" strike="noStrike">
              <a:latin typeface="Arial"/>
            </a:endParaRPr>
          </a:p>
          <a:p>
            <a:pPr marL="216000" indent="-216000" algn="just">
              <a:lnSpc>
                <a:spcPct val="150000"/>
              </a:lnSpc>
              <a:buClr>
                <a:srgbClr val="000000"/>
              </a:buClr>
              <a:buSzPct val="45000"/>
              <a:buFont typeface="Wingdings" charset="2"/>
              <a:buChar char=""/>
            </a:pPr>
            <a:r>
              <a:rPr b="0" lang="en-PH" sz="1800" spc="-1" strike="noStrike">
                <a:solidFill>
                  <a:srgbClr val="000000"/>
                </a:solidFill>
                <a:latin typeface="Lato"/>
                <a:ea typeface="DejaVu Sans"/>
              </a:rPr>
              <a:t>Sa tulong ng talambuhay, patuloy silang nabubuhay sa alaala ng mga mamamayang kumikilala sa kanilang kontribusyon sa pagsulong ng bayan. Isa itong magandang katangian ng bayan. Tinatanaw nating utang sa kanila ang kanilang pagsisikap para sa bayan. Itinatayo ang </a:t>
            </a:r>
            <a:endParaRPr b="0" lang="en-PH" sz="1800" spc="-1" strike="noStrike">
              <a:latin typeface="Arial"/>
            </a:endParaRPr>
          </a:p>
          <a:p>
            <a:pPr algn="just">
              <a:lnSpc>
                <a:spcPct val="150000"/>
              </a:lnSpc>
              <a:buNone/>
            </a:pPr>
            <a:endParaRPr b="0" lang="en-PH" sz="1800" spc="-1" strike="noStrike">
              <a:latin typeface="Arial"/>
            </a:endParaRPr>
          </a:p>
        </p:txBody>
      </p:sp>
      <p:sp>
        <p:nvSpPr>
          <p:cNvPr id="132" name="PlaceHolder 2"/>
          <p:cNvSpPr/>
          <p:nvPr/>
        </p:nvSpPr>
        <p:spPr>
          <a:xfrm>
            <a:off x="29520" y="-549000"/>
            <a:ext cx="10504800" cy="23346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DALAWANG URI NG TALAMBUHAY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itle 1"/>
          <p:cNvSpPr/>
          <p:nvPr/>
        </p:nvSpPr>
        <p:spPr>
          <a:xfrm>
            <a:off x="1523880" y="1799640"/>
            <a:ext cx="9133200" cy="237672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360000" y="2880000"/>
            <a:ext cx="12182400" cy="629640"/>
          </a:xfrm>
          <a:prstGeom prst="rect">
            <a:avLst/>
          </a:prstGeom>
          <a:noFill/>
          <a:ln w="0">
            <a:noFill/>
          </a:ln>
        </p:spPr>
        <p:style>
          <a:lnRef idx="0"/>
          <a:fillRef idx="0"/>
          <a:effectRef idx="0"/>
          <a:fontRef idx="minor"/>
        </p:style>
      </p:sp>
      <p:sp>
        <p:nvSpPr>
          <p:cNvPr id="135" name=""/>
          <p:cNvSpPr/>
          <p:nvPr/>
        </p:nvSpPr>
        <p:spPr>
          <a:xfrm>
            <a:off x="540000" y="3240000"/>
            <a:ext cx="10793160" cy="2513160"/>
          </a:xfrm>
          <a:prstGeom prst="rect">
            <a:avLst/>
          </a:prstGeom>
          <a:noFill/>
          <a:ln w="0">
            <a:noFill/>
          </a:ln>
        </p:spPr>
        <p:style>
          <a:lnRef idx="0"/>
          <a:fillRef idx="0"/>
          <a:effectRef idx="0"/>
          <a:fontRef idx="minor"/>
        </p:style>
      </p:sp>
      <p:sp>
        <p:nvSpPr>
          <p:cNvPr id="136" name="PlaceHolder 10"/>
          <p:cNvSpPr/>
          <p:nvPr/>
        </p:nvSpPr>
        <p:spPr>
          <a:xfrm>
            <a:off x="360000" y="548280"/>
            <a:ext cx="10978560" cy="710280"/>
          </a:xfrm>
          <a:prstGeom prst="rect">
            <a:avLst/>
          </a:prstGeom>
          <a:noFill/>
          <a:ln w="0">
            <a:noFill/>
          </a:ln>
        </p:spPr>
        <p:style>
          <a:lnRef idx="0"/>
          <a:fillRef idx="0"/>
          <a:effectRef idx="0"/>
          <a:fontRef idx="minor"/>
        </p:style>
      </p:sp>
      <p:sp>
        <p:nvSpPr>
          <p:cNvPr id="137" name="PlaceHolder 11"/>
          <p:cNvSpPr/>
          <p:nvPr/>
        </p:nvSpPr>
        <p:spPr>
          <a:xfrm>
            <a:off x="475200" y="180000"/>
            <a:ext cx="10504800" cy="23346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 </a:t>
            </a:r>
            <a:r>
              <a:rPr b="0" lang="en-US" sz="1800" spc="-1" strike="noStrike">
                <a:solidFill>
                  <a:srgbClr val="000000"/>
                </a:solidFill>
                <a:latin typeface="Lato"/>
                <a:ea typeface="DejaVu Sans"/>
              </a:rPr>
              <a:t>Isulat ang TAMA kung wasto ang pahayag at MALI naman kung hindi. </a:t>
            </a:r>
            <a:endParaRPr b="0" lang="en-PH" sz="1800" spc="-1" strike="noStrike">
              <a:latin typeface="Arial"/>
            </a:endParaRPr>
          </a:p>
        </p:txBody>
      </p:sp>
      <p:sp>
        <p:nvSpPr>
          <p:cNvPr id="138" name=""/>
          <p:cNvSpPr/>
          <p:nvPr/>
        </p:nvSpPr>
        <p:spPr>
          <a:xfrm>
            <a:off x="720360" y="1980000"/>
            <a:ext cx="10799640" cy="29703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latin typeface="Lato"/>
              </a:rPr>
              <a:t>1. Ang tawag sa talambuhay na isinulat ng sarili ay autobiography.</a:t>
            </a:r>
            <a:endParaRPr b="0" lang="en-PH" sz="1800" spc="-1" strike="noStrike">
              <a:latin typeface="Arial"/>
            </a:endParaRPr>
          </a:p>
          <a:p>
            <a:pPr>
              <a:lnSpc>
                <a:spcPct val="150000"/>
              </a:lnSpc>
              <a:buNone/>
            </a:pPr>
            <a:r>
              <a:rPr b="0" lang="en-PH" sz="1800" spc="-1" strike="noStrike">
                <a:latin typeface="Lato"/>
              </a:rPr>
              <a:t>2. Ang tawag sa talambuhay na isinulat ng ibang tao ay biography.</a:t>
            </a:r>
            <a:endParaRPr b="0" lang="en-PH" sz="1800" spc="-1" strike="noStrike">
              <a:latin typeface="Arial"/>
            </a:endParaRPr>
          </a:p>
          <a:p>
            <a:pPr>
              <a:lnSpc>
                <a:spcPct val="150000"/>
              </a:lnSpc>
              <a:buNone/>
            </a:pPr>
            <a:r>
              <a:rPr b="0" lang="en-PH" sz="1800" spc="-1" strike="noStrike">
                <a:latin typeface="Lato"/>
              </a:rPr>
              <a:t>3. Ang talambuhay ay hindi kailangan pang gawin sapagkat wala naman itong magandang magagawa sa                 nagbabasa.</a:t>
            </a:r>
            <a:endParaRPr b="0" lang="en-PH" sz="1800" spc="-1" strike="noStrike">
              <a:latin typeface="Arial"/>
            </a:endParaRPr>
          </a:p>
          <a:p>
            <a:pPr>
              <a:lnSpc>
                <a:spcPct val="150000"/>
              </a:lnSpc>
              <a:buNone/>
            </a:pPr>
            <a:r>
              <a:rPr b="0" lang="en-PH" sz="1800" spc="-1" strike="noStrike">
                <a:latin typeface="Lato"/>
              </a:rPr>
              <a:t>4. Ang talambuhay ay maaaring hindi nakasulat ang totoong buhay at gawa-gawa lamang ng may-akda.</a:t>
            </a:r>
            <a:endParaRPr b="0" lang="en-PH" sz="1800" spc="-1" strike="noStrike">
              <a:latin typeface="Arial"/>
            </a:endParaRPr>
          </a:p>
          <a:p>
            <a:pPr algn="just">
              <a:lnSpc>
                <a:spcPct val="150000"/>
              </a:lnSpc>
              <a:buNone/>
            </a:pPr>
            <a:r>
              <a:rPr b="0" lang="en-PH" sz="1800" spc="-1" strike="noStrike">
                <a:latin typeface="Lato"/>
                <a:ea typeface="PingFang SC"/>
              </a:rPr>
              <a:t>5. </a:t>
            </a:r>
            <a:r>
              <a:rPr b="0" lang="en-PH" sz="1800" spc="-1" strike="noStrike">
                <a:solidFill>
                  <a:srgbClr val="000000"/>
                </a:solidFill>
                <a:latin typeface="Lato"/>
                <a:ea typeface="DejaVu Sans"/>
              </a:rPr>
              <a:t>Ang talambuhay ay mga nasusulat na tala tungkol sa buhay ng isang tao.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60000" y="2880000"/>
            <a:ext cx="12182400" cy="629640"/>
          </a:xfrm>
          <a:prstGeom prst="rect">
            <a:avLst/>
          </a:prstGeom>
          <a:noFill/>
          <a:ln w="0">
            <a:noFill/>
          </a:ln>
        </p:spPr>
        <p:style>
          <a:lnRef idx="0"/>
          <a:fillRef idx="0"/>
          <a:effectRef idx="0"/>
          <a:fontRef idx="minor"/>
        </p:style>
      </p:sp>
      <p:sp>
        <p:nvSpPr>
          <p:cNvPr id="140" name=""/>
          <p:cNvSpPr/>
          <p:nvPr/>
        </p:nvSpPr>
        <p:spPr>
          <a:xfrm>
            <a:off x="540000" y="3240000"/>
            <a:ext cx="10793160" cy="2513160"/>
          </a:xfrm>
          <a:prstGeom prst="rect">
            <a:avLst/>
          </a:prstGeom>
          <a:noFill/>
          <a:ln w="0">
            <a:noFill/>
          </a:ln>
        </p:spPr>
        <p:style>
          <a:lnRef idx="0"/>
          <a:fillRef idx="0"/>
          <a:effectRef idx="0"/>
          <a:fontRef idx="minor"/>
        </p:style>
      </p:sp>
      <p:sp>
        <p:nvSpPr>
          <p:cNvPr id="141" name="PlaceHolder 14"/>
          <p:cNvSpPr/>
          <p:nvPr/>
        </p:nvSpPr>
        <p:spPr>
          <a:xfrm>
            <a:off x="360000" y="548280"/>
            <a:ext cx="10978560" cy="710280"/>
          </a:xfrm>
          <a:prstGeom prst="rect">
            <a:avLst/>
          </a:prstGeom>
          <a:noFill/>
          <a:ln w="0">
            <a:noFill/>
          </a:ln>
        </p:spPr>
        <p:style>
          <a:lnRef idx="0"/>
          <a:fillRef idx="0"/>
          <a:effectRef idx="0"/>
          <a:fontRef idx="minor"/>
        </p:style>
      </p:sp>
      <p:sp>
        <p:nvSpPr>
          <p:cNvPr id="142" name="PlaceHolder 16"/>
          <p:cNvSpPr/>
          <p:nvPr/>
        </p:nvSpPr>
        <p:spPr>
          <a:xfrm>
            <a:off x="475200" y="0"/>
            <a:ext cx="10504800" cy="23346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
        <p:nvSpPr>
          <p:cNvPr id="143" name=""/>
          <p:cNvSpPr/>
          <p:nvPr/>
        </p:nvSpPr>
        <p:spPr>
          <a:xfrm>
            <a:off x="1980360" y="1698480"/>
            <a:ext cx="8279640" cy="316152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latin typeface="Arial"/>
              </a:rPr>
              <a:t>1. Tama</a:t>
            </a:r>
            <a:endParaRPr b="0" lang="en-PH" sz="1800" spc="-1" strike="noStrike">
              <a:latin typeface="Arial"/>
            </a:endParaRPr>
          </a:p>
          <a:p>
            <a:pPr>
              <a:lnSpc>
                <a:spcPct val="200000"/>
              </a:lnSpc>
              <a:buNone/>
            </a:pPr>
            <a:r>
              <a:rPr b="0" lang="en-PH" sz="1800" spc="-1" strike="noStrike">
                <a:latin typeface="Arial"/>
              </a:rPr>
              <a:t>2. Tama</a:t>
            </a:r>
            <a:endParaRPr b="0" lang="en-PH" sz="1800" spc="-1" strike="noStrike">
              <a:latin typeface="Arial"/>
            </a:endParaRPr>
          </a:p>
          <a:p>
            <a:pPr>
              <a:lnSpc>
                <a:spcPct val="200000"/>
              </a:lnSpc>
              <a:buNone/>
            </a:pPr>
            <a:r>
              <a:rPr b="0" lang="en-PH" sz="1800" spc="-1" strike="noStrike">
                <a:latin typeface="Arial"/>
              </a:rPr>
              <a:t>3. Mali</a:t>
            </a:r>
            <a:endParaRPr b="0" lang="en-PH" sz="1800" spc="-1" strike="noStrike">
              <a:latin typeface="Arial"/>
            </a:endParaRPr>
          </a:p>
          <a:p>
            <a:pPr>
              <a:lnSpc>
                <a:spcPct val="200000"/>
              </a:lnSpc>
              <a:buNone/>
            </a:pPr>
            <a:r>
              <a:rPr b="0" lang="en-PH" sz="1800" spc="-1" strike="noStrike">
                <a:latin typeface="Arial"/>
              </a:rPr>
              <a:t>4. Mali</a:t>
            </a:r>
            <a:endParaRPr b="0" lang="en-PH" sz="1800" spc="-1" strike="noStrike">
              <a:latin typeface="Arial"/>
            </a:endParaRPr>
          </a:p>
          <a:p>
            <a:pPr>
              <a:lnSpc>
                <a:spcPct val="200000"/>
              </a:lnSpc>
              <a:buNone/>
            </a:pPr>
            <a:r>
              <a:rPr b="0" lang="en-PH" sz="1800" spc="-1" strike="noStrike">
                <a:latin typeface="Arial"/>
              </a:rPr>
              <a:t>5. Tama</a:t>
            </a:r>
            <a:endParaRPr b="0" lang="en-PH" sz="1800" spc="-1" strike="noStrike">
              <a:latin typeface="Arial"/>
            </a:endParaRPr>
          </a:p>
          <a:p>
            <a:pPr>
              <a:lnSpc>
                <a:spcPct val="2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2052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2023-07-11T08:02:12Z</dcterms:modified>
  <cp:revision>121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