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4"/>
    <p:restoredTop sz="96663"/>
  </p:normalViewPr>
  <p:slideViewPr>
    <p:cSldViewPr snapToGrid="0" snapToObjects="1">
      <p:cViewPr varScale="1">
        <p:scale>
          <a:sx n="78" d="100"/>
          <a:sy n="78" d="100"/>
        </p:scale>
        <p:origin x="20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9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1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6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5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5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89111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Cube of a Binomial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18B8D-18A6-5949-807D-06E8FD1BE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Find the volume of the cube where one of the sides measures 1 + 2</a:t>
                </a:r>
                <a:r>
                  <a:rPr lang="en-US" b="1" i="1" dirty="0"/>
                  <a:t>x</a:t>
                </a:r>
                <a:r>
                  <a:rPr lang="en-US" b="1" dirty="0"/>
                  <a:t> units.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  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cubic units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18B8D-18A6-5949-807D-06E8FD1BE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94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9D29AD7-C409-234F-92D9-C009A8914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dirty="0"/>
                  <a:t>	The cube of a binomial can be expanded using the conventional way of using the binomial as a factor three times. However, there’s an easier way just by using the pattern below.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ctr">
                  <a:buNone/>
                </a:pPr>
                <a:r>
                  <a:rPr lang="en-US" b="1" dirty="0"/>
                  <a:t>Cube of a Binomial Pattern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9D29AD7-C409-234F-92D9-C009A8914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0D7087-8FCD-5549-8554-97F1E4950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321" y="1690688"/>
                <a:ext cx="10967357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	Using the laws of exponents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can be expressed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/>
                    </m:sSup>
                  </m:oMath>
                </a14:m>
                <a:r>
                  <a:rPr lang="en-US" dirty="0"/>
                  <a:t>By actually multiplying, we get: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/>
                  <a:t>	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Square the binomial.</a:t>
                </a:r>
              </a:p>
              <a:p>
                <a:pPr marL="0" indent="0" algn="just">
                  <a:buNone/>
                </a:pPr>
                <a:r>
                  <a:rPr lang="en-US" dirty="0"/>
                  <a:t>	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	Distributive Property</a:t>
                </a:r>
              </a:p>
              <a:p>
                <a:pPr marL="0" indent="0" algn="just">
                  <a:buNone/>
                </a:pPr>
                <a:r>
                  <a:rPr lang="en-US" dirty="0"/>
                  <a:t>	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Combine similar terms.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0D7087-8FCD-5549-8554-97F1E4950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321" y="1690688"/>
                <a:ext cx="10967357" cy="4351338"/>
              </a:xfrm>
              <a:blipFill>
                <a:blip r:embed="rId3"/>
                <a:stretch>
                  <a:fillRect l="-694" t="-2326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92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0D7087-8FCD-5549-8554-97F1E4950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321" y="1690688"/>
                <a:ext cx="10967357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	The cube of a binomial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sum of four terms where each term can be obtained as follows: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First term:		The cube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Second term:	Three times the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Third term:		Three times the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Fourth term:	The cube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0D7087-8FCD-5549-8554-97F1E4950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321" y="1690688"/>
                <a:ext cx="10967357" cy="4351338"/>
              </a:xfrm>
              <a:blipFill>
                <a:blip r:embed="rId3"/>
                <a:stretch>
                  <a:fillRect l="-1157" t="-2326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98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Find the cube of the following binomials.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32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16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0446"/>
                <a:ext cx="10515600" cy="4857068"/>
              </a:xfrm>
            </p:spPr>
            <p:txBody>
              <a:bodyPr/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SOLUTION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First term:		The cube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Second term:	Three times the product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	4: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Third term:		Three times the product of 3x and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Fourth term:	The cube of 4 = 64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So,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𝟏𝟒𝟒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0446"/>
                <a:ext cx="10515600" cy="4857068"/>
              </a:xfrm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61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168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0446"/>
                <a:ext cx="10515600" cy="4857068"/>
              </a:xfrm>
            </p:spPr>
            <p:txBody>
              <a:bodyPr/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SOLUTION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First term: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Second term: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=−60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Third term: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Fourth term: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=−125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1" dirty="0"/>
                  <a:t>	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So,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𝟏𝟐𝟓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0446"/>
                <a:ext cx="10515600" cy="4857068"/>
              </a:xfrm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19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2239"/>
                <a:ext cx="10515600" cy="509768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SOLUTION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3(5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( 3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2239"/>
                <a:ext cx="10515600" cy="5097689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77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Cube of a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3900" y="1253331"/>
                <a:ext cx="10983686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SOLUTION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+9)+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+27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50C66B-C090-7F40-8EF2-1E55790D0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1253331"/>
                <a:ext cx="10983686" cy="4351338"/>
              </a:xfrm>
              <a:blipFill>
                <a:blip r:embed="rId3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02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6000</TotalTime>
  <Words>158</Words>
  <Application>Microsoft Macintosh PowerPoint</Application>
  <PresentationFormat>Widescreen</PresentationFormat>
  <Paragraphs>70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Cube of a Binomial</vt:lpstr>
      <vt:lpstr>Cube of a Binomial</vt:lpstr>
      <vt:lpstr>Cube of a Binomial</vt:lpstr>
      <vt:lpstr>Cube of a Binomial</vt:lpstr>
      <vt:lpstr>Cube of a Binomial</vt:lpstr>
      <vt:lpstr>Cube of a Binomial</vt:lpstr>
      <vt:lpstr>Cube of a Binomial</vt:lpstr>
      <vt:lpstr>Cube of a Binomial</vt:lpstr>
      <vt:lpstr>Cube of a Binomial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542</cp:revision>
  <cp:lastPrinted>2023-03-16T06:30:06Z</cp:lastPrinted>
  <dcterms:created xsi:type="dcterms:W3CDTF">2019-04-16T02:10:14Z</dcterms:created>
  <dcterms:modified xsi:type="dcterms:W3CDTF">2023-07-14T02:14:21Z</dcterms:modified>
</cp:coreProperties>
</file>