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7.png" ContentType="image/png"/>
  <Override PartName="/ppt/media/image25.png" ContentType="image/png"/>
  <Override PartName="/ppt/media/image19.png" ContentType="image/png"/>
  <Override PartName="/ppt/media/image26.png" ContentType="image/png"/>
  <Override PartName="/ppt/media/image2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2169800" cy="683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331920" y="1800360"/>
            <a:ext cx="2776320" cy="2776320"/>
          </a:xfrm>
          <a:prstGeom prst="rect">
            <a:avLst/>
          </a:prstGeom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3487680" y="1474920"/>
            <a:ext cx="8682120" cy="383832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"/>
          <p:cNvSpPr/>
          <p:nvPr/>
        </p:nvSpPr>
        <p:spPr>
          <a:xfrm>
            <a:off x="3487680" y="5337000"/>
            <a:ext cx="8682120" cy="360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0" y="6242040"/>
            <a:ext cx="12169800" cy="61272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10868040" y="0"/>
            <a:ext cx="947880" cy="94788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10856880" y="-63360"/>
            <a:ext cx="1011240" cy="10112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185760" y="6362640"/>
            <a:ext cx="4668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451800" y="6351480"/>
            <a:ext cx="2600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754360" y="1508040"/>
            <a:ext cx="6592680" cy="33609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803040" y="2772360"/>
            <a:ext cx="80769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ADDITION AND SUBTRACTION OF POLYNOMIALS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729720" y="185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9: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3x – (- 2x)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To obtain the negative of -2x, i.e., -(-2x), we flip the discs as shown: 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81" name=""/>
          <p:cNvSpPr/>
          <p:nvPr/>
        </p:nvSpPr>
        <p:spPr>
          <a:xfrm>
            <a:off x="-360" y="97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SUBTRACTION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rcRect l="0" t="0" r="12534" b="0"/>
          <a:stretch/>
        </p:blipFill>
        <p:spPr>
          <a:xfrm>
            <a:off x="2531160" y="2880000"/>
            <a:ext cx="3768480" cy="101844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 txBox="1"/>
          <p:nvPr/>
        </p:nvSpPr>
        <p:spPr>
          <a:xfrm>
            <a:off x="6294240" y="3231000"/>
            <a:ext cx="284976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we write - (-2x) = 2x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1260000" y="4306680"/>
            <a:ext cx="8640000" cy="73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Therefore, 3x - (-2x) = 3x + 2x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= 5x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729720" y="185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10: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-3x –2x = 3x +(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2x)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88" name=""/>
          <p:cNvSpPr/>
          <p:nvPr/>
        </p:nvSpPr>
        <p:spPr>
          <a:xfrm>
            <a:off x="-360" y="97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SUBTRACTION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1260000" y="4306680"/>
            <a:ext cx="8640000" cy="111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Therefore, -3x -2x = -3x + (-2x)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= -5x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4566600" y="2405880"/>
            <a:ext cx="3060000" cy="2267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"/>
          <p:cNvSpPr/>
          <p:nvPr/>
        </p:nvSpPr>
        <p:spPr>
          <a:xfrm>
            <a:off x="729720" y="185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11: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-3x –(-2x)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As -(-2x) = 2x, -3x -(-2x) = -3x + 2x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94" name=""/>
          <p:cNvSpPr/>
          <p:nvPr/>
        </p:nvSpPr>
        <p:spPr>
          <a:xfrm>
            <a:off x="-360" y="97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SUBTRACTION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1224000" y="4450680"/>
            <a:ext cx="8640000" cy="111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Therefore, -3x -(-2x) = -3x + 2x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= -x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2700000" y="2880000"/>
            <a:ext cx="5691600" cy="1767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"/>
          <p:cNvSpPr/>
          <p:nvPr/>
        </p:nvSpPr>
        <p:spPr>
          <a:xfrm>
            <a:off x="729720" y="185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12: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-3x + 1 – (x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– 2x - 3)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Solution: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200" name=""/>
          <p:cNvSpPr/>
          <p:nvPr/>
        </p:nvSpPr>
        <p:spPr>
          <a:xfrm>
            <a:off x="-360" y="97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SUBTRACTION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1224000" y="4450680"/>
            <a:ext cx="10656000" cy="145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(2x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3x + 1) – (x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– 2x – 3) = 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3x + 1 -x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+ 2x + 3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= 2x2– 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3x + 2x + 1 + 3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(put together like terms)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= x2 -x + 4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Therefore, 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3x + 1 – (x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2x – 3) = 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– x + 4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1572840" y="2700000"/>
            <a:ext cx="9767160" cy="1524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"/>
          <p:cNvSpPr/>
          <p:nvPr/>
        </p:nvSpPr>
        <p:spPr>
          <a:xfrm>
            <a:off x="1522440" y="1798560"/>
            <a:ext cx="912024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ACTIVITY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>
            <a:off x="-360360" y="2879640"/>
            <a:ext cx="12169800" cy="6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"/>
          <p:cNvSpPr/>
          <p:nvPr/>
        </p:nvSpPr>
        <p:spPr>
          <a:xfrm>
            <a:off x="539640" y="3240000"/>
            <a:ext cx="1078092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"/>
          <p:cNvSpPr/>
          <p:nvPr/>
        </p:nvSpPr>
        <p:spPr>
          <a:xfrm>
            <a:off x="539640" y="720"/>
            <a:ext cx="11518920" cy="57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INSTRUCTION: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Perform the indicated operation.</a:t>
            </a:r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solidFill>
                <a:srgbClr val="000000"/>
              </a:solidFill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1. Simplify the expression 9y + 3 – 4x – 2y -3x – 5 by combining like terms.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a. Group like terms: (9y - _____)   (-4x -  _____)   (3 -  _____)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b. Combine like terms:( ___ y) + (-  ___ x) + (  ___)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Final Answer: ________________________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2. Add: (10a + 10b – 3c) + (7a + 6b + 9c)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a. Rewrite the expression without the parenthesis.    __________________ +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b. Group like terms: (10a + _____) + (10b + _____) + (-3c + _____)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c. Combine like terms: (______)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(______)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(______)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d. Final Answer:________________________________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3. Subtract: (12x + 7) - (3x - 13)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a. Get the opposite of the subtrahend: (3x - 13)        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b. Rewrite as an addition problem. (12x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7)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(_______________)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c. Rewrite the expression without the parenthesis.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__________________ + 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d. Group like terms: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________________________________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e. Combine like terms: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________________________________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f. Final Answer: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"/>
              </a:rPr>
              <a:t>________________________________</a:t>
            </a:r>
            <a:endParaRPr b="0" lang="en-PH" sz="18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208" name=""/>
          <p:cNvSpPr/>
          <p:nvPr/>
        </p:nvSpPr>
        <p:spPr>
          <a:xfrm>
            <a:off x="546120" y="900000"/>
            <a:ext cx="1133316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360360" y="1800360"/>
            <a:ext cx="9717120" cy="43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-360360" y="2536920"/>
            <a:ext cx="1219212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 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3504960" y="4359240"/>
            <a:ext cx="2327040" cy="71676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4836600" y="3300120"/>
            <a:ext cx="2520000" cy="763200"/>
          </a:xfrm>
          <a:prstGeom prst="rect">
            <a:avLst/>
          </a:prstGeom>
          <a:ln w="0">
            <a:noFill/>
          </a:ln>
        </p:spPr>
      </p:pic>
      <p:sp>
        <p:nvSpPr>
          <p:cNvPr id="127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4775400" y="2184840"/>
            <a:ext cx="2642760" cy="85068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720000" y="149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Algebra disc has two sides. If one side shows the number 1, the other side shows the 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umber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1.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Similarly, for an algebra disc where one side shows the variable x, the other side will show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To obtain the negative of x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, we fl ip the disc with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as shown: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To obtain the negative of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, we flip the disc with 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as shown: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30" name=""/>
          <p:cNvSpPr/>
          <p:nvPr/>
        </p:nvSpPr>
        <p:spPr>
          <a:xfrm>
            <a:off x="-360" y="864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BASIC ALGEBRAIC RULES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6543000" y="4608000"/>
            <a:ext cx="296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We write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(x)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= 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3600000" y="5473440"/>
            <a:ext cx="2154600" cy="66348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 txBox="1"/>
          <p:nvPr/>
        </p:nvSpPr>
        <p:spPr>
          <a:xfrm>
            <a:off x="6588000" y="5580000"/>
            <a:ext cx="234000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We write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x)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=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309480" y="3690720"/>
            <a:ext cx="2810520" cy="98928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3687120" y="2340000"/>
            <a:ext cx="1892880" cy="103428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720000" y="149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If we put two discs x and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together, we will get a zero pair.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can use algebra discs to represent algebraic terms, e.g., we use three x discs to represent 3x.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use three       discs to represent </a:t>
            </a:r>
            <a:r>
              <a:rPr b="0" lang="en-PH" sz="1200" spc="-1" strike="noStrike">
                <a:solidFill>
                  <a:srgbClr val="000000"/>
                </a:solidFill>
                <a:latin typeface="€®hæþ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38" name=""/>
          <p:cNvSpPr/>
          <p:nvPr/>
        </p:nvSpPr>
        <p:spPr>
          <a:xfrm>
            <a:off x="-360" y="864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BASIC ALGEBRAIC RULES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6660000" y="252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write 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x)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=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0.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6660000" y="396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=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3420000" y="5090400"/>
            <a:ext cx="2882160" cy="101052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 txBox="1"/>
          <p:nvPr/>
        </p:nvSpPr>
        <p:spPr>
          <a:xfrm>
            <a:off x="6660000" y="540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-3x = 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-x) + 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-x) + 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-x)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€®hæþ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4"/>
          <a:srcRect l="0" t="0" r="68689" b="0"/>
          <a:stretch/>
        </p:blipFill>
        <p:spPr>
          <a:xfrm>
            <a:off x="2301840" y="4788000"/>
            <a:ext cx="290160" cy="325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720000" y="149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To obtain the negative of 3x, i.e., 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), we flip the three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discs as shown: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To obtain the negative of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3x, i.e.,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), we flip the three 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discs as shown: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What happens if we put three x discs and three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 discs together?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6" name=""/>
          <p:cNvSpPr/>
          <p:nvPr/>
        </p:nvSpPr>
        <p:spPr>
          <a:xfrm>
            <a:off x="-360" y="864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BASIC ALGEBRAIC RULES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6660000" y="252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write </a:t>
            </a:r>
            <a:r>
              <a:rPr b="0" lang="en-PH" sz="2000" spc="-1" strike="noStrike">
                <a:solidFill>
                  <a:srgbClr val="000000"/>
                </a:solidFill>
                <a:latin typeface="€®hæþ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(3x) </a:t>
            </a:r>
            <a:r>
              <a:rPr b="0" lang="en-PH" sz="2000" spc="-1" strike="noStrike">
                <a:solidFill>
                  <a:srgbClr val="000000"/>
                </a:solidFill>
                <a:latin typeface="€®hæþ"/>
                <a:ea typeface="€®hæþ"/>
              </a:rPr>
              <a:t>= 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6660000" y="396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write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3x)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=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4500000" y="5400000"/>
            <a:ext cx="3501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We write 3x 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(-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3x) =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0.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840680" y="2340000"/>
            <a:ext cx="4667400" cy="90000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1660680" y="3780000"/>
            <a:ext cx="4819320" cy="929160"/>
          </a:xfrm>
          <a:prstGeom prst="rect">
            <a:avLst/>
          </a:prstGeom>
          <a:ln w="0"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8100000" y="4420440"/>
            <a:ext cx="1120320" cy="1680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549720" y="126000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In algebra,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like terms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are terms that have the same variables. Examples of like terms are 2x and 5x, 7y and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2y, and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and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yx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. When two terms are not like terms, they are known as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unlike terms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. Some examples of unlike terms are 2x and 2y, 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y, and y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x.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We will show how to carry out the addition of linear expressions using algebra discs.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1: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2x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  2x + 3x = 5x.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5" name=""/>
          <p:cNvSpPr/>
          <p:nvPr/>
        </p:nvSpPr>
        <p:spPr>
          <a:xfrm>
            <a:off x="-360" y="79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ADDITION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4135320" y="3240000"/>
            <a:ext cx="4144680" cy="299916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549720" y="126000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2: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2x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(-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  2x + (-3x) = -x.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9" name=""/>
          <p:cNvSpPr/>
          <p:nvPr/>
        </p:nvSpPr>
        <p:spPr>
          <a:xfrm>
            <a:off x="-360" y="54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ADDITION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620000" y="1801080"/>
            <a:ext cx="6504480" cy="179892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3: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-2x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  -2x + 3x = 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1523520" y="4320000"/>
            <a:ext cx="6621480" cy="181368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440000" y="4262760"/>
            <a:ext cx="5760000" cy="182736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2827440" y="1357560"/>
            <a:ext cx="3652560" cy="278244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549720" y="126000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4: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-2x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®hæþ"/>
              </a:rPr>
              <a:t>+ (-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3x)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  -2x + (-3x) = -5x.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67" name=""/>
          <p:cNvSpPr/>
          <p:nvPr/>
        </p:nvSpPr>
        <p:spPr>
          <a:xfrm>
            <a:off x="-360" y="54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ADDITION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5: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(x – 1) + (2x – 3)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      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   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 (x -1) + (2x - 3) = (x + 2x) +   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(-1 - 3) (group like terms) = 3x - 4</a:t>
            </a: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1089720" y="270000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7: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(2x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– 3x + 11) + (7x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– 3x – 4)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= 2x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+ 7x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– 3x – 3x + 11 – 4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(group like terms)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= 9x</a:t>
            </a:r>
            <a:r>
              <a:rPr b="0" lang="en-PH" sz="2000" spc="-1" strike="noStrike" baseline="33000">
                <a:solidFill>
                  <a:srgbClr val="000000"/>
                </a:solidFill>
                <a:latin typeface="Lato"/>
                <a:ea typeface=""/>
              </a:rPr>
              <a:t>2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– 6x + 7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71" name=""/>
          <p:cNvSpPr/>
          <p:nvPr/>
        </p:nvSpPr>
        <p:spPr>
          <a:xfrm>
            <a:off x="-360" y="169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ADDITION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180000" y="360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/>
          <p:nvPr/>
        </p:nvSpPr>
        <p:spPr>
          <a:xfrm>
            <a:off x="729720" y="185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Example  8: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   3x – 2x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"/>
              </a:rPr>
              <a:t>Therefore, 3x -2x = x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"/>
              </a:rPr>
              <a:t>As 3x + (- 2x) = x , we can write 3x – 2x as 3x + (-2x) and represent  3x – 2x using algebra discs: </a:t>
            </a: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75" name=""/>
          <p:cNvSpPr/>
          <p:nvPr/>
        </p:nvSpPr>
        <p:spPr>
          <a:xfrm>
            <a:off x="-360" y="97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SUBTRACTION OF LIKE AND UNLIKE TERMS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549720" y="3838320"/>
            <a:ext cx="1097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4443480" y="1980000"/>
            <a:ext cx="3306240" cy="197280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5393520" y="4500000"/>
            <a:ext cx="1406160" cy="1631520"/>
          </a:xfrm>
          <a:prstGeom prst="rect">
            <a:avLst/>
          </a:prstGeom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2023-07-13T15:39:50Z</dcterms:modified>
  <cp:revision>435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