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760" cy="625680"/>
          </a:xfrm>
          <a:prstGeom prst="rect">
            <a:avLst/>
          </a:prstGeom>
          <a:ln w="0">
            <a:noFill/>
          </a:ln>
        </p:spPr>
      </p:pic>
      <p:sp>
        <p:nvSpPr>
          <p:cNvPr id="43" name="Rectangle 7"/>
          <p:cNvSpPr/>
          <p:nvPr/>
        </p:nvSpPr>
        <p:spPr>
          <a:xfrm>
            <a:off x="10868760" y="0"/>
            <a:ext cx="961200" cy="961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5280" cy="1025280"/>
          </a:xfrm>
          <a:prstGeom prst="rect">
            <a:avLst/>
          </a:prstGeom>
          <a:ln w="0">
            <a:noFill/>
          </a:ln>
        </p:spPr>
      </p:pic>
      <p:sp>
        <p:nvSpPr>
          <p:cNvPr id="45"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080" cy="3375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80000"/>
            <a:ext cx="809100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TALAARAWAN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3840" cy="631080"/>
          </a:xfrm>
          <a:prstGeom prst="rect">
            <a:avLst/>
          </a:prstGeom>
          <a:noFill/>
          <a:ln w="0">
            <a:noFill/>
          </a:ln>
        </p:spPr>
        <p:style>
          <a:lnRef idx="0"/>
          <a:fillRef idx="0"/>
          <a:effectRef idx="0"/>
          <a:fontRef idx="minor"/>
        </p:style>
      </p:sp>
      <p:sp>
        <p:nvSpPr>
          <p:cNvPr id="126" name=""/>
          <p:cNvSpPr/>
          <p:nvPr/>
        </p:nvSpPr>
        <p:spPr>
          <a:xfrm>
            <a:off x="540000" y="3240000"/>
            <a:ext cx="10794600" cy="2514600"/>
          </a:xfrm>
          <a:prstGeom prst="rect">
            <a:avLst/>
          </a:prstGeom>
          <a:noFill/>
          <a:ln w="0">
            <a:noFill/>
          </a:ln>
        </p:spPr>
        <p:style>
          <a:lnRef idx="0"/>
          <a:fillRef idx="0"/>
          <a:effectRef idx="0"/>
          <a:fontRef idx="minor"/>
        </p:style>
      </p:sp>
      <p:sp>
        <p:nvSpPr>
          <p:cNvPr id="127" name="PlaceHolder 12"/>
          <p:cNvSpPr/>
          <p:nvPr/>
        </p:nvSpPr>
        <p:spPr>
          <a:xfrm>
            <a:off x="901080" y="1980000"/>
            <a:ext cx="10438560" cy="711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talaarawan ay isang maikling sulatin na naglalaman ng saloobin, damdamin, at pang-araw-araw na gawain ng isang taong sumulat nito. Ito ay mula sa mga pinagsamang salitang talâ at araw, na ang ibig sabihin ay tala ng mga pangyayaring nagaganap sa araw-araw. Pinagsusunod-sunod ito ayon sa petsa o araw kung kailan ito isinulat.</a:t>
            </a:r>
            <a:endParaRPr b="0" lang="en-PH" sz="1800" spc="-1" strike="noStrike">
              <a:latin typeface="Arial"/>
            </a:endParaRPr>
          </a:p>
        </p:txBody>
      </p:sp>
      <p:sp>
        <p:nvSpPr>
          <p:cNvPr id="128" name="PlaceHolder 8"/>
          <p:cNvSpPr/>
          <p:nvPr/>
        </p:nvSpPr>
        <p:spPr>
          <a:xfrm>
            <a:off x="293400" y="39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TALAARAWAN</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3840" cy="631080"/>
          </a:xfrm>
          <a:prstGeom prst="rect">
            <a:avLst/>
          </a:prstGeom>
          <a:noFill/>
          <a:ln w="0">
            <a:noFill/>
          </a:ln>
        </p:spPr>
        <p:style>
          <a:lnRef idx="0"/>
          <a:fillRef idx="0"/>
          <a:effectRef idx="0"/>
          <a:fontRef idx="minor"/>
        </p:style>
      </p:sp>
      <p:sp>
        <p:nvSpPr>
          <p:cNvPr id="130" name=""/>
          <p:cNvSpPr/>
          <p:nvPr/>
        </p:nvSpPr>
        <p:spPr>
          <a:xfrm>
            <a:off x="540000" y="3240000"/>
            <a:ext cx="10794600" cy="2514600"/>
          </a:xfrm>
          <a:prstGeom prst="rect">
            <a:avLst/>
          </a:prstGeom>
          <a:noFill/>
          <a:ln w="0">
            <a:noFill/>
          </a:ln>
        </p:spPr>
        <p:style>
          <a:lnRef idx="0"/>
          <a:fillRef idx="0"/>
          <a:effectRef idx="0"/>
          <a:fontRef idx="minor"/>
        </p:style>
      </p:sp>
      <p:sp>
        <p:nvSpPr>
          <p:cNvPr id="131" name="PlaceHolder 3"/>
          <p:cNvSpPr/>
          <p:nvPr/>
        </p:nvSpPr>
        <p:spPr>
          <a:xfrm>
            <a:off x="901080" y="1980000"/>
            <a:ext cx="10438560" cy="711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32" name="PlaceHolder 4"/>
          <p:cNvSpPr/>
          <p:nvPr/>
        </p:nvSpPr>
        <p:spPr>
          <a:xfrm>
            <a:off x="293400" y="-53640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HALIMBAWA:</a:t>
            </a:r>
            <a:endParaRPr b="0" lang="en-PH" sz="3400" spc="-1" strike="noStrike">
              <a:latin typeface="Arial"/>
            </a:endParaRPr>
          </a:p>
        </p:txBody>
      </p:sp>
      <p:sp>
        <p:nvSpPr>
          <p:cNvPr id="133" name=""/>
          <p:cNvSpPr/>
          <p:nvPr/>
        </p:nvSpPr>
        <p:spPr>
          <a:xfrm>
            <a:off x="1080000" y="1980000"/>
            <a:ext cx="9899640" cy="3381840"/>
          </a:xfrm>
          <a:prstGeom prst="rect">
            <a:avLst/>
          </a:prstGeom>
          <a:noFill/>
          <a:ln w="0">
            <a:noFill/>
          </a:ln>
        </p:spPr>
        <p:style>
          <a:lnRef idx="0"/>
          <a:fillRef idx="0"/>
          <a:effectRef idx="0"/>
          <a:fontRef idx="minor"/>
        </p:style>
        <p:txBody>
          <a:bodyPr lIns="90000" rIns="90000" tIns="45000" bIns="45000" anchor="t">
            <a:noAutofit/>
          </a:bodyPr>
          <a:p>
            <a:pPr algn="r">
              <a:lnSpc>
                <a:spcPct val="150000"/>
              </a:lnSpc>
              <a:buNone/>
            </a:pPr>
            <a:r>
              <a:rPr b="0" lang="en-PH" sz="1800" spc="-1" strike="noStrike">
                <a:latin typeface="Lato"/>
              </a:rPr>
              <a:t>Nobyembre 15, 2018</a:t>
            </a:r>
            <a:endParaRPr b="0" lang="en-PH" sz="1800" spc="-1" strike="noStrike">
              <a:latin typeface="Arial"/>
            </a:endParaRPr>
          </a:p>
          <a:p>
            <a:pPr algn="r">
              <a:lnSpc>
                <a:spcPct val="150000"/>
              </a:lnSpc>
              <a:buNone/>
            </a:pP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Napanood ko kahapon ang isang maikling video tungkol sa kabataan ni Jose Rizal. Humanga ako sa kaniya dahil sa kabila ng pagiging bata ay nagpakita na siya ng katalinuhan. Natuto ako sa kaniyang galing.</a:t>
            </a:r>
            <a:endParaRPr b="0" lang="en-PH" sz="1800" spc="-1" strike="noStrike">
              <a:latin typeface="Arial"/>
            </a:endParaRPr>
          </a:p>
          <a:p>
            <a:pPr>
              <a:lnSpc>
                <a:spcPct val="150000"/>
              </a:lnSpc>
              <a:buNone/>
            </a:pPr>
            <a:endParaRPr b="0" lang="en-PH" sz="1800" spc="-1" strike="noStrike">
              <a:latin typeface="Arial"/>
            </a:endParaRPr>
          </a:p>
          <a:p>
            <a:pPr algn="r">
              <a:lnSpc>
                <a:spcPct val="150000"/>
              </a:lnSpc>
              <a:buNone/>
            </a:pPr>
            <a:r>
              <a:rPr b="0" lang="en-PH" sz="1800" spc="-1" strike="noStrike">
                <a:latin typeface="Lato"/>
              </a:rPr>
              <a:t>Nagmamahal,</a:t>
            </a:r>
            <a:endParaRPr b="0" lang="en-PH" sz="1800" spc="-1" strike="noStrike">
              <a:latin typeface="Arial"/>
            </a:endParaRPr>
          </a:p>
          <a:p>
            <a:pPr algn="r">
              <a:lnSpc>
                <a:spcPct val="150000"/>
              </a:lnSpc>
              <a:buNone/>
            </a:pPr>
            <a:r>
              <a:rPr b="0" lang="en-PH" sz="1800" spc="-1" strike="noStrike">
                <a:latin typeface="Lato"/>
              </a:rPr>
              <a:t>Juan</a:t>
            </a:r>
            <a:endParaRPr b="0" lang="en-PH" sz="1800" spc="-1" strike="noStrike">
              <a:latin typeface="Arial"/>
            </a:endParaRPr>
          </a:p>
        </p:txBody>
      </p:sp>
      <p:sp>
        <p:nvSpPr>
          <p:cNvPr id="134" name=""/>
          <p:cNvSpPr/>
          <p:nvPr/>
        </p:nvSpPr>
        <p:spPr>
          <a:xfrm>
            <a:off x="900000" y="1980000"/>
            <a:ext cx="10259640" cy="3419640"/>
          </a:xfrm>
          <a:prstGeom prst="rect">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2880000"/>
            <a:ext cx="12183840" cy="631080"/>
          </a:xfrm>
          <a:prstGeom prst="rect">
            <a:avLst/>
          </a:prstGeom>
          <a:noFill/>
          <a:ln w="0">
            <a:noFill/>
          </a:ln>
        </p:spPr>
        <p:style>
          <a:lnRef idx="0"/>
          <a:fillRef idx="0"/>
          <a:effectRef idx="0"/>
          <a:fontRef idx="minor"/>
        </p:style>
      </p:sp>
      <p:sp>
        <p:nvSpPr>
          <p:cNvPr id="136" name=""/>
          <p:cNvSpPr/>
          <p:nvPr/>
        </p:nvSpPr>
        <p:spPr>
          <a:xfrm>
            <a:off x="540000" y="3240000"/>
            <a:ext cx="10794600" cy="2514600"/>
          </a:xfrm>
          <a:prstGeom prst="rect">
            <a:avLst/>
          </a:prstGeom>
          <a:noFill/>
          <a:ln w="0">
            <a:noFill/>
          </a:ln>
        </p:spPr>
        <p:style>
          <a:lnRef idx="0"/>
          <a:fillRef idx="0"/>
          <a:effectRef idx="0"/>
          <a:fontRef idx="minor"/>
        </p:style>
      </p:sp>
      <p:sp>
        <p:nvSpPr>
          <p:cNvPr id="137" name="PlaceHolder 1"/>
          <p:cNvSpPr/>
          <p:nvPr/>
        </p:nvSpPr>
        <p:spPr>
          <a:xfrm>
            <a:off x="902880" y="1807920"/>
            <a:ext cx="10436760" cy="7117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1. Itala sa itaas na kanang bahagi ang petsa kung kailan ito isinulat.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Isulat sa unang panauhan ang talaarawan na parang nakikipag-usap sa isang kaibigan.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Natural ang pagbabahagi ng personal na damdamin o saloobin ng manunulat. Maaaring di-pormal ang       wika ngunit may kaayusan pa rin ang mga ideya.</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Maikli ngunit malinaw ang pagkakalahad ng mga gawain.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Maaari ding ilagay ang pangalan ng sumulat o nagmamay-ari ng talaarawan sa hulihang bahagi nito.</a:t>
            </a:r>
            <a:endParaRPr b="0" lang="en-PH" sz="1800" spc="-1" strike="noStrike">
              <a:latin typeface="Arial"/>
            </a:endParaRPr>
          </a:p>
        </p:txBody>
      </p:sp>
      <p:sp>
        <p:nvSpPr>
          <p:cNvPr id="138" name="PlaceHolder 2"/>
          <p:cNvSpPr/>
          <p:nvPr/>
        </p:nvSpPr>
        <p:spPr>
          <a:xfrm>
            <a:off x="252000" y="-3585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00000"/>
              </a:lnSpc>
              <a:buNone/>
            </a:pPr>
            <a:r>
              <a:rPr b="1" lang="en-US" sz="3400" spc="-1" strike="noStrike">
                <a:solidFill>
                  <a:srgbClr val="000000"/>
                </a:solidFill>
                <a:latin typeface="Lato"/>
                <a:ea typeface="DejaVu Sans"/>
              </a:rPr>
              <a:t>Mga Dapat Tandaan sa Pagsulat ng Talaarawan:</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itle 1"/>
          <p:cNvSpPr/>
          <p:nvPr/>
        </p:nvSpPr>
        <p:spPr>
          <a:xfrm>
            <a:off x="1523880" y="1799640"/>
            <a:ext cx="9134640" cy="23781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60000" y="2930400"/>
            <a:ext cx="12183840" cy="631080"/>
          </a:xfrm>
          <a:prstGeom prst="rect">
            <a:avLst/>
          </a:prstGeom>
          <a:noFill/>
          <a:ln w="0">
            <a:noFill/>
          </a:ln>
        </p:spPr>
        <p:style>
          <a:lnRef idx="0"/>
          <a:fillRef idx="0"/>
          <a:effectRef idx="0"/>
          <a:fontRef idx="minor"/>
        </p:style>
      </p:sp>
      <p:sp>
        <p:nvSpPr>
          <p:cNvPr id="141" name=""/>
          <p:cNvSpPr/>
          <p:nvPr/>
        </p:nvSpPr>
        <p:spPr>
          <a:xfrm>
            <a:off x="540000" y="3240000"/>
            <a:ext cx="10794600" cy="2514600"/>
          </a:xfrm>
          <a:prstGeom prst="rect">
            <a:avLst/>
          </a:prstGeom>
          <a:noFill/>
          <a:ln w="0">
            <a:noFill/>
          </a:ln>
        </p:spPr>
        <p:style>
          <a:lnRef idx="0"/>
          <a:fillRef idx="0"/>
          <a:effectRef idx="0"/>
          <a:fontRef idx="minor"/>
        </p:style>
      </p:sp>
      <p:sp>
        <p:nvSpPr>
          <p:cNvPr id="142" name="PlaceHolder 6"/>
          <p:cNvSpPr/>
          <p:nvPr/>
        </p:nvSpPr>
        <p:spPr>
          <a:xfrm>
            <a:off x="792000" y="576000"/>
            <a:ext cx="10259640" cy="71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Basahin ang maikling talaarawan sa ibaba at sagutin ang mga tanong batay rito.</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sa kuwaderno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iyong mga sagot.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Mayo 4, 2020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PH" sz="1800" spc="-1" strike="noStrike">
                <a:solidFill>
                  <a:srgbClr val="000000"/>
                </a:solidFill>
                <a:latin typeface="Lato"/>
                <a:ea typeface="DejaVu Sans"/>
              </a:rPr>
              <a:t>Mahal kong Diary,</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Tuwang-tuwa ako ngayong araw na ito dahil nakapagtanim ako ng iba’t ibang halaman sa aming munting bakuran. Tumulong din ako sa aking nanay upang gumawa ng pataba. Pagkatapos ng dalawang buwan, maaari ko na itong ilagay sa mga namumulaklak na halaman.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Nakalulungkot lang kasi may mga kabataang dumaan dito sa aming lugar na walang suot na face mask at may maingay at malalakas na tawanan. Pinaalalahanan sila ng aking nanay ngunit hindi nila ito pinansin. Sana ay matutong sumunod ang lahat sa itinatalagang minimum health protocols ngayong may pandemya.</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Nagmamahal,</a:t>
            </a: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Karen</a:t>
            </a:r>
            <a:endParaRPr b="0" lang="en-PH" sz="1800" spc="-1" strike="noStrike">
              <a:latin typeface="Arial"/>
            </a:endParaRPr>
          </a:p>
          <a:p>
            <a:pPr algn="r">
              <a:lnSpc>
                <a:spcPct val="100000"/>
              </a:lnSpc>
              <a:buNone/>
            </a:pPr>
            <a:endParaRPr b="0" lang="en-PH" sz="1800" spc="-1" strike="noStrike">
              <a:latin typeface="Arial"/>
            </a:endParaRPr>
          </a:p>
        </p:txBody>
      </p:sp>
      <p:sp>
        <p:nvSpPr>
          <p:cNvPr id="143" name=""/>
          <p:cNvSpPr/>
          <p:nvPr/>
        </p:nvSpPr>
        <p:spPr>
          <a:xfrm>
            <a:off x="576000" y="1944000"/>
            <a:ext cx="10796760" cy="3556080"/>
          </a:xfrm>
          <a:prstGeom prst="rect">
            <a:avLst/>
          </a:prstGeom>
          <a:noFill/>
          <a:ln w="0">
            <a:noFill/>
          </a:ln>
        </p:spPr>
        <p:style>
          <a:lnRef idx="0"/>
          <a:fillRef idx="0"/>
          <a:effectRef idx="0"/>
          <a:fontRef idx="minor"/>
        </p:style>
      </p:sp>
      <p:sp>
        <p:nvSpPr>
          <p:cNvPr id="144" name=""/>
          <p:cNvSpPr/>
          <p:nvPr/>
        </p:nvSpPr>
        <p:spPr>
          <a:xfrm>
            <a:off x="720000" y="1440000"/>
            <a:ext cx="10799640" cy="4319640"/>
          </a:xfrm>
          <a:prstGeom prst="rect">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60000" y="2880000"/>
            <a:ext cx="12183840" cy="631080"/>
          </a:xfrm>
          <a:prstGeom prst="rect">
            <a:avLst/>
          </a:prstGeom>
          <a:noFill/>
          <a:ln w="0">
            <a:noFill/>
          </a:ln>
        </p:spPr>
        <p:style>
          <a:lnRef idx="0"/>
          <a:fillRef idx="0"/>
          <a:effectRef idx="0"/>
          <a:fontRef idx="minor"/>
        </p:style>
      </p:sp>
      <p:sp>
        <p:nvSpPr>
          <p:cNvPr id="146" name=""/>
          <p:cNvSpPr/>
          <p:nvPr/>
        </p:nvSpPr>
        <p:spPr>
          <a:xfrm>
            <a:off x="540000" y="3240000"/>
            <a:ext cx="10794600" cy="2514600"/>
          </a:xfrm>
          <a:prstGeom prst="rect">
            <a:avLst/>
          </a:prstGeom>
          <a:noFill/>
          <a:ln w="0">
            <a:noFill/>
          </a:ln>
        </p:spPr>
        <p:style>
          <a:lnRef idx="0"/>
          <a:fillRef idx="0"/>
          <a:effectRef idx="0"/>
          <a:fontRef idx="minor"/>
        </p:style>
      </p:sp>
      <p:sp>
        <p:nvSpPr>
          <p:cNvPr id="147" name="PlaceHolder 9"/>
          <p:cNvSpPr/>
          <p:nvPr/>
        </p:nvSpPr>
        <p:spPr>
          <a:xfrm>
            <a:off x="902880" y="1807920"/>
            <a:ext cx="10436760" cy="7117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1. Bakit natuwa si Karen noong Mayo 4, 2020?</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Anong gawain ang pinagkaabalahan ni Karen sa araw na iyon?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Bakit pinaalalahanan ng kaniyang nanay ang mga kabataang dumaan sa kanilang lugar?</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Naranasan mo na rin ba ang mga ibinahaging karanasan ni Karen? Paano kaya maiiwasan ang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kaniyang pagkabahala sa mga kabataang dumaan sa kanilang lugar?</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Sa iyong palagay, anong mensahe ang inilalahad sa talaarawan ni Karen?</a:t>
            </a:r>
            <a:endParaRPr b="0" lang="en-PH" sz="1800" spc="-1" strike="noStrike">
              <a:latin typeface="Arial"/>
            </a:endParaRPr>
          </a:p>
        </p:txBody>
      </p:sp>
      <p:sp>
        <p:nvSpPr>
          <p:cNvPr id="148" name="PlaceHolder 10"/>
          <p:cNvSpPr/>
          <p:nvPr/>
        </p:nvSpPr>
        <p:spPr>
          <a:xfrm>
            <a:off x="252000" y="-3585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00000"/>
              </a:lnSpc>
              <a:buNone/>
            </a:pPr>
            <a:r>
              <a:rPr b="1" lang="en-US" sz="3400" spc="-1" strike="noStrike">
                <a:solidFill>
                  <a:srgbClr val="000000"/>
                </a:solidFill>
                <a:latin typeface="Lato"/>
                <a:ea typeface="DejaVu Sans"/>
              </a:rPr>
              <a:t>Mga Katanungan:</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60000" y="2930400"/>
            <a:ext cx="12183840" cy="631080"/>
          </a:xfrm>
          <a:prstGeom prst="rect">
            <a:avLst/>
          </a:prstGeom>
          <a:noFill/>
          <a:ln w="0">
            <a:noFill/>
          </a:ln>
        </p:spPr>
        <p:style>
          <a:lnRef idx="0"/>
          <a:fillRef idx="0"/>
          <a:effectRef idx="0"/>
          <a:fontRef idx="minor"/>
        </p:style>
      </p:sp>
      <p:sp>
        <p:nvSpPr>
          <p:cNvPr id="150" name=""/>
          <p:cNvSpPr/>
          <p:nvPr/>
        </p:nvSpPr>
        <p:spPr>
          <a:xfrm>
            <a:off x="540000" y="3240000"/>
            <a:ext cx="10794600" cy="2514600"/>
          </a:xfrm>
          <a:prstGeom prst="rect">
            <a:avLst/>
          </a:prstGeom>
          <a:noFill/>
          <a:ln w="0">
            <a:noFill/>
          </a:ln>
        </p:spPr>
        <p:style>
          <a:lnRef idx="0"/>
          <a:fillRef idx="0"/>
          <a:effectRef idx="0"/>
          <a:fontRef idx="minor"/>
        </p:style>
      </p:sp>
      <p:sp>
        <p:nvSpPr>
          <p:cNvPr id="151" name="PlaceHolder 5"/>
          <p:cNvSpPr/>
          <p:nvPr/>
        </p:nvSpPr>
        <p:spPr>
          <a:xfrm>
            <a:off x="833040" y="1267560"/>
            <a:ext cx="11226240" cy="711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Natuwa si Karen noong Mayo 4, 2020 dahil nakapagtanim siya ng iba’t ibang halaman sa kanilang munting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bakuran.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Ang pagtatanim ng mga halaman sa kanilang bakuran at pagtulong sa kaniyang nanay sa paggawa ng pataba           ang kaniyang pinagkaabalahan.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Pinaalalahanan ng kaniyang nanay ang mga kabataang dumaan sa kanilang lugar dahil wala silang suot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 face mask at maingay at malalakas ang tawanan ng mga 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Iba-iba ang maaaring maging sagot ng mag-aaral.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Ang talaarawan ni Karen ay nagpapabatid ng mga mensaheng: paggawa ng bagay na nakatutulong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kalikasan ngayong may pandemya, pagtulong sa magulang, at pag-alam ng tama at maling gawain.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(Tanggapin ang iba pang sagot ng mag-aaral.)</a:t>
            </a:r>
            <a:endParaRPr b="0" lang="en-PH" sz="1800" spc="-1" strike="noStrike">
              <a:latin typeface="Arial"/>
            </a:endParaRPr>
          </a:p>
        </p:txBody>
      </p:sp>
      <p:sp>
        <p:nvSpPr>
          <p:cNvPr id="152" name=""/>
          <p:cNvSpPr/>
          <p:nvPr/>
        </p:nvSpPr>
        <p:spPr>
          <a:xfrm>
            <a:off x="576000" y="1944000"/>
            <a:ext cx="10796760" cy="3556080"/>
          </a:xfrm>
          <a:prstGeom prst="rect">
            <a:avLst/>
          </a:prstGeom>
          <a:noFill/>
          <a:ln w="0">
            <a:noFill/>
          </a:ln>
        </p:spPr>
        <p:style>
          <a:lnRef idx="0"/>
          <a:fillRef idx="0"/>
          <a:effectRef idx="0"/>
          <a:fontRef idx="minor"/>
        </p:style>
      </p:sp>
      <p:sp>
        <p:nvSpPr>
          <p:cNvPr id="153" name="PlaceHolder 7"/>
          <p:cNvSpPr/>
          <p:nvPr/>
        </p:nvSpPr>
        <p:spPr>
          <a:xfrm>
            <a:off x="180000" y="-7545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2023-07-11T08:57:44Z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