
<file path=[Content_Types].xml><?xml version="1.0" encoding="utf-8"?>
<Types xmlns="http://schemas.openxmlformats.org/package/2006/content-types">
  <Default Extension="xml" ContentType="application/xml"/>
  <Default Extension="rels" ContentType="application/vnd.openxmlformats-package.relationships+xml"/>
  <Default Extension="png" ContentType="image/png"/>
  <Default Extension="jpeg" ContentType="image/jpeg"/>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_rels/.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_rels/slideMaster3.xml.rels" ContentType="application/vnd.openxmlformats-package.relationships+xml"/>
  <Override PartName="/ppt/slideMasters/_rels/slideMaster1.xml.rels" ContentType="application/vnd.openxmlformats-package.relationships+xml"/>
  <Override PartName="/ppt/slideMasters/_rels/slideMaster2.xml.rels" ContentType="application/vnd.openxmlformats-package.relationships+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_rels/presentation.xml.rels" ContentType="application/vnd.openxmlformats-package.relationships+xml"/>
  <Override PartName="/ppt/media/image1.png" ContentType="image/png"/>
  <Override PartName="/ppt/media/image2.png" ContentType="image/png"/>
  <Override PartName="/ppt/media/image3.png" ContentType="image/png"/>
  <Override PartName="/ppt/media/image4.png" ContentType="image/png"/>
  <Override PartName="/ppt/media/image5.png" ContentType="image/png"/>
  <Override PartName="/ppt/presProps.xml" ContentType="application/vnd.openxmlformats-officedocument.presentationml.presProps+xml"/>
  <Override PartName="/ppt/slideLayouts/slideLayout19.xml" ContentType="application/vnd.openxmlformats-officedocument.presentationml.slideLayout+xml"/>
  <Override PartName="/ppt/slideLayouts/slideLayout8.xml" ContentType="application/vnd.openxmlformats-officedocument.presentationml.slideLayout+xml"/>
  <Override PartName="/ppt/slideLayouts/slideLayout17.xml" ContentType="application/vnd.openxmlformats-officedocument.presentationml.slideLayout+xml"/>
  <Override PartName="/ppt/slideLayouts/slideLayout20.xml" ContentType="application/vnd.openxmlformats-officedocument.presentationml.slideLayout+xml"/>
  <Override PartName="/ppt/slideLayouts/slideLayout9.xml" ContentType="application/vnd.openxmlformats-officedocument.presentationml.slideLayout+xml"/>
  <Override PartName="/ppt/slideLayouts/slideLayout18.xml" ContentType="application/vnd.openxmlformats-officedocument.presentationml.slideLayout+xml"/>
  <Override PartName="/ppt/slideLayouts/slideLayout21.xml" ContentType="application/vnd.openxmlformats-officedocument.presentationml.slideLayout+xml"/>
  <Override PartName="/ppt/slideLayouts/slideLayout10.xml" ContentType="application/vnd.openxmlformats-officedocument.presentationml.slideLayout+xml"/>
  <Override PartName="/ppt/slideLayouts/slideLayout1.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1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13.xml" ContentType="application/vnd.openxmlformats-officedocument.presentationml.slideLayout+xml"/>
  <Override PartName="/ppt/slideLayouts/_rels/slideLayout34.xml.rels" ContentType="application/vnd.openxmlformats-package.relationships+xml"/>
  <Override PartName="/ppt/slideLayouts/_rels/slideLayout33.xml.rels" ContentType="application/vnd.openxmlformats-package.relationships+xml"/>
  <Override PartName="/ppt/slideLayouts/_rels/slideLayout9.xml.rels" ContentType="application/vnd.openxmlformats-package.relationships+xml"/>
  <Override PartName="/ppt/slideLayouts/_rels/slideLayout32.xml.rels" ContentType="application/vnd.openxmlformats-package.relationships+xml"/>
  <Override PartName="/ppt/slideLayouts/_rels/slideLayout21.xml.rels" ContentType="application/vnd.openxmlformats-package.relationships+xml"/>
  <Override PartName="/ppt/slideLayouts/_rels/slideLayout24.xml.rels" ContentType="application/vnd.openxmlformats-package.relationships+xml"/>
  <Override PartName="/ppt/slideLayouts/_rels/slideLayout16.xml.rels" ContentType="application/vnd.openxmlformats-package.relationships+xml"/>
  <Override PartName="/ppt/slideLayouts/_rels/slideLayout31.xml.rels" ContentType="application/vnd.openxmlformats-package.relationships+xml"/>
  <Override PartName="/ppt/slideLayouts/_rels/slideLayout20.xml.rels" ContentType="application/vnd.openxmlformats-package.relationships+xml"/>
  <Override PartName="/ppt/slideLayouts/_rels/slideLayout23.xml.rels" ContentType="application/vnd.openxmlformats-package.relationships+xml"/>
  <Override PartName="/ppt/slideLayouts/_rels/slideLayout15.xml.rels" ContentType="application/vnd.openxmlformats-package.relationships+xml"/>
  <Override PartName="/ppt/slideLayouts/_rels/slideLayout30.xml.rels" ContentType="application/vnd.openxmlformats-package.relationships+xml"/>
  <Override PartName="/ppt/slideLayouts/_rels/slideLayout29.xml.rels" ContentType="application/vnd.openxmlformats-package.relationships+xml"/>
  <Override PartName="/ppt/slideLayouts/_rels/slideLayout22.xml.rels" ContentType="application/vnd.openxmlformats-package.relationships+xml"/>
  <Override PartName="/ppt/slideLayouts/_rels/slideLayout14.xml.rels" ContentType="application/vnd.openxmlformats-package.relationships+xml"/>
  <Override PartName="/ppt/slideLayouts/_rels/slideLayout28.xml.rels" ContentType="application/vnd.openxmlformats-package.relationships+xml"/>
  <Override PartName="/ppt/slideLayouts/_rels/slideLayout36.xml.rels" ContentType="application/vnd.openxmlformats-package.relationships+xml"/>
  <Override PartName="/ppt/slideLayouts/_rels/slideLayout7.xml.rels" ContentType="application/vnd.openxmlformats-package.relationships+xml"/>
  <Override PartName="/ppt/slideLayouts/_rels/slideLayout6.xml.rels" ContentType="application/vnd.openxmlformats-package.relationships+xml"/>
  <Override PartName="/ppt/slideLayouts/_rels/slideLayout5.xml.rels" ContentType="application/vnd.openxmlformats-package.relationships+xml"/>
  <Override PartName="/ppt/slideLayouts/_rels/slideLayout4.xml.rels" ContentType="application/vnd.openxmlformats-package.relationships+xml"/>
  <Override PartName="/ppt/slideLayouts/_rels/slideLayout27.xml.rels" ContentType="application/vnd.openxmlformats-package.relationships+xml"/>
  <Override PartName="/ppt/slideLayouts/_rels/slideLayout13.xml.rels" ContentType="application/vnd.openxmlformats-package.relationships+xml"/>
  <Override PartName="/ppt/slideLayouts/_rels/slideLayout35.xml.rels" ContentType="application/vnd.openxmlformats-package.relationships+xml"/>
  <Override PartName="/ppt/slideLayouts/_rels/slideLayout3.xml.rels" ContentType="application/vnd.openxmlformats-package.relationships+xml"/>
  <Override PartName="/ppt/slideLayouts/_rels/slideLayout2.xml.rels" ContentType="application/vnd.openxmlformats-package.relationships+xml"/>
  <Override PartName="/ppt/slideLayouts/_rels/slideLayout8.xml.rels" ContentType="application/vnd.openxmlformats-package.relationships+xml"/>
  <Override PartName="/ppt/slideLayouts/_rels/slideLayout1.xml.rels" ContentType="application/vnd.openxmlformats-package.relationships+xml"/>
  <Override PartName="/ppt/slideLayouts/_rels/slideLayout12.xml.rels" ContentType="application/vnd.openxmlformats-package.relationships+xml"/>
  <Override PartName="/ppt/slideLayouts/_rels/slideLayout19.xml.rels" ContentType="application/vnd.openxmlformats-package.relationships+xml"/>
  <Override PartName="/ppt/slideLayouts/_rels/slideLayout25.xml.rels" ContentType="application/vnd.openxmlformats-package.relationships+xml"/>
  <Override PartName="/ppt/slideLayouts/_rels/slideLayout10.xml.rels" ContentType="application/vnd.openxmlformats-package.relationships+xml"/>
  <Override PartName="/ppt/slideLayouts/_rels/slideLayout17.xml.rels" ContentType="application/vnd.openxmlformats-package.relationships+xml"/>
  <Override PartName="/ppt/slideLayouts/_rels/slideLayout26.xml.rels" ContentType="application/vnd.openxmlformats-package.relationships+xml"/>
  <Override PartName="/ppt/slideLayouts/_rels/slideLayout18.xml.rels" ContentType="application/vnd.openxmlformats-package.relationships+xml"/>
  <Override PartName="/ppt/slideLayouts/_rels/slideLayout11.xml.rels" ContentType="application/vnd.openxmlformats-package.relationships+xml"/>
  <Override PartName="/ppt/slideLayouts/slideLayout5.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6.xml" ContentType="application/vnd.openxmlformats-officedocument.presentationml.slideLayout+xml"/>
  <Override PartName="/ppt/slideLayouts/slideLayout16.xml" ContentType="application/vnd.openxmlformats-officedocument.presentationml.slideLayout+xml"/>
  <Override PartName="/ppt/slideLayouts/slideLayout7.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26.xml" ContentType="application/vnd.openxmlformats-officedocument.presentationml.slideLayout+xml"/>
  <Override PartName="/ppt/slideLayouts/slideLayout32.xml" ContentType="application/vnd.openxmlformats-officedocument.presentationml.slideLayout+xml"/>
  <Override PartName="/ppt/slideLayouts/slideLayout27.xml" ContentType="application/vnd.openxmlformats-officedocument.presentationml.slideLayout+xml"/>
  <Override PartName="/ppt/slideLayouts/slideLayout33.xml" ContentType="application/vnd.openxmlformats-officedocument.presentationml.slideLayout+xml"/>
  <Override PartName="/ppt/slideLayouts/slideLayout28.xml" ContentType="application/vnd.openxmlformats-officedocument.presentationml.slideLayout+xml"/>
  <Override PartName="/ppt/slideLayouts/slideLayout34.xml" ContentType="application/vnd.openxmlformats-officedocument.presentationml.slideLayout+xml"/>
  <Override PartName="/ppt/slideLayouts/slideLayout29.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s/_rels/slide9.xml.rels" ContentType="application/vnd.openxmlformats-package.relationships+xml"/>
  <Override PartName="/ppt/slides/_rels/slide8.xml.rels" ContentType="application/vnd.openxmlformats-package.relationships+xml"/>
  <Override PartName="/ppt/slides/_rels/slide7.xml.rels" ContentType="application/vnd.openxmlformats-package.relationships+xml"/>
  <Override PartName="/ppt/slides/_rels/slide6.xml.rels" ContentType="application/vnd.openxmlformats-package.relationships+xml"/>
  <Override PartName="/ppt/slides/_rels/slide5.xml.rels" ContentType="application/vnd.openxmlformats-package.relationships+xml"/>
  <Override PartName="/ppt/slides/_rels/slide4.xml.rels" ContentType="application/vnd.openxmlformats-package.relationships+xml"/>
  <Override PartName="/ppt/slides/_rels/slide1.xml.rels" ContentType="application/vnd.openxmlformats-package.relationships+xml"/>
  <Override PartName="/ppt/slides/_rels/slide3.xml.rels" ContentType="application/vnd.openxmlformats-package.relationships+xml"/>
  <Override PartName="/ppt/slides/_rels/slide2.xml.rels" ContentType="application/vnd.openxmlformats-package.relationships+xml"/>
  <Override PartName="/ppt/slides/_rels/slide11.xml.rels" ContentType="application/vnd.openxmlformats-package.relationships+xml"/>
  <Override PartName="/ppt/slides/_rels/slide10.xml.rels" ContentType="application/vnd.openxmlformats-package.relationships+xml"/>
  <Override PartName="/ppt/slides/slide1.xml" ContentType="application/vnd.openxmlformats-officedocument.presentationml.slide+xml"/>
  <Override PartName="/ppt/slides/slide10.xml" ContentType="application/vnd.openxmlformats-officedocument.presentationml.slide+xml"/>
  <Override PartName="/ppt/slides/slide2.xml" ContentType="application/vnd.openxmlformats-officedocument.presentationml.slide+xml"/>
  <Override PartName="/ppt/slides/slide11.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Types>
</file>

<file path=_rels/.rels><?xml version="1.0" encoding="UTF-8"?>
<Relationships xmlns="http://schemas.openxmlformats.org/package/2006/relationships"><Relationship Id="rId1" Type="http://schemas.openxmlformats.org/package/2006/relationships/metadata/core-properties" Target="docProps/core.xml"/><Relationship Id="rId2" Type="http://schemas.openxmlformats.org/officeDocument/2006/relationships/extended-properties" Target="docProps/app.xml"/><Relationship Id="rId3" Type="http://schemas.openxmlformats.org/officeDocument/2006/relationships/custom-properties" Target="docProps/custom.xml"/><Relationship Id="rId4" Type="http://schemas.openxmlformats.org/officeDocument/2006/relationships/officeDocument" Target="ppt/presentation.xml"/>
</Relationships>
</file>

<file path=ppt/presentation.xml><?xml version="1.0" encoding="utf-8"?>
<p:presentation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sldMasterIdLst>
    <p:sldMasterId id="2147483648" r:id="rId2"/>
    <p:sldMasterId id="2147483661" r:id="rId3"/>
    <p:sldMasterId id="2147483674" r:id="rId4"/>
  </p:sldMasterIdLst>
  <p:sldIdLst>
    <p:sldId id="256" r:id="rId5"/>
    <p:sldId id="257" r:id="rId6"/>
    <p:sldId id="258" r:id="rId7"/>
    <p:sldId id="259" r:id="rId8"/>
    <p:sldId id="260" r:id="rId9"/>
    <p:sldId id="261" r:id="rId10"/>
    <p:sldId id="262" r:id="rId11"/>
    <p:sldId id="263" r:id="rId12"/>
    <p:sldId id="264" r:id="rId13"/>
    <p:sldId id="265" r:id="rId14"/>
    <p:sldId id="266" r:id="rId15"/>
  </p:sldIdLst>
  <p:sldSz cx="12192000" cy="6858000"/>
  <p:notesSz cx="7772400" cy="10058400"/>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ationPr>
</file>

<file path=ppt/_rels/presentation.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slideMaster" Target="slideMasters/slideMaster1.xml"/><Relationship Id="rId3" Type="http://schemas.openxmlformats.org/officeDocument/2006/relationships/slideMaster" Target="slideMasters/slideMaster2.xml"/><Relationship Id="rId4" Type="http://schemas.openxmlformats.org/officeDocument/2006/relationships/slideMaster" Target="slideMasters/slideMaster3.xml"/><Relationship Id="rId5" Type="http://schemas.openxmlformats.org/officeDocument/2006/relationships/slide" Target="slides/slide1.xml"/><Relationship Id="rId6" Type="http://schemas.openxmlformats.org/officeDocument/2006/relationships/slide" Target="slides/slide2.xml"/><Relationship Id="rId7" Type="http://schemas.openxmlformats.org/officeDocument/2006/relationships/slide" Target="slides/slide3.xml"/><Relationship Id="rId8" Type="http://schemas.openxmlformats.org/officeDocument/2006/relationships/slide" Target="slides/slide4.xml"/><Relationship Id="rId9" Type="http://schemas.openxmlformats.org/officeDocument/2006/relationships/slide" Target="slides/slide5.xml"/><Relationship Id="rId10" Type="http://schemas.openxmlformats.org/officeDocument/2006/relationships/slide" Target="slides/slide6.xml"/><Relationship Id="rId11" Type="http://schemas.openxmlformats.org/officeDocument/2006/relationships/slide" Target="slides/slide7.xml"/><Relationship Id="rId12" Type="http://schemas.openxmlformats.org/officeDocument/2006/relationships/slide" Target="slides/slide8.xml"/><Relationship Id="rId13" Type="http://schemas.openxmlformats.org/officeDocument/2006/relationships/slide" Target="slides/slide9.xml"/><Relationship Id="rId14" Type="http://schemas.openxmlformats.org/officeDocument/2006/relationships/slide" Target="slides/slide10.xml"/><Relationship Id="rId15" Type="http://schemas.openxmlformats.org/officeDocument/2006/relationships/slide" Target="slides/slide11.xml"/><Relationship Id="rId16" Type="http://schemas.openxmlformats.org/officeDocument/2006/relationships/presProps" Target="presProps.xml"/>
</Relationships>
</file>

<file path=ppt/slideLayouts/_rels/slideLayout1.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0.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1.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2.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3.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4.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5.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6.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7.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8.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9.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20.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1.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2.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3.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4.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5.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6.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7.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8.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9.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30.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1.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2.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3.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4.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5.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6.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4.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5.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6.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7.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8.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9.xml.rels><?xml version="1.0" encoding="UTF-8"?>
<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1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27"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28" name="PlaceHolder 2"/>
          <p:cNvSpPr>
            <a:spLocks noGrp="1"/>
          </p:cNvSpPr>
          <p:nvPr>
            <p:ph/>
          </p:nvPr>
        </p:nvSpPr>
        <p:spPr>
          <a:xfrm>
            <a:off x="609480" y="1604520"/>
            <a:ext cx="109724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29" name="PlaceHolder 3"/>
          <p:cNvSpPr>
            <a:spLocks noGrp="1"/>
          </p:cNvSpPr>
          <p:nvPr>
            <p:ph/>
          </p:nvPr>
        </p:nvSpPr>
        <p:spPr>
          <a:xfrm>
            <a:off x="609480" y="3682080"/>
            <a:ext cx="1097244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1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30"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31"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32"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33" name="PlaceHolder 4"/>
          <p:cNvSpPr>
            <a:spLocks noGrp="1"/>
          </p:cNvSpPr>
          <p:nvPr>
            <p:ph/>
          </p:nvPr>
        </p:nvSpPr>
        <p:spPr>
          <a:xfrm>
            <a:off x="60948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34" name="PlaceHolder 5"/>
          <p:cNvSpPr>
            <a:spLocks noGrp="1"/>
          </p:cNvSpPr>
          <p:nvPr>
            <p:ph/>
          </p:nvPr>
        </p:nvSpPr>
        <p:spPr>
          <a:xfrm>
            <a:off x="623196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1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35"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36" name="PlaceHolder 2"/>
          <p:cNvSpPr>
            <a:spLocks noGrp="1"/>
          </p:cNvSpPr>
          <p:nvPr>
            <p:ph/>
          </p:nvPr>
        </p:nvSpPr>
        <p:spPr>
          <a:xfrm>
            <a:off x="609480" y="160452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37" name="PlaceHolder 3"/>
          <p:cNvSpPr>
            <a:spLocks noGrp="1"/>
          </p:cNvSpPr>
          <p:nvPr>
            <p:ph/>
          </p:nvPr>
        </p:nvSpPr>
        <p:spPr>
          <a:xfrm>
            <a:off x="4319640" y="160452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38" name="PlaceHolder 4"/>
          <p:cNvSpPr>
            <a:spLocks noGrp="1"/>
          </p:cNvSpPr>
          <p:nvPr>
            <p:ph/>
          </p:nvPr>
        </p:nvSpPr>
        <p:spPr>
          <a:xfrm>
            <a:off x="8029800" y="160452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39" name="PlaceHolder 5"/>
          <p:cNvSpPr>
            <a:spLocks noGrp="1"/>
          </p:cNvSpPr>
          <p:nvPr>
            <p:ph/>
          </p:nvPr>
        </p:nvSpPr>
        <p:spPr>
          <a:xfrm>
            <a:off x="609480" y="368208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40" name="PlaceHolder 6"/>
          <p:cNvSpPr>
            <a:spLocks noGrp="1"/>
          </p:cNvSpPr>
          <p:nvPr>
            <p:ph/>
          </p:nvPr>
        </p:nvSpPr>
        <p:spPr>
          <a:xfrm>
            <a:off x="4319640" y="368208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41" name="PlaceHolder 7"/>
          <p:cNvSpPr>
            <a:spLocks noGrp="1"/>
          </p:cNvSpPr>
          <p:nvPr>
            <p:ph/>
          </p:nvPr>
        </p:nvSpPr>
        <p:spPr>
          <a:xfrm>
            <a:off x="8029800" y="3682080"/>
            <a:ext cx="353304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1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1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49"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50" name="PlaceHolder 2"/>
          <p:cNvSpPr>
            <a:spLocks noGrp="1"/>
          </p:cNvSpPr>
          <p:nvPr>
            <p:ph type="subTitle"/>
          </p:nvPr>
        </p:nvSpPr>
        <p:spPr>
          <a:xfrm>
            <a:off x="609480" y="1604520"/>
            <a:ext cx="10972440" cy="3977280"/>
          </a:xfrm>
          <a:prstGeom prst="rect">
            <a:avLst/>
          </a:prstGeom>
          <a:noFill/>
          <a:ln w="0">
            <a:noFill/>
          </a:ln>
        </p:spPr>
        <p:txBody>
          <a:bodyPr lIns="0" rIns="0" tIns="0" bIns="0" anchor="ctr">
            <a:noAutofit/>
          </a:bodyPr>
          <a:p>
            <a:pPr algn="ctr">
              <a:buNone/>
            </a:pPr>
            <a:endParaRPr b="0" lang="en-PH" sz="3200" spc="-1" strike="noStrike">
              <a:latin typeface="Arial"/>
            </a:endParaRPr>
          </a:p>
        </p:txBody>
      </p:sp>
    </p:spTree>
  </p:cSld>
</p:sldLayout>
</file>

<file path=ppt/slideLayouts/slideLayout1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51"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52" name="PlaceHolder 2"/>
          <p:cNvSpPr>
            <a:spLocks noGrp="1"/>
          </p:cNvSpPr>
          <p:nvPr>
            <p:ph/>
          </p:nvPr>
        </p:nvSpPr>
        <p:spPr>
          <a:xfrm>
            <a:off x="609480" y="1604520"/>
            <a:ext cx="10972440" cy="397728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1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53"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54" name="PlaceHolder 2"/>
          <p:cNvSpPr>
            <a:spLocks noGrp="1"/>
          </p:cNvSpPr>
          <p:nvPr>
            <p:ph/>
          </p:nvPr>
        </p:nvSpPr>
        <p:spPr>
          <a:xfrm>
            <a:off x="60948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
        <p:nvSpPr>
          <p:cNvPr id="55" name="PlaceHolder 3"/>
          <p:cNvSpPr>
            <a:spLocks noGrp="1"/>
          </p:cNvSpPr>
          <p:nvPr>
            <p:ph/>
          </p:nvPr>
        </p:nvSpPr>
        <p:spPr>
          <a:xfrm>
            <a:off x="623196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1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56"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Tree>
  </p:cSld>
</p:sldLayout>
</file>

<file path=ppt/slideLayouts/slideLayout1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57" name="PlaceHolder 1"/>
          <p:cNvSpPr>
            <a:spLocks noGrp="1"/>
          </p:cNvSpPr>
          <p:nvPr>
            <p:ph type="subTitle"/>
          </p:nvPr>
        </p:nvSpPr>
        <p:spPr>
          <a:xfrm>
            <a:off x="609480" y="273600"/>
            <a:ext cx="10972440" cy="5307840"/>
          </a:xfrm>
          <a:prstGeom prst="rect">
            <a:avLst/>
          </a:prstGeom>
          <a:noFill/>
          <a:ln w="0">
            <a:noFill/>
          </a:ln>
        </p:spPr>
        <p:txBody>
          <a:bodyPr lIns="0" rIns="0" tIns="0" bIns="0" anchor="ctr">
            <a:noAutofit/>
          </a:bodyPr>
          <a:p>
            <a:pPr algn="ctr">
              <a:buNone/>
            </a:pPr>
            <a:endParaRPr b="0" lang="en-PH" sz="3200" spc="-1" strike="noStrike">
              <a:latin typeface="Arial"/>
            </a:endParaRPr>
          </a:p>
        </p:txBody>
      </p:sp>
    </p:spTree>
  </p:cSld>
</p:sldLayout>
</file>

<file path=ppt/slideLayouts/slideLayout1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58"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59"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60" name="PlaceHolder 3"/>
          <p:cNvSpPr>
            <a:spLocks noGrp="1"/>
          </p:cNvSpPr>
          <p:nvPr>
            <p:ph/>
          </p:nvPr>
        </p:nvSpPr>
        <p:spPr>
          <a:xfrm>
            <a:off x="623196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
        <p:nvSpPr>
          <p:cNvPr id="61" name="PlaceHolder 4"/>
          <p:cNvSpPr>
            <a:spLocks noGrp="1"/>
          </p:cNvSpPr>
          <p:nvPr>
            <p:ph/>
          </p:nvPr>
        </p:nvSpPr>
        <p:spPr>
          <a:xfrm>
            <a:off x="60948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6"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7" name="PlaceHolder 2"/>
          <p:cNvSpPr>
            <a:spLocks noGrp="1"/>
          </p:cNvSpPr>
          <p:nvPr>
            <p:ph type="subTitle"/>
          </p:nvPr>
        </p:nvSpPr>
        <p:spPr>
          <a:xfrm>
            <a:off x="609480" y="1604520"/>
            <a:ext cx="10972440" cy="3977280"/>
          </a:xfrm>
          <a:prstGeom prst="rect">
            <a:avLst/>
          </a:prstGeom>
          <a:noFill/>
          <a:ln w="0">
            <a:noFill/>
          </a:ln>
        </p:spPr>
        <p:txBody>
          <a:bodyPr lIns="0" rIns="0" tIns="0" bIns="0" anchor="ctr">
            <a:noAutofit/>
          </a:bodyPr>
          <a:p>
            <a:pPr algn="ctr">
              <a:buNone/>
            </a:pPr>
            <a:endParaRPr b="0" lang="en-PH" sz="3200" spc="-1" strike="noStrike">
              <a:latin typeface="Arial"/>
            </a:endParaRPr>
          </a:p>
        </p:txBody>
      </p:sp>
    </p:spTree>
  </p:cSld>
</p:sldLayout>
</file>

<file path=ppt/slideLayouts/slideLayout2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62"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63" name="PlaceHolder 2"/>
          <p:cNvSpPr>
            <a:spLocks noGrp="1"/>
          </p:cNvSpPr>
          <p:nvPr>
            <p:ph/>
          </p:nvPr>
        </p:nvSpPr>
        <p:spPr>
          <a:xfrm>
            <a:off x="60948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
        <p:nvSpPr>
          <p:cNvPr id="64"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65" name="PlaceHolder 4"/>
          <p:cNvSpPr>
            <a:spLocks noGrp="1"/>
          </p:cNvSpPr>
          <p:nvPr>
            <p:ph/>
          </p:nvPr>
        </p:nvSpPr>
        <p:spPr>
          <a:xfrm>
            <a:off x="623196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2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66"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67"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68"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69" name="PlaceHolder 4"/>
          <p:cNvSpPr>
            <a:spLocks noGrp="1"/>
          </p:cNvSpPr>
          <p:nvPr>
            <p:ph/>
          </p:nvPr>
        </p:nvSpPr>
        <p:spPr>
          <a:xfrm>
            <a:off x="609480" y="3682080"/>
            <a:ext cx="1097244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2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70"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71" name="PlaceHolder 2"/>
          <p:cNvSpPr>
            <a:spLocks noGrp="1"/>
          </p:cNvSpPr>
          <p:nvPr>
            <p:ph/>
          </p:nvPr>
        </p:nvSpPr>
        <p:spPr>
          <a:xfrm>
            <a:off x="609480" y="1604520"/>
            <a:ext cx="109724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72" name="PlaceHolder 3"/>
          <p:cNvSpPr>
            <a:spLocks noGrp="1"/>
          </p:cNvSpPr>
          <p:nvPr>
            <p:ph/>
          </p:nvPr>
        </p:nvSpPr>
        <p:spPr>
          <a:xfrm>
            <a:off x="609480" y="3682080"/>
            <a:ext cx="1097244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2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73"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74"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75"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76" name="PlaceHolder 4"/>
          <p:cNvSpPr>
            <a:spLocks noGrp="1"/>
          </p:cNvSpPr>
          <p:nvPr>
            <p:ph/>
          </p:nvPr>
        </p:nvSpPr>
        <p:spPr>
          <a:xfrm>
            <a:off x="60948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77" name="PlaceHolder 5"/>
          <p:cNvSpPr>
            <a:spLocks noGrp="1"/>
          </p:cNvSpPr>
          <p:nvPr>
            <p:ph/>
          </p:nvPr>
        </p:nvSpPr>
        <p:spPr>
          <a:xfrm>
            <a:off x="623196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2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78"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79" name="PlaceHolder 2"/>
          <p:cNvSpPr>
            <a:spLocks noGrp="1"/>
          </p:cNvSpPr>
          <p:nvPr>
            <p:ph/>
          </p:nvPr>
        </p:nvSpPr>
        <p:spPr>
          <a:xfrm>
            <a:off x="609480" y="160452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80" name="PlaceHolder 3"/>
          <p:cNvSpPr>
            <a:spLocks noGrp="1"/>
          </p:cNvSpPr>
          <p:nvPr>
            <p:ph/>
          </p:nvPr>
        </p:nvSpPr>
        <p:spPr>
          <a:xfrm>
            <a:off x="4319640" y="160452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81" name="PlaceHolder 4"/>
          <p:cNvSpPr>
            <a:spLocks noGrp="1"/>
          </p:cNvSpPr>
          <p:nvPr>
            <p:ph/>
          </p:nvPr>
        </p:nvSpPr>
        <p:spPr>
          <a:xfrm>
            <a:off x="8029800" y="160452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82" name="PlaceHolder 5"/>
          <p:cNvSpPr>
            <a:spLocks noGrp="1"/>
          </p:cNvSpPr>
          <p:nvPr>
            <p:ph/>
          </p:nvPr>
        </p:nvSpPr>
        <p:spPr>
          <a:xfrm>
            <a:off x="609480" y="368208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83" name="PlaceHolder 6"/>
          <p:cNvSpPr>
            <a:spLocks noGrp="1"/>
          </p:cNvSpPr>
          <p:nvPr>
            <p:ph/>
          </p:nvPr>
        </p:nvSpPr>
        <p:spPr>
          <a:xfrm>
            <a:off x="4319640" y="368208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84" name="PlaceHolder 7"/>
          <p:cNvSpPr>
            <a:spLocks noGrp="1"/>
          </p:cNvSpPr>
          <p:nvPr>
            <p:ph/>
          </p:nvPr>
        </p:nvSpPr>
        <p:spPr>
          <a:xfrm>
            <a:off x="8029800" y="3682080"/>
            <a:ext cx="353304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2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2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88"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89" name="PlaceHolder 2"/>
          <p:cNvSpPr>
            <a:spLocks noGrp="1"/>
          </p:cNvSpPr>
          <p:nvPr>
            <p:ph type="subTitle"/>
          </p:nvPr>
        </p:nvSpPr>
        <p:spPr>
          <a:xfrm>
            <a:off x="609480" y="1604520"/>
            <a:ext cx="10972440" cy="3977280"/>
          </a:xfrm>
          <a:prstGeom prst="rect">
            <a:avLst/>
          </a:prstGeom>
          <a:noFill/>
          <a:ln w="0">
            <a:noFill/>
          </a:ln>
        </p:spPr>
        <p:txBody>
          <a:bodyPr lIns="0" rIns="0" tIns="0" bIns="0" anchor="ctr">
            <a:noAutofit/>
          </a:bodyPr>
          <a:p>
            <a:pPr algn="ctr">
              <a:buNone/>
            </a:pPr>
            <a:endParaRPr b="0" lang="en-PH" sz="3200" spc="-1" strike="noStrike">
              <a:latin typeface="Arial"/>
            </a:endParaRPr>
          </a:p>
        </p:txBody>
      </p:sp>
    </p:spTree>
  </p:cSld>
</p:sldLayout>
</file>

<file path=ppt/slideLayouts/slideLayout2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90"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91" name="PlaceHolder 2"/>
          <p:cNvSpPr>
            <a:spLocks noGrp="1"/>
          </p:cNvSpPr>
          <p:nvPr>
            <p:ph/>
          </p:nvPr>
        </p:nvSpPr>
        <p:spPr>
          <a:xfrm>
            <a:off x="609480" y="1604520"/>
            <a:ext cx="10972440" cy="397728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2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92"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93" name="PlaceHolder 2"/>
          <p:cNvSpPr>
            <a:spLocks noGrp="1"/>
          </p:cNvSpPr>
          <p:nvPr>
            <p:ph/>
          </p:nvPr>
        </p:nvSpPr>
        <p:spPr>
          <a:xfrm>
            <a:off x="60948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
        <p:nvSpPr>
          <p:cNvPr id="94" name="PlaceHolder 3"/>
          <p:cNvSpPr>
            <a:spLocks noGrp="1"/>
          </p:cNvSpPr>
          <p:nvPr>
            <p:ph/>
          </p:nvPr>
        </p:nvSpPr>
        <p:spPr>
          <a:xfrm>
            <a:off x="623196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2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95"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Tree>
  </p:cSld>
</p:sldLayout>
</file>

<file path=ppt/slideLayouts/slideLayout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8"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9" name="PlaceHolder 2"/>
          <p:cNvSpPr>
            <a:spLocks noGrp="1"/>
          </p:cNvSpPr>
          <p:nvPr>
            <p:ph/>
          </p:nvPr>
        </p:nvSpPr>
        <p:spPr>
          <a:xfrm>
            <a:off x="609480" y="1604520"/>
            <a:ext cx="10972440" cy="397728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3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96" name="PlaceHolder 1"/>
          <p:cNvSpPr>
            <a:spLocks noGrp="1"/>
          </p:cNvSpPr>
          <p:nvPr>
            <p:ph type="subTitle"/>
          </p:nvPr>
        </p:nvSpPr>
        <p:spPr>
          <a:xfrm>
            <a:off x="609480" y="273600"/>
            <a:ext cx="10972440" cy="5307840"/>
          </a:xfrm>
          <a:prstGeom prst="rect">
            <a:avLst/>
          </a:prstGeom>
          <a:noFill/>
          <a:ln w="0">
            <a:noFill/>
          </a:ln>
        </p:spPr>
        <p:txBody>
          <a:bodyPr lIns="0" rIns="0" tIns="0" bIns="0" anchor="ctr">
            <a:noAutofit/>
          </a:bodyPr>
          <a:p>
            <a:pPr algn="ctr">
              <a:buNone/>
            </a:pPr>
            <a:endParaRPr b="0" lang="en-PH" sz="3200" spc="-1" strike="noStrike">
              <a:latin typeface="Arial"/>
            </a:endParaRPr>
          </a:p>
        </p:txBody>
      </p:sp>
    </p:spTree>
  </p:cSld>
</p:sldLayout>
</file>

<file path=ppt/slideLayouts/slideLayout3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97"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98"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99" name="PlaceHolder 3"/>
          <p:cNvSpPr>
            <a:spLocks noGrp="1"/>
          </p:cNvSpPr>
          <p:nvPr>
            <p:ph/>
          </p:nvPr>
        </p:nvSpPr>
        <p:spPr>
          <a:xfrm>
            <a:off x="623196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
        <p:nvSpPr>
          <p:cNvPr id="100" name="PlaceHolder 4"/>
          <p:cNvSpPr>
            <a:spLocks noGrp="1"/>
          </p:cNvSpPr>
          <p:nvPr>
            <p:ph/>
          </p:nvPr>
        </p:nvSpPr>
        <p:spPr>
          <a:xfrm>
            <a:off x="60948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3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101"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102" name="PlaceHolder 2"/>
          <p:cNvSpPr>
            <a:spLocks noGrp="1"/>
          </p:cNvSpPr>
          <p:nvPr>
            <p:ph/>
          </p:nvPr>
        </p:nvSpPr>
        <p:spPr>
          <a:xfrm>
            <a:off x="60948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
        <p:nvSpPr>
          <p:cNvPr id="103"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04" name="PlaceHolder 4"/>
          <p:cNvSpPr>
            <a:spLocks noGrp="1"/>
          </p:cNvSpPr>
          <p:nvPr>
            <p:ph/>
          </p:nvPr>
        </p:nvSpPr>
        <p:spPr>
          <a:xfrm>
            <a:off x="623196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3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105"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106"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07"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08" name="PlaceHolder 4"/>
          <p:cNvSpPr>
            <a:spLocks noGrp="1"/>
          </p:cNvSpPr>
          <p:nvPr>
            <p:ph/>
          </p:nvPr>
        </p:nvSpPr>
        <p:spPr>
          <a:xfrm>
            <a:off x="609480" y="3682080"/>
            <a:ext cx="1097244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3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109"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110" name="PlaceHolder 2"/>
          <p:cNvSpPr>
            <a:spLocks noGrp="1"/>
          </p:cNvSpPr>
          <p:nvPr>
            <p:ph/>
          </p:nvPr>
        </p:nvSpPr>
        <p:spPr>
          <a:xfrm>
            <a:off x="609480" y="1604520"/>
            <a:ext cx="109724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11" name="PlaceHolder 3"/>
          <p:cNvSpPr>
            <a:spLocks noGrp="1"/>
          </p:cNvSpPr>
          <p:nvPr>
            <p:ph/>
          </p:nvPr>
        </p:nvSpPr>
        <p:spPr>
          <a:xfrm>
            <a:off x="609480" y="3682080"/>
            <a:ext cx="1097244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3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112"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113"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14"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15" name="PlaceHolder 4"/>
          <p:cNvSpPr>
            <a:spLocks noGrp="1"/>
          </p:cNvSpPr>
          <p:nvPr>
            <p:ph/>
          </p:nvPr>
        </p:nvSpPr>
        <p:spPr>
          <a:xfrm>
            <a:off x="60948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16" name="PlaceHolder 5"/>
          <p:cNvSpPr>
            <a:spLocks noGrp="1"/>
          </p:cNvSpPr>
          <p:nvPr>
            <p:ph/>
          </p:nvPr>
        </p:nvSpPr>
        <p:spPr>
          <a:xfrm>
            <a:off x="623196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3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117"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118" name="PlaceHolder 2"/>
          <p:cNvSpPr>
            <a:spLocks noGrp="1"/>
          </p:cNvSpPr>
          <p:nvPr>
            <p:ph/>
          </p:nvPr>
        </p:nvSpPr>
        <p:spPr>
          <a:xfrm>
            <a:off x="609480" y="160452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19" name="PlaceHolder 3"/>
          <p:cNvSpPr>
            <a:spLocks noGrp="1"/>
          </p:cNvSpPr>
          <p:nvPr>
            <p:ph/>
          </p:nvPr>
        </p:nvSpPr>
        <p:spPr>
          <a:xfrm>
            <a:off x="4319640" y="160452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20" name="PlaceHolder 4"/>
          <p:cNvSpPr>
            <a:spLocks noGrp="1"/>
          </p:cNvSpPr>
          <p:nvPr>
            <p:ph/>
          </p:nvPr>
        </p:nvSpPr>
        <p:spPr>
          <a:xfrm>
            <a:off x="8029800" y="160452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21" name="PlaceHolder 5"/>
          <p:cNvSpPr>
            <a:spLocks noGrp="1"/>
          </p:cNvSpPr>
          <p:nvPr>
            <p:ph/>
          </p:nvPr>
        </p:nvSpPr>
        <p:spPr>
          <a:xfrm>
            <a:off x="609480" y="368208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22" name="PlaceHolder 6"/>
          <p:cNvSpPr>
            <a:spLocks noGrp="1"/>
          </p:cNvSpPr>
          <p:nvPr>
            <p:ph/>
          </p:nvPr>
        </p:nvSpPr>
        <p:spPr>
          <a:xfrm>
            <a:off x="4319640" y="368208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23" name="PlaceHolder 7"/>
          <p:cNvSpPr>
            <a:spLocks noGrp="1"/>
          </p:cNvSpPr>
          <p:nvPr>
            <p:ph/>
          </p:nvPr>
        </p:nvSpPr>
        <p:spPr>
          <a:xfrm>
            <a:off x="8029800" y="3682080"/>
            <a:ext cx="353304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10"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11" name="PlaceHolder 2"/>
          <p:cNvSpPr>
            <a:spLocks noGrp="1"/>
          </p:cNvSpPr>
          <p:nvPr>
            <p:ph/>
          </p:nvPr>
        </p:nvSpPr>
        <p:spPr>
          <a:xfrm>
            <a:off x="60948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
        <p:nvSpPr>
          <p:cNvPr id="12" name="PlaceHolder 3"/>
          <p:cNvSpPr>
            <a:spLocks noGrp="1"/>
          </p:cNvSpPr>
          <p:nvPr>
            <p:ph/>
          </p:nvPr>
        </p:nvSpPr>
        <p:spPr>
          <a:xfrm>
            <a:off x="623196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13"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Tree>
  </p:cSld>
</p:sldLayout>
</file>

<file path=ppt/slideLayouts/slideLayout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14" name="PlaceHolder 1"/>
          <p:cNvSpPr>
            <a:spLocks noGrp="1"/>
          </p:cNvSpPr>
          <p:nvPr>
            <p:ph type="subTitle"/>
          </p:nvPr>
        </p:nvSpPr>
        <p:spPr>
          <a:xfrm>
            <a:off x="609480" y="273600"/>
            <a:ext cx="10972440" cy="5307840"/>
          </a:xfrm>
          <a:prstGeom prst="rect">
            <a:avLst/>
          </a:prstGeom>
          <a:noFill/>
          <a:ln w="0">
            <a:noFill/>
          </a:ln>
        </p:spPr>
        <p:txBody>
          <a:bodyPr lIns="0" rIns="0" tIns="0" bIns="0" anchor="ctr">
            <a:noAutofit/>
          </a:bodyPr>
          <a:p>
            <a:pPr algn="ctr">
              <a:buNone/>
            </a:pPr>
            <a:endParaRPr b="0" lang="en-PH" sz="3200" spc="-1" strike="noStrike">
              <a:latin typeface="Arial"/>
            </a:endParaRPr>
          </a:p>
        </p:txBody>
      </p:sp>
    </p:spTree>
  </p:cSld>
</p:sldLayout>
</file>

<file path=ppt/slideLayouts/slideLayout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15"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16"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7" name="PlaceHolder 3"/>
          <p:cNvSpPr>
            <a:spLocks noGrp="1"/>
          </p:cNvSpPr>
          <p:nvPr>
            <p:ph/>
          </p:nvPr>
        </p:nvSpPr>
        <p:spPr>
          <a:xfrm>
            <a:off x="623196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
        <p:nvSpPr>
          <p:cNvPr id="18" name="PlaceHolder 4"/>
          <p:cNvSpPr>
            <a:spLocks noGrp="1"/>
          </p:cNvSpPr>
          <p:nvPr>
            <p:ph/>
          </p:nvPr>
        </p:nvSpPr>
        <p:spPr>
          <a:xfrm>
            <a:off x="60948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19"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20" name="PlaceHolder 2"/>
          <p:cNvSpPr>
            <a:spLocks noGrp="1"/>
          </p:cNvSpPr>
          <p:nvPr>
            <p:ph/>
          </p:nvPr>
        </p:nvSpPr>
        <p:spPr>
          <a:xfrm>
            <a:off x="60948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
        <p:nvSpPr>
          <p:cNvPr id="21"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22" name="PlaceHolder 4"/>
          <p:cNvSpPr>
            <a:spLocks noGrp="1"/>
          </p:cNvSpPr>
          <p:nvPr>
            <p:ph/>
          </p:nvPr>
        </p:nvSpPr>
        <p:spPr>
          <a:xfrm>
            <a:off x="623196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23"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24"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25"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26" name="PlaceHolder 4"/>
          <p:cNvSpPr>
            <a:spLocks noGrp="1"/>
          </p:cNvSpPr>
          <p:nvPr>
            <p:ph/>
          </p:nvPr>
        </p:nvSpPr>
        <p:spPr>
          <a:xfrm>
            <a:off x="609480" y="3682080"/>
            <a:ext cx="1097244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Masters/_rels/slideMaster1.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image" Target="../media/image1.png"/><Relationship Id="rId3" Type="http://schemas.openxmlformats.org/officeDocument/2006/relationships/image" Target="../media/image2.png"/><Relationship Id="rId4" Type="http://schemas.openxmlformats.org/officeDocument/2006/relationships/slideLayout" Target="../slideLayouts/slideLayout1.xml"/><Relationship Id="rId5" Type="http://schemas.openxmlformats.org/officeDocument/2006/relationships/slideLayout" Target="../slideLayouts/slideLayout2.xml"/><Relationship Id="rId6" Type="http://schemas.openxmlformats.org/officeDocument/2006/relationships/slideLayout" Target="../slideLayouts/slideLayout3.xml"/><Relationship Id="rId7" Type="http://schemas.openxmlformats.org/officeDocument/2006/relationships/slideLayout" Target="../slideLayouts/slideLayout4.xml"/><Relationship Id="rId8" Type="http://schemas.openxmlformats.org/officeDocument/2006/relationships/slideLayout" Target="../slideLayouts/slideLayout5.xml"/><Relationship Id="rId9" Type="http://schemas.openxmlformats.org/officeDocument/2006/relationships/slideLayout" Target="../slideLayouts/slideLayout6.xml"/><Relationship Id="rId10" Type="http://schemas.openxmlformats.org/officeDocument/2006/relationships/slideLayout" Target="../slideLayouts/slideLayout7.xml"/><Relationship Id="rId11" Type="http://schemas.openxmlformats.org/officeDocument/2006/relationships/slideLayout" Target="../slideLayouts/slideLayout8.xml"/><Relationship Id="rId12" Type="http://schemas.openxmlformats.org/officeDocument/2006/relationships/slideLayout" Target="../slideLayouts/slideLayout9.xml"/><Relationship Id="rId13" Type="http://schemas.openxmlformats.org/officeDocument/2006/relationships/slideLayout" Target="../slideLayouts/slideLayout10.xml"/><Relationship Id="rId14" Type="http://schemas.openxmlformats.org/officeDocument/2006/relationships/slideLayout" Target="../slideLayouts/slideLayout11.xml"/><Relationship Id="rId15" Type="http://schemas.openxmlformats.org/officeDocument/2006/relationships/slideLayout" Target="../slideLayouts/slideLayout12.xml"/>
</Relationships>
</file>

<file path=ppt/slideMasters/_rels/slideMaster2.xml.rels><?xml version="1.0" encoding="UTF-8"?>
<Relationships xmlns="http://schemas.openxmlformats.org/package/2006/relationships"><Relationship Id="rId1" Type="http://schemas.openxmlformats.org/officeDocument/2006/relationships/theme" Target="../theme/theme2.xml"/><Relationship Id="rId2" Type="http://schemas.openxmlformats.org/officeDocument/2006/relationships/image" Target="../media/image3.png"/><Relationship Id="rId3" Type="http://schemas.openxmlformats.org/officeDocument/2006/relationships/image" Target="../media/image4.png"/><Relationship Id="rId4" Type="http://schemas.openxmlformats.org/officeDocument/2006/relationships/slideLayout" Target="../slideLayouts/slideLayout13.xml"/><Relationship Id="rId5" Type="http://schemas.openxmlformats.org/officeDocument/2006/relationships/slideLayout" Target="../slideLayouts/slideLayout14.xml"/><Relationship Id="rId6" Type="http://schemas.openxmlformats.org/officeDocument/2006/relationships/slideLayout" Target="../slideLayouts/slideLayout15.xml"/><Relationship Id="rId7" Type="http://schemas.openxmlformats.org/officeDocument/2006/relationships/slideLayout" Target="../slideLayouts/slideLayout16.xml"/><Relationship Id="rId8" Type="http://schemas.openxmlformats.org/officeDocument/2006/relationships/slideLayout" Target="../slideLayouts/slideLayout17.xml"/><Relationship Id="rId9" Type="http://schemas.openxmlformats.org/officeDocument/2006/relationships/slideLayout" Target="../slideLayouts/slideLayout18.xml"/><Relationship Id="rId10" Type="http://schemas.openxmlformats.org/officeDocument/2006/relationships/slideLayout" Target="../slideLayouts/slideLayout19.xml"/><Relationship Id="rId11" Type="http://schemas.openxmlformats.org/officeDocument/2006/relationships/slideLayout" Target="../slideLayouts/slideLayout20.xml"/><Relationship Id="rId12" Type="http://schemas.openxmlformats.org/officeDocument/2006/relationships/slideLayout" Target="../slideLayouts/slideLayout21.xml"/><Relationship Id="rId13" Type="http://schemas.openxmlformats.org/officeDocument/2006/relationships/slideLayout" Target="../slideLayouts/slideLayout22.xml"/><Relationship Id="rId14" Type="http://schemas.openxmlformats.org/officeDocument/2006/relationships/slideLayout" Target="../slideLayouts/slideLayout23.xml"/><Relationship Id="rId15" Type="http://schemas.openxmlformats.org/officeDocument/2006/relationships/slideLayout" Target="../slideLayouts/slideLayout24.xml"/>
</Relationships>
</file>

<file path=ppt/slideMasters/_rels/slideMaster3.xml.rels><?xml version="1.0" encoding="UTF-8"?>
<Relationships xmlns="http://schemas.openxmlformats.org/package/2006/relationships"><Relationship Id="rId1" Type="http://schemas.openxmlformats.org/officeDocument/2006/relationships/theme" Target="../theme/theme3.xml"/><Relationship Id="rId2" Type="http://schemas.openxmlformats.org/officeDocument/2006/relationships/image" Target="../media/image5.png"/><Relationship Id="rId3" Type="http://schemas.openxmlformats.org/officeDocument/2006/relationships/slideLayout" Target="../slideLayouts/slideLayout25.xml"/><Relationship Id="rId4" Type="http://schemas.openxmlformats.org/officeDocument/2006/relationships/slideLayout" Target="../slideLayouts/slideLayout26.xml"/><Relationship Id="rId5" Type="http://schemas.openxmlformats.org/officeDocument/2006/relationships/slideLayout" Target="../slideLayouts/slideLayout27.xml"/><Relationship Id="rId6" Type="http://schemas.openxmlformats.org/officeDocument/2006/relationships/slideLayout" Target="../slideLayouts/slideLayout28.xml"/><Relationship Id="rId7" Type="http://schemas.openxmlformats.org/officeDocument/2006/relationships/slideLayout" Target="../slideLayouts/slideLayout29.xml"/><Relationship Id="rId8" Type="http://schemas.openxmlformats.org/officeDocument/2006/relationships/slideLayout" Target="../slideLayouts/slideLayout30.xml"/><Relationship Id="rId9" Type="http://schemas.openxmlformats.org/officeDocument/2006/relationships/slideLayout" Target="../slideLayouts/slideLayout31.xml"/><Relationship Id="rId10" Type="http://schemas.openxmlformats.org/officeDocument/2006/relationships/slideLayout" Target="../slideLayouts/slideLayout32.xml"/><Relationship Id="rId11" Type="http://schemas.openxmlformats.org/officeDocument/2006/relationships/slideLayout" Target="../slideLayouts/slideLayout33.xml"/><Relationship Id="rId12" Type="http://schemas.openxmlformats.org/officeDocument/2006/relationships/slideLayout" Target="../slideLayouts/slideLayout34.xml"/><Relationship Id="rId13" Type="http://schemas.openxmlformats.org/officeDocument/2006/relationships/slideLayout" Target="../slideLayouts/slideLayout35.xml"/><Relationship Id="rId14" Type="http://schemas.openxmlformats.org/officeDocument/2006/relationships/slideLayout" Target="../slideLayouts/slideLayout36.xml"/>
</Relationships>
</file>

<file path=ppt/slideMasters/slideMaster1.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blipFill rotWithShape="0">
          <a:blip r:embed="rId2"/>
          <a:stretch/>
        </a:blipFill>
      </p:bgPr>
    </p:bg>
    <p:spTree>
      <p:nvGrpSpPr>
        <p:cNvPr id="1" name=""/>
        <p:cNvGrpSpPr/>
        <p:nvPr/>
      </p:nvGrpSpPr>
      <p:grpSpPr>
        <a:xfrm>
          <a:off x="0" y="0"/>
          <a:ext cx="0" cy="0"/>
          <a:chOff x="0" y="0"/>
          <a:chExt cx="0" cy="0"/>
        </a:xfrm>
      </p:grpSpPr>
      <p:sp>
        <p:nvSpPr>
          <p:cNvPr id="0" name="Rectangle 6"/>
          <p:cNvSpPr/>
          <p:nvPr/>
        </p:nvSpPr>
        <p:spPr>
          <a:xfrm>
            <a:off x="0" y="0"/>
            <a:ext cx="12184920" cy="6850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p:style>
      </p:sp>
      <p:pic>
        <p:nvPicPr>
          <p:cNvPr id="1" name="Picture 4" descr=""/>
          <p:cNvPicPr/>
          <p:nvPr/>
        </p:nvPicPr>
        <p:blipFill>
          <a:blip r:embed="rId3"/>
          <a:stretch/>
        </p:blipFill>
        <p:spPr>
          <a:xfrm>
            <a:off x="333000" y="1801080"/>
            <a:ext cx="2791800" cy="2791800"/>
          </a:xfrm>
          <a:prstGeom prst="rect">
            <a:avLst/>
          </a:prstGeom>
          <a:ln w="0">
            <a:noFill/>
          </a:ln>
        </p:spPr>
      </p:pic>
      <p:sp>
        <p:nvSpPr>
          <p:cNvPr id="2" name="Rectangle 5"/>
          <p:cNvSpPr/>
          <p:nvPr/>
        </p:nvSpPr>
        <p:spPr>
          <a:xfrm>
            <a:off x="3487320" y="1475280"/>
            <a:ext cx="8697240" cy="3855240"/>
          </a:xfrm>
          <a:prstGeom prst="rect">
            <a:avLst/>
          </a:prstGeom>
          <a:solidFill>
            <a:srgbClr val="9c0000"/>
          </a:solidFill>
          <a:ln>
            <a:noFill/>
          </a:ln>
        </p:spPr>
        <p:style>
          <a:lnRef idx="2">
            <a:schemeClr val="accent1">
              <a:shade val="50000"/>
            </a:schemeClr>
          </a:lnRef>
          <a:fillRef idx="1">
            <a:schemeClr val="accent1"/>
          </a:fillRef>
          <a:effectRef idx="0">
            <a:schemeClr val="accent1"/>
          </a:effectRef>
          <a:fontRef idx="minor"/>
        </p:style>
      </p:sp>
      <p:sp>
        <p:nvSpPr>
          <p:cNvPr id="3" name="Rectangle 8"/>
          <p:cNvSpPr/>
          <p:nvPr/>
        </p:nvSpPr>
        <p:spPr>
          <a:xfrm>
            <a:off x="3487320" y="5337720"/>
            <a:ext cx="8697240" cy="376920"/>
          </a:xfrm>
          <a:prstGeom prst="rect">
            <a:avLst/>
          </a:prstGeom>
          <a:gradFill rotWithShape="0">
            <a:gsLst>
              <a:gs pos="0">
                <a:srgbClr val="c00000"/>
              </a:gs>
              <a:gs pos="100000">
                <a:srgbClr val="e9bf0e">
                  <a:alpha val="83137"/>
                </a:srgbClr>
              </a:gs>
            </a:gsLst>
            <a:lin ang="0"/>
          </a:gradFill>
          <a:ln>
            <a:noFill/>
          </a:ln>
        </p:spPr>
        <p:style>
          <a:lnRef idx="2">
            <a:schemeClr val="accent1">
              <a:shade val="50000"/>
            </a:schemeClr>
          </a:lnRef>
          <a:fillRef idx="1">
            <a:schemeClr val="accent1"/>
          </a:fillRef>
          <a:effectRef idx="0">
            <a:schemeClr val="accent1"/>
          </a:effectRef>
          <a:fontRef idx="minor"/>
        </p:style>
      </p:sp>
      <p:sp>
        <p:nvSpPr>
          <p:cNvPr id="4"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r>
              <a:rPr b="0" lang="en-PH" sz="4400" spc="-1" strike="noStrike">
                <a:latin typeface="Arial"/>
              </a:rPr>
              <a:t>Click to edit the title text format</a:t>
            </a:r>
            <a:endParaRPr b="0" lang="en-PH" sz="4400" spc="-1" strike="noStrike">
              <a:latin typeface="Arial"/>
            </a:endParaRPr>
          </a:p>
        </p:txBody>
      </p:sp>
      <p:sp>
        <p:nvSpPr>
          <p:cNvPr id="5" name="PlaceHolder 2"/>
          <p:cNvSpPr>
            <a:spLocks noGrp="1"/>
          </p:cNvSpPr>
          <p:nvPr>
            <p:ph type="body"/>
          </p:nvPr>
        </p:nvSpPr>
        <p:spPr>
          <a:xfrm>
            <a:off x="609480" y="1604520"/>
            <a:ext cx="10972440" cy="3977280"/>
          </a:xfrm>
          <a:prstGeom prst="rect">
            <a:avLst/>
          </a:prstGeom>
          <a:noFill/>
          <a:ln w="0">
            <a:noFill/>
          </a:ln>
        </p:spPr>
        <p:txBody>
          <a:bodyPr lIns="0" rIns="0" tIns="0" bIns="0" anchor="t">
            <a:normAutofit/>
          </a:bodyPr>
          <a:p>
            <a:pPr marL="432000" indent="-324000">
              <a:spcBef>
                <a:spcPts val="1417"/>
              </a:spcBef>
              <a:buClr>
                <a:srgbClr val="000000"/>
              </a:buClr>
              <a:buSzPct val="45000"/>
              <a:buFont typeface="Wingdings" charset="2"/>
              <a:buChar char=""/>
            </a:pPr>
            <a:r>
              <a:rPr b="0" lang="en-PH" sz="3200" spc="-1" strike="noStrike">
                <a:latin typeface="Arial"/>
              </a:rPr>
              <a:t>Click to edit the outline text format</a:t>
            </a:r>
            <a:endParaRPr b="0" lang="en-PH" sz="3200" spc="-1" strike="noStrike">
              <a:latin typeface="Arial"/>
            </a:endParaRPr>
          </a:p>
          <a:p>
            <a:pPr lvl="1" marL="864000" indent="-324000">
              <a:spcBef>
                <a:spcPts val="1134"/>
              </a:spcBef>
              <a:buClr>
                <a:srgbClr val="000000"/>
              </a:buClr>
              <a:buSzPct val="75000"/>
              <a:buFont typeface="Symbol" charset="2"/>
              <a:buChar char=""/>
            </a:pPr>
            <a:r>
              <a:rPr b="0" lang="en-PH" sz="2800" spc="-1" strike="noStrike">
                <a:latin typeface="Arial"/>
              </a:rPr>
              <a:t>Second Outline Level</a:t>
            </a:r>
            <a:endParaRPr b="0" lang="en-PH" sz="2800" spc="-1" strike="noStrike">
              <a:latin typeface="Arial"/>
            </a:endParaRPr>
          </a:p>
          <a:p>
            <a:pPr lvl="2" marL="1296000" indent="-288000">
              <a:spcBef>
                <a:spcPts val="850"/>
              </a:spcBef>
              <a:buClr>
                <a:srgbClr val="000000"/>
              </a:buClr>
              <a:buSzPct val="45000"/>
              <a:buFont typeface="Wingdings" charset="2"/>
              <a:buChar char=""/>
            </a:pPr>
            <a:r>
              <a:rPr b="0" lang="en-PH" sz="2400" spc="-1" strike="noStrike">
                <a:latin typeface="Arial"/>
              </a:rPr>
              <a:t>Third Outline Level</a:t>
            </a:r>
            <a:endParaRPr b="0" lang="en-PH" sz="2400" spc="-1" strike="noStrike">
              <a:latin typeface="Arial"/>
            </a:endParaRPr>
          </a:p>
          <a:p>
            <a:pPr lvl="3" marL="1728000" indent="-216000">
              <a:spcBef>
                <a:spcPts val="567"/>
              </a:spcBef>
              <a:buClr>
                <a:srgbClr val="000000"/>
              </a:buClr>
              <a:buSzPct val="75000"/>
              <a:buFont typeface="Symbol" charset="2"/>
              <a:buChar char=""/>
            </a:pPr>
            <a:r>
              <a:rPr b="0" lang="en-PH" sz="2000" spc="-1" strike="noStrike">
                <a:latin typeface="Arial"/>
              </a:rPr>
              <a:t>Fourth Outline Level</a:t>
            </a:r>
            <a:endParaRPr b="0" lang="en-PH" sz="2000" spc="-1" strike="noStrike">
              <a:latin typeface="Arial"/>
            </a:endParaRPr>
          </a:p>
          <a:p>
            <a:pPr lvl="4" marL="2160000" indent="-216000">
              <a:spcBef>
                <a:spcPts val="283"/>
              </a:spcBef>
              <a:buClr>
                <a:srgbClr val="000000"/>
              </a:buClr>
              <a:buSzPct val="45000"/>
              <a:buFont typeface="Wingdings" charset="2"/>
              <a:buChar char=""/>
            </a:pPr>
            <a:r>
              <a:rPr b="0" lang="en-PH" sz="2000" spc="-1" strike="noStrike">
                <a:latin typeface="Arial"/>
              </a:rPr>
              <a:t>Fifth Outline Level</a:t>
            </a:r>
            <a:endParaRPr b="0" lang="en-PH" sz="2000" spc="-1" strike="noStrike">
              <a:latin typeface="Arial"/>
            </a:endParaRPr>
          </a:p>
          <a:p>
            <a:pPr lvl="5" marL="2592000" indent="-216000">
              <a:spcBef>
                <a:spcPts val="283"/>
              </a:spcBef>
              <a:buClr>
                <a:srgbClr val="000000"/>
              </a:buClr>
              <a:buSzPct val="45000"/>
              <a:buFont typeface="Wingdings" charset="2"/>
              <a:buChar char=""/>
            </a:pPr>
            <a:r>
              <a:rPr b="0" lang="en-PH" sz="2000" spc="-1" strike="noStrike">
                <a:latin typeface="Arial"/>
              </a:rPr>
              <a:t>Sixth Outline Level</a:t>
            </a:r>
            <a:endParaRPr b="0" lang="en-PH" sz="2000" spc="-1" strike="noStrike">
              <a:latin typeface="Arial"/>
            </a:endParaRPr>
          </a:p>
          <a:p>
            <a:pPr lvl="6" marL="3024000" indent="-216000">
              <a:spcBef>
                <a:spcPts val="283"/>
              </a:spcBef>
              <a:buClr>
                <a:srgbClr val="000000"/>
              </a:buClr>
              <a:buSzPct val="45000"/>
              <a:buFont typeface="Wingdings" charset="2"/>
              <a:buChar char=""/>
            </a:pPr>
            <a:r>
              <a:rPr b="0" lang="en-PH" sz="2000" spc="-1" strike="noStrike">
                <a:latin typeface="Arial"/>
              </a:rPr>
              <a:t>Seventh Outline Level</a:t>
            </a:r>
            <a:endParaRPr b="0" lang="en-PH" sz="2000" spc="-1" strike="noStrike">
              <a:latin typeface="Arial"/>
            </a:endParaRPr>
          </a:p>
        </p:txBody>
      </p:sp>
    </p:spTree>
  </p:cSld>
  <p:clrMap bg1="lt1" bg2="lt2" tx1="dk1" tx2="dk2" accent1="accent1" accent2="accent2" accent3="accent3" accent4="accent4" accent5="accent5" accent6="accent6" hlink="hlink" folHlink="folHlink"/>
  <p:sldLayoutIdLst>
    <p:sldLayoutId id="2147483649" r:id="rId4"/>
    <p:sldLayoutId id="2147483650" r:id="rId5"/>
    <p:sldLayoutId id="2147483651" r:id="rId6"/>
    <p:sldLayoutId id="2147483652" r:id="rId7"/>
    <p:sldLayoutId id="2147483653" r:id="rId8"/>
    <p:sldLayoutId id="2147483654" r:id="rId9"/>
    <p:sldLayoutId id="2147483655" r:id="rId10"/>
    <p:sldLayoutId id="2147483656" r:id="rId11"/>
    <p:sldLayoutId id="2147483657" r:id="rId12"/>
    <p:sldLayoutId id="2147483658" r:id="rId13"/>
    <p:sldLayoutId id="2147483659" r:id="rId14"/>
    <p:sldLayoutId id="2147483660" r:id="rId15"/>
  </p:sldLayoutIdLst>
</p:sldMaster>
</file>

<file path=ppt/slideMasters/slideMaster2.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pic>
        <p:nvPicPr>
          <p:cNvPr id="42" name="Picture 18" descr=""/>
          <p:cNvPicPr/>
          <p:nvPr/>
        </p:nvPicPr>
        <p:blipFill>
          <a:blip r:embed="rId2"/>
          <a:stretch/>
        </p:blipFill>
        <p:spPr>
          <a:xfrm>
            <a:off x="0" y="6242760"/>
            <a:ext cx="12184920" cy="627840"/>
          </a:xfrm>
          <a:prstGeom prst="rect">
            <a:avLst/>
          </a:prstGeom>
          <a:ln w="0">
            <a:noFill/>
          </a:ln>
        </p:spPr>
      </p:pic>
      <p:sp>
        <p:nvSpPr>
          <p:cNvPr id="43" name="Rectangle 7"/>
          <p:cNvSpPr/>
          <p:nvPr/>
        </p:nvSpPr>
        <p:spPr>
          <a:xfrm>
            <a:off x="10868760" y="0"/>
            <a:ext cx="963360" cy="963360"/>
          </a:xfrm>
          <a:prstGeom prst="rect">
            <a:avLst/>
          </a:prstGeom>
          <a:solidFill>
            <a:srgbClr val="9c0000"/>
          </a:solidFill>
          <a:ln>
            <a:noFill/>
          </a:ln>
        </p:spPr>
        <p:style>
          <a:lnRef idx="2">
            <a:schemeClr val="accent1">
              <a:shade val="50000"/>
            </a:schemeClr>
          </a:lnRef>
          <a:fillRef idx="1">
            <a:schemeClr val="accent1"/>
          </a:fillRef>
          <a:effectRef idx="0">
            <a:schemeClr val="accent1"/>
          </a:effectRef>
          <a:fontRef idx="minor"/>
        </p:style>
      </p:sp>
      <p:pic>
        <p:nvPicPr>
          <p:cNvPr id="44" name="Picture 10" descr=""/>
          <p:cNvPicPr/>
          <p:nvPr/>
        </p:nvPicPr>
        <p:blipFill>
          <a:blip r:embed="rId3"/>
          <a:stretch/>
        </p:blipFill>
        <p:spPr>
          <a:xfrm>
            <a:off x="10857240" y="-64440"/>
            <a:ext cx="1027440" cy="1027440"/>
          </a:xfrm>
          <a:prstGeom prst="rect">
            <a:avLst/>
          </a:prstGeom>
          <a:ln w="0">
            <a:noFill/>
          </a:ln>
        </p:spPr>
      </p:pic>
      <p:sp>
        <p:nvSpPr>
          <p:cNvPr id="45" name="TextBox 9"/>
          <p:cNvSpPr/>
          <p:nvPr/>
        </p:nvSpPr>
        <p:spPr>
          <a:xfrm>
            <a:off x="185400" y="6362280"/>
            <a:ext cx="4684680" cy="363960"/>
          </a:xfrm>
          <a:prstGeom prst="rect">
            <a:avLst/>
          </a:prstGeom>
          <a:noFill/>
          <a:ln w="0">
            <a:noFill/>
          </a:ln>
        </p:spPr>
        <p:style>
          <a:lnRef idx="0"/>
          <a:fillRef idx="0"/>
          <a:effectRef idx="0"/>
          <a:fontRef idx="minor"/>
        </p:style>
        <p:txBody>
          <a:bodyPr lIns="90000" rIns="90000" tIns="45000" bIns="45000" anchor="t">
            <a:spAutoFit/>
          </a:bodyPr>
          <a:p>
            <a:pPr>
              <a:lnSpc>
                <a:spcPct val="100000"/>
              </a:lnSpc>
              <a:buNone/>
            </a:pPr>
            <a:r>
              <a:rPr b="0" lang="en-PH" sz="1800" spc="-1" strike="noStrike">
                <a:solidFill>
                  <a:srgbClr val="ffffff"/>
                </a:solidFill>
                <a:latin typeface="Montserrat Medium"/>
                <a:ea typeface="DejaVu Sans"/>
              </a:rPr>
              <a:t>Rex Curriculum Resource </a:t>
            </a:r>
            <a:endParaRPr b="0" lang="en-PH" sz="1800" spc="-1" strike="noStrike">
              <a:latin typeface="Arial"/>
            </a:endParaRPr>
          </a:p>
        </p:txBody>
      </p:sp>
      <p:sp>
        <p:nvSpPr>
          <p:cNvPr id="46" name="TextBox 11"/>
          <p:cNvSpPr/>
          <p:nvPr/>
        </p:nvSpPr>
        <p:spPr>
          <a:xfrm>
            <a:off x="9452520" y="6352200"/>
            <a:ext cx="2616120" cy="363960"/>
          </a:xfrm>
          <a:prstGeom prst="rect">
            <a:avLst/>
          </a:prstGeom>
          <a:noFill/>
          <a:ln w="0">
            <a:noFill/>
          </a:ln>
        </p:spPr>
        <p:style>
          <a:lnRef idx="0"/>
          <a:fillRef idx="0"/>
          <a:effectRef idx="0"/>
          <a:fontRef idx="minor"/>
        </p:style>
        <p:txBody>
          <a:bodyPr lIns="90000" rIns="90000" tIns="45000" bIns="45000" anchor="t">
            <a:spAutoFit/>
          </a:bodyPr>
          <a:p>
            <a:pPr>
              <a:lnSpc>
                <a:spcPct val="100000"/>
              </a:lnSpc>
              <a:buNone/>
            </a:pPr>
            <a:r>
              <a:rPr b="0" lang="en-PH" sz="1800" spc="-1" strike="noStrike">
                <a:solidFill>
                  <a:srgbClr val="ffffff"/>
                </a:solidFill>
                <a:latin typeface="Montserrat Medium"/>
                <a:ea typeface="DejaVu Sans"/>
              </a:rPr>
              <a:t>WWW.REX.COM.PH</a:t>
            </a:r>
            <a:endParaRPr b="0" lang="en-PH" sz="1800" spc="-1" strike="noStrike">
              <a:latin typeface="Arial"/>
            </a:endParaRPr>
          </a:p>
        </p:txBody>
      </p:sp>
      <p:sp>
        <p:nvSpPr>
          <p:cNvPr id="47"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r>
              <a:rPr b="0" lang="en-PH" sz="4400" spc="-1" strike="noStrike">
                <a:latin typeface="Arial"/>
              </a:rPr>
              <a:t>Click to edit the title text format</a:t>
            </a:r>
            <a:endParaRPr b="0" lang="en-PH" sz="4400" spc="-1" strike="noStrike">
              <a:latin typeface="Arial"/>
            </a:endParaRPr>
          </a:p>
        </p:txBody>
      </p:sp>
      <p:sp>
        <p:nvSpPr>
          <p:cNvPr id="48" name="PlaceHolder 2"/>
          <p:cNvSpPr>
            <a:spLocks noGrp="1"/>
          </p:cNvSpPr>
          <p:nvPr>
            <p:ph type="body"/>
          </p:nvPr>
        </p:nvSpPr>
        <p:spPr>
          <a:xfrm>
            <a:off x="609480" y="1604520"/>
            <a:ext cx="10972440" cy="3977280"/>
          </a:xfrm>
          <a:prstGeom prst="rect">
            <a:avLst/>
          </a:prstGeom>
          <a:noFill/>
          <a:ln w="0">
            <a:noFill/>
          </a:ln>
        </p:spPr>
        <p:txBody>
          <a:bodyPr lIns="0" rIns="0" tIns="0" bIns="0" anchor="t">
            <a:normAutofit/>
          </a:bodyPr>
          <a:p>
            <a:pPr marL="432000" indent="-324000">
              <a:spcBef>
                <a:spcPts val="1417"/>
              </a:spcBef>
              <a:buClr>
                <a:srgbClr val="000000"/>
              </a:buClr>
              <a:buSzPct val="45000"/>
              <a:buFont typeface="Wingdings" charset="2"/>
              <a:buChar char=""/>
            </a:pPr>
            <a:r>
              <a:rPr b="0" lang="en-PH" sz="3200" spc="-1" strike="noStrike">
                <a:latin typeface="Arial"/>
              </a:rPr>
              <a:t>Click to edit the outline text format</a:t>
            </a:r>
            <a:endParaRPr b="0" lang="en-PH" sz="3200" spc="-1" strike="noStrike">
              <a:latin typeface="Arial"/>
            </a:endParaRPr>
          </a:p>
          <a:p>
            <a:pPr lvl="1" marL="864000" indent="-324000">
              <a:spcBef>
                <a:spcPts val="1134"/>
              </a:spcBef>
              <a:buClr>
                <a:srgbClr val="000000"/>
              </a:buClr>
              <a:buSzPct val="75000"/>
              <a:buFont typeface="Symbol" charset="2"/>
              <a:buChar char=""/>
            </a:pPr>
            <a:r>
              <a:rPr b="0" lang="en-PH" sz="2800" spc="-1" strike="noStrike">
                <a:latin typeface="Arial"/>
              </a:rPr>
              <a:t>Second Outline Level</a:t>
            </a:r>
            <a:endParaRPr b="0" lang="en-PH" sz="2800" spc="-1" strike="noStrike">
              <a:latin typeface="Arial"/>
            </a:endParaRPr>
          </a:p>
          <a:p>
            <a:pPr lvl="2" marL="1296000" indent="-288000">
              <a:spcBef>
                <a:spcPts val="850"/>
              </a:spcBef>
              <a:buClr>
                <a:srgbClr val="000000"/>
              </a:buClr>
              <a:buSzPct val="45000"/>
              <a:buFont typeface="Wingdings" charset="2"/>
              <a:buChar char=""/>
            </a:pPr>
            <a:r>
              <a:rPr b="0" lang="en-PH" sz="2400" spc="-1" strike="noStrike">
                <a:latin typeface="Arial"/>
              </a:rPr>
              <a:t>Third Outline Level</a:t>
            </a:r>
            <a:endParaRPr b="0" lang="en-PH" sz="2400" spc="-1" strike="noStrike">
              <a:latin typeface="Arial"/>
            </a:endParaRPr>
          </a:p>
          <a:p>
            <a:pPr lvl="3" marL="1728000" indent="-216000">
              <a:spcBef>
                <a:spcPts val="567"/>
              </a:spcBef>
              <a:buClr>
                <a:srgbClr val="000000"/>
              </a:buClr>
              <a:buSzPct val="75000"/>
              <a:buFont typeface="Symbol" charset="2"/>
              <a:buChar char=""/>
            </a:pPr>
            <a:r>
              <a:rPr b="0" lang="en-PH" sz="2000" spc="-1" strike="noStrike">
                <a:latin typeface="Arial"/>
              </a:rPr>
              <a:t>Fourth Outline Level</a:t>
            </a:r>
            <a:endParaRPr b="0" lang="en-PH" sz="2000" spc="-1" strike="noStrike">
              <a:latin typeface="Arial"/>
            </a:endParaRPr>
          </a:p>
          <a:p>
            <a:pPr lvl="4" marL="2160000" indent="-216000">
              <a:spcBef>
                <a:spcPts val="283"/>
              </a:spcBef>
              <a:buClr>
                <a:srgbClr val="000000"/>
              </a:buClr>
              <a:buSzPct val="45000"/>
              <a:buFont typeface="Wingdings" charset="2"/>
              <a:buChar char=""/>
            </a:pPr>
            <a:r>
              <a:rPr b="0" lang="en-PH" sz="2000" spc="-1" strike="noStrike">
                <a:latin typeface="Arial"/>
              </a:rPr>
              <a:t>Fifth Outline Level</a:t>
            </a:r>
            <a:endParaRPr b="0" lang="en-PH" sz="2000" spc="-1" strike="noStrike">
              <a:latin typeface="Arial"/>
            </a:endParaRPr>
          </a:p>
          <a:p>
            <a:pPr lvl="5" marL="2592000" indent="-216000">
              <a:spcBef>
                <a:spcPts val="283"/>
              </a:spcBef>
              <a:buClr>
                <a:srgbClr val="000000"/>
              </a:buClr>
              <a:buSzPct val="45000"/>
              <a:buFont typeface="Wingdings" charset="2"/>
              <a:buChar char=""/>
            </a:pPr>
            <a:r>
              <a:rPr b="0" lang="en-PH" sz="2000" spc="-1" strike="noStrike">
                <a:latin typeface="Arial"/>
              </a:rPr>
              <a:t>Sixth Outline Level</a:t>
            </a:r>
            <a:endParaRPr b="0" lang="en-PH" sz="2000" spc="-1" strike="noStrike">
              <a:latin typeface="Arial"/>
            </a:endParaRPr>
          </a:p>
          <a:p>
            <a:pPr lvl="6" marL="3024000" indent="-216000">
              <a:spcBef>
                <a:spcPts val="283"/>
              </a:spcBef>
              <a:buClr>
                <a:srgbClr val="000000"/>
              </a:buClr>
              <a:buSzPct val="45000"/>
              <a:buFont typeface="Wingdings" charset="2"/>
              <a:buChar char=""/>
            </a:pPr>
            <a:r>
              <a:rPr b="0" lang="en-PH" sz="2000" spc="-1" strike="noStrike">
                <a:latin typeface="Arial"/>
              </a:rPr>
              <a:t>Seventh Outline Level</a:t>
            </a:r>
            <a:endParaRPr b="0" lang="en-PH" sz="2000" spc="-1" strike="noStrike">
              <a:latin typeface="Arial"/>
            </a:endParaRPr>
          </a:p>
        </p:txBody>
      </p:sp>
    </p:spTree>
  </p:cSld>
  <p:clrMap bg1="lt1" bg2="lt2" tx1="dk1" tx2="dk2" accent1="accent1" accent2="accent2" accent3="accent3" accent4="accent4" accent5="accent5" accent6="accent6" hlink="hlink" folHlink="folHlink"/>
  <p:sldLayoutIdLst>
    <p:sldLayoutId id="2147483662" r:id="rId4"/>
    <p:sldLayoutId id="2147483663" r:id="rId5"/>
    <p:sldLayoutId id="2147483664" r:id="rId6"/>
    <p:sldLayoutId id="2147483665" r:id="rId7"/>
    <p:sldLayoutId id="2147483666" r:id="rId8"/>
    <p:sldLayoutId id="2147483667" r:id="rId9"/>
    <p:sldLayoutId id="2147483668" r:id="rId10"/>
    <p:sldLayoutId id="2147483669" r:id="rId11"/>
    <p:sldLayoutId id="2147483670" r:id="rId12"/>
    <p:sldLayoutId id="2147483671" r:id="rId13"/>
    <p:sldLayoutId id="2147483672" r:id="rId14"/>
    <p:sldLayoutId id="2147483673" r:id="rId15"/>
  </p:sldLayoutIdLst>
</p:sldMaster>
</file>

<file path=ppt/slideMasters/slideMaster3.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pic>
        <p:nvPicPr>
          <p:cNvPr id="85" name="New REX Education Mission Logo V.png" descr="New REX Education Mission Logo V.png"/>
          <p:cNvPicPr/>
          <p:nvPr/>
        </p:nvPicPr>
        <p:blipFill>
          <a:blip r:embed="rId2"/>
          <a:stretch/>
        </p:blipFill>
        <p:spPr>
          <a:xfrm>
            <a:off x="2755800" y="1508760"/>
            <a:ext cx="6609240" cy="3377520"/>
          </a:xfrm>
          <a:prstGeom prst="rect">
            <a:avLst/>
          </a:prstGeom>
          <a:ln w="12700">
            <a:noFill/>
          </a:ln>
        </p:spPr>
      </p:pic>
      <p:sp>
        <p:nvSpPr>
          <p:cNvPr id="86"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r>
              <a:rPr b="0" lang="en-PH" sz="4400" spc="-1" strike="noStrike">
                <a:latin typeface="Arial"/>
              </a:rPr>
              <a:t>Click to edit the title text format</a:t>
            </a:r>
            <a:endParaRPr b="0" lang="en-PH" sz="4400" spc="-1" strike="noStrike">
              <a:latin typeface="Arial"/>
            </a:endParaRPr>
          </a:p>
        </p:txBody>
      </p:sp>
      <p:sp>
        <p:nvSpPr>
          <p:cNvPr id="87" name="PlaceHolder 2"/>
          <p:cNvSpPr>
            <a:spLocks noGrp="1"/>
          </p:cNvSpPr>
          <p:nvPr>
            <p:ph type="body"/>
          </p:nvPr>
        </p:nvSpPr>
        <p:spPr>
          <a:xfrm>
            <a:off x="609480" y="1604520"/>
            <a:ext cx="10972440" cy="3977280"/>
          </a:xfrm>
          <a:prstGeom prst="rect">
            <a:avLst/>
          </a:prstGeom>
          <a:noFill/>
          <a:ln w="0">
            <a:noFill/>
          </a:ln>
        </p:spPr>
        <p:txBody>
          <a:bodyPr lIns="0" rIns="0" tIns="0" bIns="0" anchor="t">
            <a:normAutofit/>
          </a:bodyPr>
          <a:p>
            <a:pPr marL="432000" indent="-324000">
              <a:spcBef>
                <a:spcPts val="1417"/>
              </a:spcBef>
              <a:buClr>
                <a:srgbClr val="000000"/>
              </a:buClr>
              <a:buSzPct val="45000"/>
              <a:buFont typeface="Wingdings" charset="2"/>
              <a:buChar char=""/>
            </a:pPr>
            <a:r>
              <a:rPr b="0" lang="en-PH" sz="3200" spc="-1" strike="noStrike">
                <a:latin typeface="Arial"/>
              </a:rPr>
              <a:t>Click to edit the outline text format</a:t>
            </a:r>
            <a:endParaRPr b="0" lang="en-PH" sz="3200" spc="-1" strike="noStrike">
              <a:latin typeface="Arial"/>
            </a:endParaRPr>
          </a:p>
          <a:p>
            <a:pPr lvl="1" marL="864000" indent="-324000">
              <a:spcBef>
                <a:spcPts val="1134"/>
              </a:spcBef>
              <a:buClr>
                <a:srgbClr val="000000"/>
              </a:buClr>
              <a:buSzPct val="75000"/>
              <a:buFont typeface="Symbol" charset="2"/>
              <a:buChar char=""/>
            </a:pPr>
            <a:r>
              <a:rPr b="0" lang="en-PH" sz="2800" spc="-1" strike="noStrike">
                <a:latin typeface="Arial"/>
              </a:rPr>
              <a:t>Second Outline Level</a:t>
            </a:r>
            <a:endParaRPr b="0" lang="en-PH" sz="2800" spc="-1" strike="noStrike">
              <a:latin typeface="Arial"/>
            </a:endParaRPr>
          </a:p>
          <a:p>
            <a:pPr lvl="2" marL="1296000" indent="-288000">
              <a:spcBef>
                <a:spcPts val="850"/>
              </a:spcBef>
              <a:buClr>
                <a:srgbClr val="000000"/>
              </a:buClr>
              <a:buSzPct val="45000"/>
              <a:buFont typeface="Wingdings" charset="2"/>
              <a:buChar char=""/>
            </a:pPr>
            <a:r>
              <a:rPr b="0" lang="en-PH" sz="2400" spc="-1" strike="noStrike">
                <a:latin typeface="Arial"/>
              </a:rPr>
              <a:t>Third Outline Level</a:t>
            </a:r>
            <a:endParaRPr b="0" lang="en-PH" sz="2400" spc="-1" strike="noStrike">
              <a:latin typeface="Arial"/>
            </a:endParaRPr>
          </a:p>
          <a:p>
            <a:pPr lvl="3" marL="1728000" indent="-216000">
              <a:spcBef>
                <a:spcPts val="567"/>
              </a:spcBef>
              <a:buClr>
                <a:srgbClr val="000000"/>
              </a:buClr>
              <a:buSzPct val="75000"/>
              <a:buFont typeface="Symbol" charset="2"/>
              <a:buChar char=""/>
            </a:pPr>
            <a:r>
              <a:rPr b="0" lang="en-PH" sz="2000" spc="-1" strike="noStrike">
                <a:latin typeface="Arial"/>
              </a:rPr>
              <a:t>Fourth Outline Level</a:t>
            </a:r>
            <a:endParaRPr b="0" lang="en-PH" sz="2000" spc="-1" strike="noStrike">
              <a:latin typeface="Arial"/>
            </a:endParaRPr>
          </a:p>
          <a:p>
            <a:pPr lvl="4" marL="2160000" indent="-216000">
              <a:spcBef>
                <a:spcPts val="283"/>
              </a:spcBef>
              <a:buClr>
                <a:srgbClr val="000000"/>
              </a:buClr>
              <a:buSzPct val="45000"/>
              <a:buFont typeface="Wingdings" charset="2"/>
              <a:buChar char=""/>
            </a:pPr>
            <a:r>
              <a:rPr b="0" lang="en-PH" sz="2000" spc="-1" strike="noStrike">
                <a:latin typeface="Arial"/>
              </a:rPr>
              <a:t>Fifth Outline Level</a:t>
            </a:r>
            <a:endParaRPr b="0" lang="en-PH" sz="2000" spc="-1" strike="noStrike">
              <a:latin typeface="Arial"/>
            </a:endParaRPr>
          </a:p>
          <a:p>
            <a:pPr lvl="5" marL="2592000" indent="-216000">
              <a:spcBef>
                <a:spcPts val="283"/>
              </a:spcBef>
              <a:buClr>
                <a:srgbClr val="000000"/>
              </a:buClr>
              <a:buSzPct val="45000"/>
              <a:buFont typeface="Wingdings" charset="2"/>
              <a:buChar char=""/>
            </a:pPr>
            <a:r>
              <a:rPr b="0" lang="en-PH" sz="2000" spc="-1" strike="noStrike">
                <a:latin typeface="Arial"/>
              </a:rPr>
              <a:t>Sixth Outline Level</a:t>
            </a:r>
            <a:endParaRPr b="0" lang="en-PH" sz="2000" spc="-1" strike="noStrike">
              <a:latin typeface="Arial"/>
            </a:endParaRPr>
          </a:p>
          <a:p>
            <a:pPr lvl="6" marL="3024000" indent="-216000">
              <a:spcBef>
                <a:spcPts val="283"/>
              </a:spcBef>
              <a:buClr>
                <a:srgbClr val="000000"/>
              </a:buClr>
              <a:buSzPct val="45000"/>
              <a:buFont typeface="Wingdings" charset="2"/>
              <a:buChar char=""/>
            </a:pPr>
            <a:r>
              <a:rPr b="0" lang="en-PH" sz="2000" spc="-1" strike="noStrike">
                <a:latin typeface="Arial"/>
              </a:rPr>
              <a:t>Seventh Outline Level</a:t>
            </a:r>
            <a:endParaRPr b="0" lang="en-PH" sz="2000" spc="-1" strike="noStrike">
              <a:latin typeface="Arial"/>
            </a:endParaRPr>
          </a:p>
        </p:txBody>
      </p:sp>
    </p:spTree>
  </p:cSld>
  <p:clrMap bg1="lt1" bg2="lt2" tx1="dk1" tx2="dk2" accent1="accent1" accent2="accent2" accent3="accent3" accent4="accent4" accent5="accent5" accent6="accent6" hlink="hlink" folHlink="folHlink"/>
  <p:sldLayoutIdLst>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 id="2147483685" r:id="rId13"/>
    <p:sldLayoutId id="2147483686" r:id="rId14"/>
  </p:sldLayoutIdLst>
</p:sldMaster>
</file>

<file path=ppt/slides/_rels/slide1.xml.rels><?xml version="1.0" encoding="UTF-8"?>
<Relationships xmlns="http://schemas.openxmlformats.org/package/2006/relationships"><Relationship Id="rId1" Type="http://schemas.openxmlformats.org/officeDocument/2006/relationships/slideLayout" Target="../slideLayouts/slideLayout1.xml"/>
</Relationships>
</file>

<file path=ppt/slides/_rels/slide10.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11.xml.rels><?xml version="1.0" encoding="UTF-8"?>
<Relationships xmlns="http://schemas.openxmlformats.org/package/2006/relationships"><Relationship Id="rId1" Type="http://schemas.openxmlformats.org/officeDocument/2006/relationships/slideLayout" Target="../slideLayouts/slideLayout25.xml"/>
</Relationships>
</file>

<file path=ppt/slides/_rels/slide2.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3.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4.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5.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6.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7.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8.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9.xml.rels><?xml version="1.0" encoding="UTF-8"?>
<Relationships xmlns="http://schemas.openxmlformats.org/package/2006/relationships"><Relationship Id="rId1" Type="http://schemas.openxmlformats.org/officeDocument/2006/relationships/slideLayout" Target="../slideLayouts/slideLayout13.xml"/>
</Relationships>
</file>

<file path=ppt/slides/slide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24" name="TextBox 7"/>
          <p:cNvSpPr/>
          <p:nvPr/>
        </p:nvSpPr>
        <p:spPr>
          <a:xfrm>
            <a:off x="4059360" y="2904840"/>
            <a:ext cx="7488000" cy="638280"/>
          </a:xfrm>
          <a:prstGeom prst="rect">
            <a:avLst/>
          </a:prstGeom>
          <a:noFill/>
          <a:ln w="0">
            <a:noFill/>
          </a:ln>
        </p:spPr>
        <p:style>
          <a:lnRef idx="0"/>
          <a:fillRef idx="0"/>
          <a:effectRef idx="0"/>
          <a:fontRef idx="minor"/>
        </p:style>
        <p:txBody>
          <a:bodyPr lIns="90000" rIns="90000" tIns="45000" bIns="45000" anchor="t">
            <a:spAutoFit/>
          </a:bodyPr>
          <a:p>
            <a:pPr algn="ctr">
              <a:lnSpc>
                <a:spcPct val="100000"/>
              </a:lnSpc>
              <a:buNone/>
            </a:pPr>
            <a:r>
              <a:rPr b="1" lang="en-US" sz="3600" spc="-1" strike="noStrike">
                <a:solidFill>
                  <a:srgbClr val="ffffff"/>
                </a:solidFill>
                <a:latin typeface="Montserrat Medium"/>
                <a:ea typeface="DejaVu Sans"/>
              </a:rPr>
              <a:t>Operations on Sets</a:t>
            </a:r>
            <a:endParaRPr b="0" lang="en-PH" sz="3600" spc="-1" strike="noStrike">
              <a:latin typeface="Arial"/>
            </a:endParaRPr>
          </a:p>
        </p:txBody>
      </p:sp>
    </p:spTree>
  </p:cSld>
  <mc:AlternateContent>
    <mc:Choice Requires="p14">
      <p:transition spd="slow" p14:dur="2000"/>
    </mc:Choice>
    <mc:Fallback>
      <p:transition spd="slow"/>
    </mc:Fallback>
  </mc:AlternateContent>
</p:sld>
</file>

<file path=ppt/slides/slide10.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41" name="PlaceHolder 1"/>
          <p:cNvSpPr>
            <a:spLocks noGrp="1"/>
          </p:cNvSpPr>
          <p:nvPr>
            <p:ph/>
          </p:nvPr>
        </p:nvSpPr>
        <p:spPr>
          <a:xfrm>
            <a:off x="540360" y="540000"/>
            <a:ext cx="9898200" cy="4344120"/>
          </a:xfrm>
          <a:prstGeom prst="rect">
            <a:avLst/>
          </a:prstGeom>
          <a:noFill/>
          <a:ln w="0">
            <a:noFill/>
          </a:ln>
        </p:spPr>
        <p:txBody>
          <a:bodyPr lIns="90000" rIns="90000" tIns="45000" bIns="45000" anchor="t">
            <a:noAutofit/>
          </a:bodyPr>
          <a:p>
            <a:pPr>
              <a:lnSpc>
                <a:spcPct val="100000"/>
              </a:lnSpc>
              <a:buNone/>
            </a:pPr>
            <a:r>
              <a:rPr b="1" lang="en-PH" sz="2000" spc="-1" strike="noStrike">
                <a:latin typeface="Lato"/>
              </a:rPr>
              <a:t>Operations on Sets</a:t>
            </a:r>
            <a:endParaRPr b="0" lang="en-PH" sz="2000" spc="-1" strike="noStrike">
              <a:latin typeface="Arial"/>
            </a:endParaRPr>
          </a:p>
          <a:p>
            <a:pPr>
              <a:lnSpc>
                <a:spcPct val="100000"/>
              </a:lnSpc>
              <a:buNone/>
            </a:pPr>
            <a:endParaRPr b="0" lang="en-PH" sz="2000" spc="-1" strike="noStrike">
              <a:latin typeface="Arial"/>
            </a:endParaRPr>
          </a:p>
          <a:p>
            <a:pPr>
              <a:lnSpc>
                <a:spcPct val="100000"/>
              </a:lnSpc>
              <a:buNone/>
            </a:pPr>
            <a:r>
              <a:rPr b="0" lang="en-PH" sz="1800" spc="-1" strike="noStrike">
                <a:latin typeface="Lato"/>
              </a:rPr>
              <a:t>Answer the following</a:t>
            </a:r>
            <a:endParaRPr b="0" lang="en-PH" sz="1800" spc="-1" strike="noStrike">
              <a:latin typeface="Arial"/>
            </a:endParaRPr>
          </a:p>
          <a:p>
            <a:pPr>
              <a:lnSpc>
                <a:spcPct val="100000"/>
              </a:lnSpc>
              <a:buNone/>
            </a:pPr>
            <a:endParaRPr b="0" lang="en-PH" sz="1800" spc="-1" strike="noStrike">
              <a:latin typeface="Arial"/>
            </a:endParaRPr>
          </a:p>
          <a:p>
            <a:pPr>
              <a:lnSpc>
                <a:spcPct val="100000"/>
              </a:lnSpc>
              <a:buNone/>
            </a:pPr>
            <a:r>
              <a:rPr b="0" lang="en-PH" sz="1800" spc="-1" strike="noStrike">
                <a:latin typeface="Lato"/>
              </a:rPr>
              <a:t>Given: U </a:t>
            </a:r>
            <a:r>
              <a:rPr b="0" lang="en-PH" sz="1800" spc="-1" strike="noStrike">
                <a:latin typeface="Lato"/>
                <a:ea typeface="€à'12ïþ"/>
              </a:rPr>
              <a:t>= {s, e, c, o, n, d, a, r, y}; A = {n, e, r, d}; B = {d, i, a, r, y}; and C = { }.</a:t>
            </a:r>
            <a:endParaRPr b="0" lang="en-PH" sz="1800" spc="-1" strike="noStrike">
              <a:latin typeface="Arial"/>
            </a:endParaRPr>
          </a:p>
          <a:p>
            <a:pPr>
              <a:lnSpc>
                <a:spcPct val="100000"/>
              </a:lnSpc>
              <a:buNone/>
            </a:pPr>
            <a:r>
              <a:rPr b="0" lang="en-PH" sz="1800" spc="-1" strike="noStrike">
                <a:latin typeface="Lato"/>
                <a:ea typeface="€à'12ïþ"/>
              </a:rPr>
              <a:t>Find:       a. A′              c. C′              e. (A ∪ B)′</a:t>
            </a:r>
            <a:endParaRPr b="0" lang="en-PH" sz="1800" spc="-1" strike="noStrike">
              <a:latin typeface="Arial"/>
            </a:endParaRPr>
          </a:p>
          <a:p>
            <a:pPr>
              <a:lnSpc>
                <a:spcPct val="100000"/>
              </a:lnSpc>
              <a:buNone/>
            </a:pPr>
            <a:r>
              <a:rPr b="0" lang="en-PH" sz="1800" spc="-1" strike="noStrike">
                <a:latin typeface="Lato"/>
                <a:ea typeface="€à'12ïþ"/>
              </a:rPr>
              <a:t>               </a:t>
            </a:r>
            <a:r>
              <a:rPr b="0" lang="en-PH" sz="1800" spc="-1" strike="noStrike">
                <a:latin typeface="Lato"/>
                <a:ea typeface="€à'12ïþ"/>
              </a:rPr>
              <a:t>b. B′              d. (A ∩ B)′     f. A ∩ C′</a:t>
            </a:r>
            <a:endParaRPr b="0" lang="en-PH" sz="1800" spc="-1" strike="noStrike">
              <a:latin typeface="Arial"/>
            </a:endParaRPr>
          </a:p>
          <a:p>
            <a:pPr>
              <a:lnSpc>
                <a:spcPct val="100000"/>
              </a:lnSpc>
              <a:buNone/>
            </a:pPr>
            <a:endParaRPr b="0" lang="en-PH" sz="1800" spc="-1" strike="noStrike">
              <a:latin typeface="Arial"/>
            </a:endParaRPr>
          </a:p>
          <a:p>
            <a:pPr>
              <a:lnSpc>
                <a:spcPct val="100000"/>
              </a:lnSpc>
              <a:buNone/>
            </a:pPr>
            <a:endParaRPr b="0" lang="en-PH" sz="1800" spc="-1" strike="noStrike">
              <a:latin typeface="Arial"/>
            </a:endParaRPr>
          </a:p>
          <a:p>
            <a:pPr>
              <a:lnSpc>
                <a:spcPct val="100000"/>
              </a:lnSpc>
              <a:buNone/>
            </a:pPr>
            <a:endParaRPr b="0" lang="en-PH" sz="1800" spc="-1" strike="noStrike">
              <a:latin typeface="Arial"/>
            </a:endParaRPr>
          </a:p>
          <a:p>
            <a:pPr>
              <a:lnSpc>
                <a:spcPct val="100000"/>
              </a:lnSpc>
              <a:buNone/>
            </a:pPr>
            <a:r>
              <a:rPr b="1" lang="en-PH" sz="1800" spc="-1" strike="noStrike">
                <a:latin typeface="Lato"/>
                <a:ea typeface="€à'12ïþ"/>
              </a:rPr>
              <a:t>Answers: </a:t>
            </a:r>
            <a:endParaRPr b="0" lang="en-PH" sz="1800" spc="-1" strike="noStrike">
              <a:latin typeface="Arial"/>
            </a:endParaRPr>
          </a:p>
          <a:p>
            <a:pPr>
              <a:lnSpc>
                <a:spcPct val="100000"/>
              </a:lnSpc>
              <a:buNone/>
            </a:pPr>
            <a:endParaRPr b="0" lang="en-PH" sz="1800" spc="-1" strike="noStrike">
              <a:latin typeface="Arial"/>
            </a:endParaRPr>
          </a:p>
          <a:p>
            <a:pPr>
              <a:lnSpc>
                <a:spcPct val="100000"/>
              </a:lnSpc>
              <a:buNone/>
            </a:pPr>
            <a:r>
              <a:rPr b="0" lang="en-PH" sz="1000" spc="-1" strike="noStrike">
                <a:latin typeface="Lato"/>
                <a:ea typeface="€à'12ïþ"/>
              </a:rPr>
              <a:t>          </a:t>
            </a:r>
            <a:r>
              <a:rPr b="0" lang="en-PH" sz="1800" spc="-1" strike="noStrike">
                <a:latin typeface="Lato"/>
                <a:ea typeface="€à'12ïþ"/>
              </a:rPr>
              <a:t>          </a:t>
            </a:r>
            <a:r>
              <a:rPr b="0" lang="en-PH" sz="1800" spc="-1" strike="noStrike">
                <a:latin typeface="Lato"/>
                <a:ea typeface="€à'12ïþ"/>
              </a:rPr>
              <a:t>a. A′ = </a:t>
            </a:r>
            <a:r>
              <a:rPr b="1" lang="en-PH" sz="1800" spc="-1" strike="noStrike">
                <a:latin typeface="Lato"/>
                <a:ea typeface="€à'12ïþ"/>
              </a:rPr>
              <a:t> {s, c, o, a, y}</a:t>
            </a:r>
            <a:r>
              <a:rPr b="0" lang="en-PH" sz="1800" spc="-1" strike="noStrike">
                <a:latin typeface="Lato"/>
                <a:ea typeface="€à'12ïþ"/>
              </a:rPr>
              <a:t>                               </a:t>
            </a:r>
            <a:r>
              <a:rPr b="1" lang="en-PH" sz="1800" spc="-1" strike="noStrike">
                <a:latin typeface="Lato"/>
                <a:ea typeface="€à'12ïþ"/>
              </a:rPr>
              <a:t> </a:t>
            </a:r>
            <a:r>
              <a:rPr b="0" lang="en-PH" sz="1800" spc="-1" strike="noStrike">
                <a:latin typeface="Lato"/>
                <a:ea typeface="€à'12ïþ"/>
              </a:rPr>
              <a:t>   d. (A ∩ B)′ = </a:t>
            </a:r>
            <a:r>
              <a:rPr b="1" lang="en-PH" sz="1800" spc="-1" strike="noStrike">
                <a:latin typeface="Lato"/>
                <a:ea typeface="€à'12ïþ"/>
              </a:rPr>
              <a:t> {s, e, c, o, n, a, y}</a:t>
            </a:r>
            <a:endParaRPr b="0" lang="en-PH" sz="1800" spc="-1" strike="noStrike">
              <a:latin typeface="Arial"/>
            </a:endParaRPr>
          </a:p>
          <a:p>
            <a:pPr>
              <a:lnSpc>
                <a:spcPct val="100000"/>
              </a:lnSpc>
              <a:buNone/>
            </a:pPr>
            <a:r>
              <a:rPr b="1" lang="en-PH" sz="1800" spc="-1" strike="noStrike">
                <a:latin typeface="Lato"/>
                <a:ea typeface="€à'12ïþ"/>
              </a:rPr>
              <a:t> </a:t>
            </a:r>
            <a:r>
              <a:rPr b="0" lang="en-PH" sz="1800" spc="-1" strike="noStrike">
                <a:latin typeface="Lato"/>
                <a:ea typeface="€à'12ïþ"/>
              </a:rPr>
              <a:t>      </a:t>
            </a:r>
            <a:endParaRPr b="0" lang="en-PH" sz="1800" spc="-1" strike="noStrike">
              <a:latin typeface="Arial"/>
            </a:endParaRPr>
          </a:p>
          <a:p>
            <a:pPr>
              <a:lnSpc>
                <a:spcPct val="100000"/>
              </a:lnSpc>
              <a:buNone/>
            </a:pPr>
            <a:r>
              <a:rPr b="0" lang="en-PH" sz="1800" spc="-1" strike="noStrike">
                <a:latin typeface="Lato"/>
                <a:ea typeface="€à'12ïþ"/>
              </a:rPr>
              <a:t>               </a:t>
            </a:r>
            <a:r>
              <a:rPr b="0" lang="en-PH" sz="1800" spc="-1" strike="noStrike">
                <a:latin typeface="Lato"/>
                <a:ea typeface="€à'12ïþ"/>
              </a:rPr>
              <a:t>b. B′ = </a:t>
            </a:r>
            <a:r>
              <a:rPr b="1" lang="en-PH" sz="1800" spc="-1" strike="noStrike">
                <a:latin typeface="Lato"/>
                <a:ea typeface="€à'12ïþ"/>
              </a:rPr>
              <a:t>{s, e, c, o, n} </a:t>
            </a:r>
            <a:r>
              <a:rPr b="0" lang="en-PH" sz="1800" spc="-1" strike="noStrike">
                <a:latin typeface="Lato"/>
                <a:ea typeface="€à'12ïþ"/>
              </a:rPr>
              <a:t>                                   e. (A ∪ B)′ =  </a:t>
            </a:r>
            <a:r>
              <a:rPr b="1" lang="en-PH" sz="1800" spc="-1" strike="noStrike">
                <a:latin typeface="Lato"/>
                <a:ea typeface="€à'12ïþ"/>
              </a:rPr>
              <a:t>{s, c, o}</a:t>
            </a:r>
            <a:endParaRPr b="0" lang="en-PH" sz="1800" spc="-1" strike="noStrike">
              <a:latin typeface="Arial"/>
            </a:endParaRPr>
          </a:p>
          <a:p>
            <a:pPr>
              <a:lnSpc>
                <a:spcPct val="100000"/>
              </a:lnSpc>
              <a:buNone/>
            </a:pPr>
            <a:endParaRPr b="0" lang="en-PH" sz="1800" spc="-1" strike="noStrike">
              <a:latin typeface="Arial"/>
            </a:endParaRPr>
          </a:p>
          <a:p>
            <a:pPr>
              <a:lnSpc>
                <a:spcPct val="100000"/>
              </a:lnSpc>
              <a:buNone/>
            </a:pPr>
            <a:r>
              <a:rPr b="0" lang="en-PH" sz="1800" spc="-1" strike="noStrike">
                <a:latin typeface="Lato"/>
                <a:ea typeface="€à'12ïþ"/>
              </a:rPr>
              <a:t>               </a:t>
            </a:r>
            <a:r>
              <a:rPr b="0" lang="en-PH" sz="1800" spc="-1" strike="noStrike">
                <a:latin typeface="Lato"/>
                <a:ea typeface="€à'12ïþ"/>
              </a:rPr>
              <a:t>c. C′ =  </a:t>
            </a:r>
            <a:r>
              <a:rPr b="1" lang="en-PH" sz="1800" spc="-1" strike="noStrike">
                <a:latin typeface="Lato"/>
                <a:ea typeface="€à'12ïþ"/>
              </a:rPr>
              <a:t>{s, e, c, o, n, d, a, r, y} </a:t>
            </a:r>
            <a:r>
              <a:rPr b="0" lang="en-PH" sz="1800" spc="-1" strike="noStrike">
                <a:latin typeface="Lato"/>
                <a:ea typeface="€à'12ïþ"/>
              </a:rPr>
              <a:t>                f. A ∩ C′ = </a:t>
            </a:r>
            <a:r>
              <a:rPr b="1" lang="en-PH" sz="1800" spc="-1" strike="noStrike">
                <a:latin typeface="Lato"/>
                <a:ea typeface="€à'12ïþ"/>
              </a:rPr>
              <a:t>{s, c, o, a, y}</a:t>
            </a:r>
            <a:endParaRPr b="0" lang="en-PH" sz="1800" spc="-1" strike="noStrike">
              <a:latin typeface="Arial"/>
            </a:endParaRPr>
          </a:p>
          <a:p>
            <a:pPr>
              <a:lnSpc>
                <a:spcPct val="100000"/>
              </a:lnSpc>
              <a:buNone/>
            </a:pPr>
            <a:endParaRPr b="0" lang="en-PH" sz="1800" spc="-1" strike="noStrike">
              <a:latin typeface="Arial"/>
            </a:endParaRPr>
          </a:p>
          <a:p>
            <a:pPr>
              <a:lnSpc>
                <a:spcPct val="100000"/>
              </a:lnSpc>
              <a:buNone/>
            </a:pPr>
            <a:endParaRPr b="0" lang="en-PH" sz="1800" spc="-1" strike="noStrike">
              <a:latin typeface="Arial"/>
            </a:endParaRPr>
          </a:p>
          <a:p>
            <a:pPr>
              <a:lnSpc>
                <a:spcPct val="100000"/>
              </a:lnSpc>
              <a:buNone/>
            </a:pPr>
            <a:r>
              <a:rPr b="0" lang="en-PH" sz="1800" spc="-1" strike="noStrike">
                <a:latin typeface="Lato"/>
                <a:ea typeface="Ð~oêþ"/>
              </a:rPr>
              <a:t> </a:t>
            </a:r>
            <a:endParaRPr b="0" lang="en-PH" sz="1800" spc="-1" strike="noStrike">
              <a:latin typeface="Arial"/>
            </a:endParaRPr>
          </a:p>
          <a:p>
            <a:pPr>
              <a:lnSpc>
                <a:spcPct val="100000"/>
              </a:lnSpc>
              <a:buNone/>
            </a:pPr>
            <a:endParaRPr b="0" lang="en-PH" sz="1800" spc="-1" strike="noStrike">
              <a:latin typeface="Arial"/>
            </a:endParaRPr>
          </a:p>
          <a:p>
            <a:pPr>
              <a:lnSpc>
                <a:spcPct val="100000"/>
              </a:lnSpc>
              <a:buNone/>
            </a:pPr>
            <a:endParaRPr b="0" lang="en-PH" sz="1800" spc="-1" strike="noStrike">
              <a:latin typeface="Arial"/>
            </a:endParaRPr>
          </a:p>
          <a:p>
            <a:pPr>
              <a:lnSpc>
                <a:spcPct val="100000"/>
              </a:lnSpc>
              <a:buNone/>
            </a:pPr>
            <a:endParaRPr b="0" lang="en-PH" sz="1800" spc="-1" strike="noStrike">
              <a:latin typeface="Arial"/>
            </a:endParaRPr>
          </a:p>
          <a:p>
            <a:pPr>
              <a:lnSpc>
                <a:spcPct val="100000"/>
              </a:lnSpc>
              <a:buNone/>
            </a:pPr>
            <a:endParaRPr b="0" lang="en-PH" sz="1800" spc="-1" strike="noStrike">
              <a:latin typeface="Arial"/>
            </a:endParaRPr>
          </a:p>
        </p:txBody>
      </p:sp>
      <p:sp>
        <p:nvSpPr>
          <p:cNvPr id="142" name=""/>
          <p:cNvSpPr/>
          <p:nvPr/>
        </p:nvSpPr>
        <p:spPr>
          <a:xfrm>
            <a:off x="-1260000" y="266760"/>
            <a:ext cx="5510880" cy="2250000"/>
          </a:xfrm>
          <a:prstGeom prst="rect">
            <a:avLst/>
          </a:prstGeom>
          <a:noFill/>
          <a:ln w="0">
            <a:noFill/>
          </a:ln>
        </p:spPr>
        <p:style>
          <a:lnRef idx="0"/>
          <a:fillRef idx="0"/>
          <a:effectRef idx="0"/>
          <a:fontRef idx="minor"/>
        </p:style>
        <p:txBody>
          <a:bodyPr lIns="90000" rIns="90000" tIns="45000" bIns="45000" anchor="t">
            <a:noAutofit/>
          </a:bodyPr>
          <a:p>
            <a:pPr>
              <a:lnSpc>
                <a:spcPct val="100000"/>
              </a:lnSpc>
              <a:buNone/>
            </a:pPr>
            <a:endParaRPr b="0" lang="en-PH" sz="1800" spc="-1" strike="noStrike">
              <a:latin typeface="Arial"/>
            </a:endParaRPr>
          </a:p>
          <a:p>
            <a:pPr>
              <a:lnSpc>
                <a:spcPct val="100000"/>
              </a:lnSpc>
              <a:buNone/>
            </a:pPr>
            <a:endParaRPr b="0" lang="en-PH" sz="1800" spc="-1" strike="noStrike">
              <a:latin typeface="Arial"/>
            </a:endParaRPr>
          </a:p>
        </p:txBody>
      </p:sp>
      <p:sp>
        <p:nvSpPr>
          <p:cNvPr id="143" name=""/>
          <p:cNvSpPr/>
          <p:nvPr/>
        </p:nvSpPr>
        <p:spPr>
          <a:xfrm flipV="1">
            <a:off x="540000" y="3053520"/>
            <a:ext cx="10980000" cy="6480"/>
          </a:xfrm>
          <a:prstGeom prst="line">
            <a:avLst/>
          </a:prstGeom>
          <a:ln w="72000">
            <a:solidFill>
              <a:srgbClr val="666666"/>
            </a:solidFill>
            <a:prstDash val="sysDash"/>
            <a:round/>
          </a:ln>
        </p:spPr>
        <p:style>
          <a:lnRef idx="0"/>
          <a:fillRef idx="0"/>
          <a:effectRef idx="0"/>
          <a:fontRef idx="minor"/>
        </p:style>
      </p:sp>
    </p:spTree>
  </p:cSld>
  <mc:AlternateContent>
    <mc:Choice Requires="p14">
      <p:transition spd="slow" p14:dur="2000"/>
    </mc:Choice>
    <mc:Fallback>
      <p:transition spd="slow"/>
    </mc:Fallback>
  </mc:AlternateContent>
</p:sld>
</file>

<file path=ppt/slides/slide1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Tree>
  </p:cSld>
  <mc:AlternateContent>
    <mc:Choice Requires="p14">
      <p:transition spd="slow" p14:dur="2000"/>
    </mc:Choice>
    <mc:Fallback>
      <p:transition spd="slow"/>
    </mc:Fallback>
  </mc:AlternateContent>
</p:sld>
</file>

<file path=ppt/slides/slide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25" name="PlaceHolder 1"/>
          <p:cNvSpPr>
            <a:spLocks noGrp="1"/>
          </p:cNvSpPr>
          <p:nvPr>
            <p:ph/>
          </p:nvPr>
        </p:nvSpPr>
        <p:spPr>
          <a:xfrm>
            <a:off x="720000" y="900000"/>
            <a:ext cx="9898200" cy="4344120"/>
          </a:xfrm>
          <a:prstGeom prst="rect">
            <a:avLst/>
          </a:prstGeom>
          <a:noFill/>
          <a:ln w="0">
            <a:noFill/>
          </a:ln>
        </p:spPr>
        <p:txBody>
          <a:bodyPr lIns="90000" rIns="90000" tIns="45000" bIns="45000" anchor="t">
            <a:noAutofit/>
          </a:bodyPr>
          <a:p>
            <a:pPr>
              <a:lnSpc>
                <a:spcPct val="100000"/>
              </a:lnSpc>
              <a:buNone/>
            </a:pPr>
            <a:r>
              <a:rPr b="1" lang="en-PH" sz="2000" spc="-1" strike="noStrike">
                <a:latin typeface="Lato"/>
              </a:rPr>
              <a:t>Operations on Sets</a:t>
            </a:r>
            <a:endParaRPr b="0" lang="en-PH" sz="2000" spc="-1" strike="noStrike">
              <a:latin typeface="Arial"/>
            </a:endParaRPr>
          </a:p>
          <a:p>
            <a:pPr>
              <a:lnSpc>
                <a:spcPct val="100000"/>
              </a:lnSpc>
              <a:buNone/>
            </a:pPr>
            <a:endParaRPr b="0" lang="en-PH" sz="2000" spc="-1" strike="noStrike">
              <a:latin typeface="Arial"/>
            </a:endParaRPr>
          </a:p>
          <a:p>
            <a:pPr algn="just">
              <a:lnSpc>
                <a:spcPct val="100000"/>
              </a:lnSpc>
              <a:buNone/>
            </a:pPr>
            <a:r>
              <a:rPr b="0" lang="en-PH" sz="1800" spc="-1" strike="noStrike">
                <a:latin typeface="Lato"/>
              </a:rPr>
              <a:t>          </a:t>
            </a:r>
            <a:r>
              <a:rPr b="0" lang="en-PH" sz="1800" spc="-1" strike="noStrike">
                <a:latin typeface="Lato"/>
              </a:rPr>
              <a:t>In arithmetic, we have operations such as addition, subtraction, multiplication, and division that enable us to combine numbers. In sets, we have the intersection, union, difference, and complement of a set.</a:t>
            </a:r>
            <a:endParaRPr b="0" lang="en-PH" sz="1800" spc="-1" strike="noStrike">
              <a:latin typeface="Arial"/>
            </a:endParaRPr>
          </a:p>
          <a:p>
            <a:pPr>
              <a:lnSpc>
                <a:spcPct val="100000"/>
              </a:lnSpc>
              <a:buNone/>
            </a:pPr>
            <a:endParaRPr b="0" lang="en-PH" sz="1800" spc="-1" strike="noStrike">
              <a:latin typeface="Arial"/>
            </a:endParaRPr>
          </a:p>
          <a:p>
            <a:pPr>
              <a:lnSpc>
                <a:spcPct val="100000"/>
              </a:lnSpc>
              <a:buNone/>
            </a:pPr>
            <a:r>
              <a:rPr b="1" lang="en-PH" sz="1800" spc="-1" strike="noStrike">
                <a:latin typeface="Lato"/>
              </a:rPr>
              <a:t>Definition</a:t>
            </a:r>
            <a:endParaRPr b="0" lang="en-PH" sz="1800" spc="-1" strike="noStrike">
              <a:latin typeface="Arial"/>
            </a:endParaRPr>
          </a:p>
          <a:p>
            <a:pPr>
              <a:lnSpc>
                <a:spcPct val="100000"/>
              </a:lnSpc>
              <a:buNone/>
            </a:pPr>
            <a:endParaRPr b="0" lang="en-PH" sz="1800" spc="-1" strike="noStrike">
              <a:latin typeface="Arial"/>
            </a:endParaRPr>
          </a:p>
          <a:p>
            <a:pPr>
              <a:lnSpc>
                <a:spcPct val="100000"/>
              </a:lnSpc>
              <a:buNone/>
            </a:pPr>
            <a:r>
              <a:rPr b="1" lang="en-PH" sz="1800" spc="-1" strike="noStrike">
                <a:latin typeface="Lato"/>
              </a:rPr>
              <a:t>Intersection of Sets</a:t>
            </a:r>
            <a:endParaRPr b="0" lang="en-PH" sz="1800" spc="-1" strike="noStrike">
              <a:latin typeface="Arial"/>
            </a:endParaRPr>
          </a:p>
          <a:p>
            <a:pPr>
              <a:lnSpc>
                <a:spcPct val="100000"/>
              </a:lnSpc>
              <a:buNone/>
            </a:pPr>
            <a:r>
              <a:rPr b="0" lang="en-PH" sz="1800" spc="-1" strike="noStrike">
                <a:latin typeface="Lato"/>
              </a:rPr>
              <a:t>The </a:t>
            </a:r>
            <a:r>
              <a:rPr b="1" lang="en-PH" sz="1800" spc="-1" strike="noStrike">
                <a:latin typeface="Lato"/>
              </a:rPr>
              <a:t>intersection</a:t>
            </a:r>
            <a:r>
              <a:rPr b="0" lang="en-PH" sz="1800" spc="-1" strike="noStrike">
                <a:latin typeface="Lato"/>
              </a:rPr>
              <a:t> of sets A and B, written as A </a:t>
            </a:r>
            <a:r>
              <a:rPr b="0" lang="en-PH" sz="1800" spc="-1" strike="noStrike">
                <a:latin typeface="Lato"/>
                <a:ea typeface="€à'12ïþ"/>
              </a:rPr>
              <a:t>∩ B, is a set of elements that are members of both A and B.</a:t>
            </a:r>
            <a:endParaRPr b="0" lang="en-PH" sz="1800" spc="-1" strike="noStrike">
              <a:latin typeface="Arial"/>
            </a:endParaRPr>
          </a:p>
          <a:p>
            <a:pPr>
              <a:lnSpc>
                <a:spcPct val="100000"/>
              </a:lnSpc>
              <a:buNone/>
            </a:pPr>
            <a:endParaRPr b="0" lang="en-PH" sz="1800" spc="-1" strike="noStrike">
              <a:latin typeface="Arial"/>
            </a:endParaRPr>
          </a:p>
          <a:p>
            <a:pPr>
              <a:lnSpc>
                <a:spcPct val="100000"/>
              </a:lnSpc>
              <a:buNone/>
            </a:pPr>
            <a:r>
              <a:rPr b="0" lang="en-PH" sz="1800" spc="-1" strike="noStrike">
                <a:latin typeface="Lato"/>
                <a:ea typeface="Ð~oêþ"/>
              </a:rPr>
              <a:t> </a:t>
            </a:r>
            <a:endParaRPr b="0" lang="en-PH" sz="1800" spc="-1" strike="noStrike">
              <a:latin typeface="Arial"/>
            </a:endParaRPr>
          </a:p>
          <a:p>
            <a:pPr>
              <a:lnSpc>
                <a:spcPct val="100000"/>
              </a:lnSpc>
              <a:buNone/>
            </a:pPr>
            <a:endParaRPr b="0" lang="en-PH" sz="1800" spc="-1" strike="noStrike">
              <a:latin typeface="Arial"/>
            </a:endParaRPr>
          </a:p>
          <a:p>
            <a:pPr>
              <a:lnSpc>
                <a:spcPct val="100000"/>
              </a:lnSpc>
              <a:buNone/>
            </a:pPr>
            <a:endParaRPr b="0" lang="en-PH" sz="1800" spc="-1" strike="noStrike">
              <a:latin typeface="Arial"/>
            </a:endParaRPr>
          </a:p>
          <a:p>
            <a:pPr>
              <a:lnSpc>
                <a:spcPct val="100000"/>
              </a:lnSpc>
              <a:buNone/>
            </a:pPr>
            <a:endParaRPr b="0" lang="en-PH" sz="1800" spc="-1" strike="noStrike">
              <a:latin typeface="Arial"/>
            </a:endParaRPr>
          </a:p>
          <a:p>
            <a:pPr>
              <a:lnSpc>
                <a:spcPct val="100000"/>
              </a:lnSpc>
              <a:buNone/>
            </a:pPr>
            <a:endParaRPr b="0" lang="en-PH" sz="1800" spc="-1" strike="noStrike">
              <a:latin typeface="Arial"/>
            </a:endParaRPr>
          </a:p>
        </p:txBody>
      </p:sp>
      <p:sp>
        <p:nvSpPr>
          <p:cNvPr id="126" name=""/>
          <p:cNvSpPr/>
          <p:nvPr/>
        </p:nvSpPr>
        <p:spPr>
          <a:xfrm>
            <a:off x="-1260000" y="266760"/>
            <a:ext cx="5510880" cy="2250000"/>
          </a:xfrm>
          <a:prstGeom prst="rect">
            <a:avLst/>
          </a:prstGeom>
          <a:noFill/>
          <a:ln w="0">
            <a:noFill/>
          </a:ln>
        </p:spPr>
        <p:style>
          <a:lnRef idx="0"/>
          <a:fillRef idx="0"/>
          <a:effectRef idx="0"/>
          <a:fontRef idx="minor"/>
        </p:style>
        <p:txBody>
          <a:bodyPr lIns="90000" rIns="90000" tIns="45000" bIns="45000" anchor="t">
            <a:noAutofit/>
          </a:bodyPr>
          <a:p>
            <a:pPr>
              <a:lnSpc>
                <a:spcPct val="100000"/>
              </a:lnSpc>
              <a:buNone/>
            </a:pPr>
            <a:endParaRPr b="0" lang="en-PH" sz="1800" spc="-1" strike="noStrike">
              <a:latin typeface="Arial"/>
            </a:endParaRPr>
          </a:p>
          <a:p>
            <a:pPr>
              <a:lnSpc>
                <a:spcPct val="100000"/>
              </a:lnSpc>
              <a:buNone/>
            </a:pPr>
            <a:endParaRPr b="0" lang="en-PH" sz="1800" spc="-1" strike="noStrike">
              <a:latin typeface="Arial"/>
            </a:endParaRPr>
          </a:p>
        </p:txBody>
      </p:sp>
    </p:spTree>
  </p:cSld>
  <mc:AlternateContent>
    <mc:Choice Requires="p14">
      <p:transition spd="slow" p14:dur="2000"/>
    </mc:Choice>
    <mc:Fallback>
      <p:transition spd="slow"/>
    </mc:Fallback>
  </mc:AlternateContent>
</p:sld>
</file>

<file path=ppt/slides/slide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27" name="PlaceHolder 1"/>
          <p:cNvSpPr>
            <a:spLocks noGrp="1"/>
          </p:cNvSpPr>
          <p:nvPr>
            <p:ph/>
          </p:nvPr>
        </p:nvSpPr>
        <p:spPr>
          <a:xfrm>
            <a:off x="720000" y="360000"/>
            <a:ext cx="9898200" cy="4344120"/>
          </a:xfrm>
          <a:prstGeom prst="rect">
            <a:avLst/>
          </a:prstGeom>
          <a:noFill/>
          <a:ln w="0">
            <a:noFill/>
          </a:ln>
        </p:spPr>
        <p:txBody>
          <a:bodyPr lIns="90000" rIns="90000" tIns="45000" bIns="45000" anchor="t">
            <a:noAutofit/>
          </a:bodyPr>
          <a:p>
            <a:pPr>
              <a:lnSpc>
                <a:spcPct val="100000"/>
              </a:lnSpc>
              <a:buNone/>
            </a:pPr>
            <a:r>
              <a:rPr b="1" lang="en-PH" sz="2000" spc="-1" strike="noStrike">
                <a:latin typeface="Lato"/>
              </a:rPr>
              <a:t>Operations on Sets</a:t>
            </a:r>
            <a:endParaRPr b="0" lang="en-PH" sz="2000" spc="-1" strike="noStrike">
              <a:latin typeface="Arial"/>
            </a:endParaRPr>
          </a:p>
          <a:p>
            <a:pPr>
              <a:lnSpc>
                <a:spcPct val="100000"/>
              </a:lnSpc>
              <a:buNone/>
            </a:pPr>
            <a:endParaRPr b="0" lang="en-PH" sz="2000" spc="-1" strike="noStrike">
              <a:latin typeface="Arial"/>
            </a:endParaRPr>
          </a:p>
          <a:p>
            <a:pPr>
              <a:lnSpc>
                <a:spcPct val="100000"/>
              </a:lnSpc>
              <a:buNone/>
            </a:pPr>
            <a:r>
              <a:rPr b="1" lang="en-PH" sz="1800" spc="-1" strike="noStrike">
                <a:latin typeface="Lato"/>
              </a:rPr>
              <a:t>Example 1: </a:t>
            </a:r>
            <a:r>
              <a:rPr b="0" lang="en-PH" sz="1800" spc="-1" strike="noStrike">
                <a:latin typeface="Lato"/>
              </a:rPr>
              <a:t>Intersection of Sets</a:t>
            </a:r>
            <a:endParaRPr b="0" lang="en-PH" sz="1800" spc="-1" strike="noStrike">
              <a:latin typeface="Arial"/>
            </a:endParaRPr>
          </a:p>
          <a:p>
            <a:pPr>
              <a:lnSpc>
                <a:spcPct val="100000"/>
              </a:lnSpc>
              <a:buNone/>
            </a:pPr>
            <a:endParaRPr b="0" lang="en-PH" sz="1800" spc="-1" strike="noStrike">
              <a:latin typeface="Arial"/>
            </a:endParaRPr>
          </a:p>
          <a:p>
            <a:pPr>
              <a:lnSpc>
                <a:spcPct val="100000"/>
              </a:lnSpc>
              <a:buNone/>
            </a:pPr>
            <a:r>
              <a:rPr b="0" lang="en-PH" sz="1800" spc="-1" strike="noStrike">
                <a:latin typeface="Lato"/>
              </a:rPr>
              <a:t>Given: A </a:t>
            </a:r>
            <a:r>
              <a:rPr b="0" lang="en-PH" sz="1800" spc="-1" strike="noStrike">
                <a:latin typeface="Lato"/>
                <a:ea typeface="€à'12ïþ"/>
              </a:rPr>
              <a:t>= {1, 2, 3, 4, 5, 6}, B = {2, 4, 6}, and C = {1, 3, 5}.</a:t>
            </a:r>
            <a:endParaRPr b="0" lang="en-PH" sz="1800" spc="-1" strike="noStrike">
              <a:latin typeface="Arial"/>
            </a:endParaRPr>
          </a:p>
          <a:p>
            <a:pPr>
              <a:lnSpc>
                <a:spcPct val="100000"/>
              </a:lnSpc>
              <a:buNone/>
            </a:pPr>
            <a:r>
              <a:rPr b="0" lang="en-PH" sz="1800" spc="-1" strike="noStrike">
                <a:latin typeface="Lato"/>
                <a:ea typeface="€à'12ïþ"/>
              </a:rPr>
              <a:t>Find:         a. A ∩ B            c. B ∩ C                 e. A ∩ (B ∩ C)</a:t>
            </a:r>
            <a:endParaRPr b="0" lang="en-PH" sz="1800" spc="-1" strike="noStrike">
              <a:latin typeface="Arial"/>
            </a:endParaRPr>
          </a:p>
          <a:p>
            <a:pPr>
              <a:lnSpc>
                <a:spcPct val="100000"/>
              </a:lnSpc>
              <a:buNone/>
            </a:pPr>
            <a:r>
              <a:rPr b="0" lang="en-PH" sz="1800" spc="-1" strike="noStrike">
                <a:latin typeface="Lato"/>
                <a:ea typeface="€à'12ïþ"/>
              </a:rPr>
              <a:t>                 </a:t>
            </a:r>
            <a:r>
              <a:rPr b="0" lang="en-PH" sz="1800" spc="-1" strike="noStrike">
                <a:latin typeface="Lato"/>
                <a:ea typeface="€à'12ïþ"/>
              </a:rPr>
              <a:t>b. A ∩ C            d. (A ∩ B) ∩ C</a:t>
            </a:r>
            <a:endParaRPr b="0" lang="en-PH" sz="1800" spc="-1" strike="noStrike">
              <a:latin typeface="Arial"/>
            </a:endParaRPr>
          </a:p>
          <a:p>
            <a:pPr>
              <a:lnSpc>
                <a:spcPct val="100000"/>
              </a:lnSpc>
              <a:buNone/>
            </a:pPr>
            <a:endParaRPr b="0" lang="en-PH" sz="1800" spc="-1" strike="noStrike">
              <a:latin typeface="Arial"/>
            </a:endParaRPr>
          </a:p>
          <a:p>
            <a:pPr>
              <a:lnSpc>
                <a:spcPct val="100000"/>
              </a:lnSpc>
              <a:buNone/>
            </a:pPr>
            <a:r>
              <a:rPr b="0" lang="en-PH" sz="1800" spc="-1" strike="noStrike">
                <a:latin typeface="Lato"/>
                <a:ea typeface="€à'12ïþ"/>
              </a:rPr>
              <a:t>Solution:</a:t>
            </a:r>
            <a:endParaRPr b="0" lang="en-PH" sz="1800" spc="-1" strike="noStrike">
              <a:latin typeface="Arial"/>
            </a:endParaRPr>
          </a:p>
          <a:p>
            <a:pPr>
              <a:lnSpc>
                <a:spcPct val="100000"/>
              </a:lnSpc>
              <a:buNone/>
            </a:pPr>
            <a:endParaRPr b="0" lang="en-PH" sz="1800" spc="-1" strike="noStrike">
              <a:latin typeface="Arial"/>
            </a:endParaRPr>
          </a:p>
          <a:p>
            <a:pPr>
              <a:lnSpc>
                <a:spcPct val="100000"/>
              </a:lnSpc>
              <a:buNone/>
            </a:pPr>
            <a:r>
              <a:rPr b="0" lang="en-PH" sz="1800" spc="-1" strike="noStrike">
                <a:latin typeface="Lato"/>
                <a:ea typeface="€à'12ïþ"/>
              </a:rPr>
              <a:t>a. The elements in A that are also in B are 2, 4, and 6. Hence, A ∩ B = {2, 4, 6}.</a:t>
            </a:r>
            <a:endParaRPr b="0" lang="en-PH" sz="1800" spc="-1" strike="noStrike">
              <a:latin typeface="Arial"/>
            </a:endParaRPr>
          </a:p>
          <a:p>
            <a:pPr>
              <a:lnSpc>
                <a:spcPct val="100000"/>
              </a:lnSpc>
              <a:buNone/>
            </a:pPr>
            <a:r>
              <a:rPr b="0" lang="en-PH" sz="1800" spc="-1" strike="noStrike">
                <a:latin typeface="Lato"/>
                <a:ea typeface="€à'12ïþ"/>
              </a:rPr>
              <a:t>b. The elements of A that are also in C are 1, 3, and 5. Hence, A ∩ C = {1, 3, 5}.</a:t>
            </a:r>
            <a:endParaRPr b="0" lang="en-PH" sz="1800" spc="-1" strike="noStrike">
              <a:latin typeface="Arial"/>
            </a:endParaRPr>
          </a:p>
          <a:p>
            <a:pPr>
              <a:lnSpc>
                <a:spcPct val="100000"/>
              </a:lnSpc>
              <a:buNone/>
            </a:pPr>
            <a:r>
              <a:rPr b="0" lang="en-PH" sz="1800" spc="-1" strike="noStrike">
                <a:latin typeface="Lato"/>
                <a:ea typeface="€à'12ïþ"/>
              </a:rPr>
              <a:t>c. Examining sets B and C, we see that there are no elements common to both.</a:t>
            </a:r>
            <a:endParaRPr b="0" lang="en-PH" sz="1800" spc="-1" strike="noStrike">
              <a:latin typeface="Arial"/>
            </a:endParaRPr>
          </a:p>
          <a:p>
            <a:pPr>
              <a:lnSpc>
                <a:spcPct val="100000"/>
              </a:lnSpc>
              <a:buNone/>
            </a:pPr>
            <a:r>
              <a:rPr b="0" lang="en-PH" sz="1800" spc="-1" strike="noStrike">
                <a:latin typeface="Lato"/>
                <a:ea typeface="€à'12ïþ"/>
              </a:rPr>
              <a:t>d. There is no common element in A ∩ B and C. Therefore, (A ∩ B) ∩ C = { }.</a:t>
            </a:r>
            <a:endParaRPr b="0" lang="en-PH" sz="1800" spc="-1" strike="noStrike">
              <a:latin typeface="Arial"/>
            </a:endParaRPr>
          </a:p>
          <a:p>
            <a:pPr>
              <a:lnSpc>
                <a:spcPct val="100000"/>
              </a:lnSpc>
              <a:buNone/>
            </a:pPr>
            <a:r>
              <a:rPr b="0" lang="en-PH" sz="1800" spc="-1" strike="noStrike">
                <a:latin typeface="Lato"/>
                <a:ea typeface="€à'12ïþ"/>
              </a:rPr>
              <a:t>e. Because B ∩ C is an empty set, thus, A ∩ (B ∩ C) is also an empty set.</a:t>
            </a:r>
            <a:endParaRPr b="0" lang="en-PH" sz="1800" spc="-1" strike="noStrike">
              <a:latin typeface="Arial"/>
            </a:endParaRPr>
          </a:p>
          <a:p>
            <a:pPr>
              <a:lnSpc>
                <a:spcPct val="100000"/>
              </a:lnSpc>
              <a:buNone/>
            </a:pPr>
            <a:endParaRPr b="0" lang="en-PH" sz="1800" spc="-1" strike="noStrike">
              <a:latin typeface="Arial"/>
            </a:endParaRPr>
          </a:p>
          <a:p>
            <a:pPr>
              <a:lnSpc>
                <a:spcPct val="100000"/>
              </a:lnSpc>
              <a:buNone/>
            </a:pPr>
            <a:r>
              <a:rPr b="0" lang="en-PH" sz="1800" spc="-1" strike="noStrike">
                <a:latin typeface="Lato"/>
                <a:ea typeface="€à'12ïþ"/>
              </a:rPr>
              <a:t>Therefore, B ∩ C = { } or B ∩ C = ϕ.</a:t>
            </a:r>
            <a:endParaRPr b="0" lang="en-PH" sz="1800" spc="-1" strike="noStrike">
              <a:latin typeface="Arial"/>
            </a:endParaRPr>
          </a:p>
          <a:p>
            <a:pPr>
              <a:lnSpc>
                <a:spcPct val="100000"/>
              </a:lnSpc>
              <a:buNone/>
            </a:pPr>
            <a:r>
              <a:rPr b="0" lang="en-PH" sz="1800" spc="-1" strike="noStrike">
                <a:latin typeface="Lato"/>
                <a:ea typeface="Ð~oêþ"/>
              </a:rPr>
              <a:t> </a:t>
            </a:r>
            <a:endParaRPr b="0" lang="en-PH" sz="1800" spc="-1" strike="noStrike">
              <a:latin typeface="Arial"/>
            </a:endParaRPr>
          </a:p>
          <a:p>
            <a:pPr>
              <a:lnSpc>
                <a:spcPct val="100000"/>
              </a:lnSpc>
              <a:buNone/>
            </a:pPr>
            <a:endParaRPr b="0" lang="en-PH" sz="1800" spc="-1" strike="noStrike">
              <a:latin typeface="Arial"/>
            </a:endParaRPr>
          </a:p>
          <a:p>
            <a:pPr>
              <a:lnSpc>
                <a:spcPct val="100000"/>
              </a:lnSpc>
              <a:buNone/>
            </a:pPr>
            <a:endParaRPr b="0" lang="en-PH" sz="1800" spc="-1" strike="noStrike">
              <a:latin typeface="Arial"/>
            </a:endParaRPr>
          </a:p>
          <a:p>
            <a:pPr>
              <a:lnSpc>
                <a:spcPct val="100000"/>
              </a:lnSpc>
              <a:buNone/>
            </a:pPr>
            <a:endParaRPr b="0" lang="en-PH" sz="1800" spc="-1" strike="noStrike">
              <a:latin typeface="Arial"/>
            </a:endParaRPr>
          </a:p>
          <a:p>
            <a:pPr>
              <a:lnSpc>
                <a:spcPct val="100000"/>
              </a:lnSpc>
              <a:buNone/>
            </a:pPr>
            <a:endParaRPr b="0" lang="en-PH" sz="1800" spc="-1" strike="noStrike">
              <a:latin typeface="Arial"/>
            </a:endParaRPr>
          </a:p>
        </p:txBody>
      </p:sp>
      <p:sp>
        <p:nvSpPr>
          <p:cNvPr id="128" name=""/>
          <p:cNvSpPr/>
          <p:nvPr/>
        </p:nvSpPr>
        <p:spPr>
          <a:xfrm>
            <a:off x="-1260000" y="266760"/>
            <a:ext cx="5510880" cy="2250000"/>
          </a:xfrm>
          <a:prstGeom prst="rect">
            <a:avLst/>
          </a:prstGeom>
          <a:noFill/>
          <a:ln w="0">
            <a:noFill/>
          </a:ln>
        </p:spPr>
        <p:style>
          <a:lnRef idx="0"/>
          <a:fillRef idx="0"/>
          <a:effectRef idx="0"/>
          <a:fontRef idx="minor"/>
        </p:style>
        <p:txBody>
          <a:bodyPr lIns="90000" rIns="90000" tIns="45000" bIns="45000" anchor="t">
            <a:noAutofit/>
          </a:bodyPr>
          <a:p>
            <a:pPr>
              <a:lnSpc>
                <a:spcPct val="100000"/>
              </a:lnSpc>
              <a:buNone/>
            </a:pPr>
            <a:endParaRPr b="0" lang="en-PH" sz="1800" spc="-1" strike="noStrike">
              <a:latin typeface="Arial"/>
            </a:endParaRPr>
          </a:p>
          <a:p>
            <a:pPr>
              <a:lnSpc>
                <a:spcPct val="100000"/>
              </a:lnSpc>
              <a:buNone/>
            </a:pPr>
            <a:endParaRPr b="0" lang="en-PH" sz="1800" spc="-1" strike="noStrike">
              <a:latin typeface="Arial"/>
            </a:endParaRPr>
          </a:p>
        </p:txBody>
      </p:sp>
    </p:spTree>
  </p:cSld>
  <mc:AlternateContent>
    <mc:Choice Requires="p14">
      <p:transition spd="slow" p14:dur="2000"/>
    </mc:Choice>
    <mc:Fallback>
      <p:transition spd="slow"/>
    </mc:Fallback>
  </mc:AlternateContent>
</p:sld>
</file>

<file path=ppt/slides/slide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29" name="PlaceHolder 1"/>
          <p:cNvSpPr>
            <a:spLocks noGrp="1"/>
          </p:cNvSpPr>
          <p:nvPr>
            <p:ph/>
          </p:nvPr>
        </p:nvSpPr>
        <p:spPr>
          <a:xfrm>
            <a:off x="720360" y="874440"/>
            <a:ext cx="9898200" cy="4344120"/>
          </a:xfrm>
          <a:prstGeom prst="rect">
            <a:avLst/>
          </a:prstGeom>
          <a:noFill/>
          <a:ln w="0">
            <a:noFill/>
          </a:ln>
        </p:spPr>
        <p:txBody>
          <a:bodyPr lIns="90000" rIns="90000" tIns="45000" bIns="45000" anchor="t">
            <a:noAutofit/>
          </a:bodyPr>
          <a:p>
            <a:pPr>
              <a:lnSpc>
                <a:spcPct val="100000"/>
              </a:lnSpc>
              <a:buNone/>
            </a:pPr>
            <a:r>
              <a:rPr b="1" lang="en-PH" sz="2000" spc="-1" strike="noStrike">
                <a:latin typeface="Lato"/>
              </a:rPr>
              <a:t>Operations on Sets</a:t>
            </a:r>
            <a:endParaRPr b="0" lang="en-PH" sz="2000" spc="-1" strike="noStrike">
              <a:latin typeface="Arial"/>
            </a:endParaRPr>
          </a:p>
          <a:p>
            <a:pPr>
              <a:lnSpc>
                <a:spcPct val="100000"/>
              </a:lnSpc>
              <a:buNone/>
            </a:pPr>
            <a:endParaRPr b="0" lang="en-PH" sz="2000" spc="-1" strike="noStrike">
              <a:latin typeface="Arial"/>
            </a:endParaRPr>
          </a:p>
          <a:p>
            <a:pPr>
              <a:lnSpc>
                <a:spcPct val="100000"/>
              </a:lnSpc>
              <a:buNone/>
            </a:pPr>
            <a:r>
              <a:rPr b="1" lang="en-PH" sz="1800" spc="-1" strike="noStrike">
                <a:latin typeface="Lato"/>
              </a:rPr>
              <a:t>Union of Sets</a:t>
            </a:r>
            <a:endParaRPr b="0" lang="en-PH" sz="1800" spc="-1" strike="noStrike">
              <a:latin typeface="Arial"/>
            </a:endParaRPr>
          </a:p>
          <a:p>
            <a:pPr>
              <a:lnSpc>
                <a:spcPct val="100000"/>
              </a:lnSpc>
              <a:buNone/>
            </a:pPr>
            <a:endParaRPr b="0" lang="en-PH" sz="1800" spc="-1" strike="noStrike">
              <a:latin typeface="Arial"/>
            </a:endParaRPr>
          </a:p>
          <a:p>
            <a:pPr>
              <a:lnSpc>
                <a:spcPct val="100000"/>
              </a:lnSpc>
              <a:buNone/>
            </a:pPr>
            <a:r>
              <a:rPr b="0" lang="en-PH" sz="1800" spc="-1" strike="noStrike">
                <a:latin typeface="Lato"/>
              </a:rPr>
              <a:t>             </a:t>
            </a:r>
            <a:r>
              <a:rPr b="0" lang="en-PH" sz="1800" spc="-1" strike="noStrike">
                <a:latin typeface="Lato"/>
              </a:rPr>
              <a:t>The union of sets A and B, written as A ∪ B, is the set of elements that are members of A, or members of B, or members of both A and B.</a:t>
            </a:r>
            <a:endParaRPr b="0" lang="en-PH" sz="1800" spc="-1" strike="noStrike">
              <a:latin typeface="Arial"/>
            </a:endParaRPr>
          </a:p>
          <a:p>
            <a:pPr>
              <a:lnSpc>
                <a:spcPct val="100000"/>
              </a:lnSpc>
              <a:buNone/>
            </a:pPr>
            <a:endParaRPr b="0" lang="en-PH" sz="1800" spc="-1" strike="noStrike">
              <a:latin typeface="Arial"/>
            </a:endParaRPr>
          </a:p>
          <a:p>
            <a:pPr>
              <a:lnSpc>
                <a:spcPct val="100000"/>
              </a:lnSpc>
              <a:buNone/>
            </a:pPr>
            <a:endParaRPr b="0" lang="en-PH" sz="1800" spc="-1" strike="noStrike">
              <a:latin typeface="Arial"/>
            </a:endParaRPr>
          </a:p>
          <a:p>
            <a:pPr>
              <a:lnSpc>
                <a:spcPct val="100000"/>
              </a:lnSpc>
              <a:buNone/>
            </a:pPr>
            <a:r>
              <a:rPr b="0" lang="en-PH" sz="1800" spc="-1" strike="noStrike">
                <a:latin typeface="Lato"/>
                <a:ea typeface="Ð~oêþ"/>
              </a:rPr>
              <a:t> </a:t>
            </a:r>
            <a:endParaRPr b="0" lang="en-PH" sz="1800" spc="-1" strike="noStrike">
              <a:latin typeface="Arial"/>
            </a:endParaRPr>
          </a:p>
          <a:p>
            <a:pPr>
              <a:lnSpc>
                <a:spcPct val="100000"/>
              </a:lnSpc>
              <a:buNone/>
            </a:pPr>
            <a:endParaRPr b="0" lang="en-PH" sz="1800" spc="-1" strike="noStrike">
              <a:latin typeface="Arial"/>
            </a:endParaRPr>
          </a:p>
          <a:p>
            <a:pPr>
              <a:lnSpc>
                <a:spcPct val="100000"/>
              </a:lnSpc>
              <a:buNone/>
            </a:pPr>
            <a:endParaRPr b="0" lang="en-PH" sz="1800" spc="-1" strike="noStrike">
              <a:latin typeface="Arial"/>
            </a:endParaRPr>
          </a:p>
          <a:p>
            <a:pPr>
              <a:lnSpc>
                <a:spcPct val="100000"/>
              </a:lnSpc>
              <a:buNone/>
            </a:pPr>
            <a:endParaRPr b="0" lang="en-PH" sz="1800" spc="-1" strike="noStrike">
              <a:latin typeface="Arial"/>
            </a:endParaRPr>
          </a:p>
          <a:p>
            <a:pPr>
              <a:lnSpc>
                <a:spcPct val="100000"/>
              </a:lnSpc>
              <a:buNone/>
            </a:pPr>
            <a:endParaRPr b="0" lang="en-PH" sz="1800" spc="-1" strike="noStrike">
              <a:latin typeface="Arial"/>
            </a:endParaRPr>
          </a:p>
        </p:txBody>
      </p:sp>
      <p:sp>
        <p:nvSpPr>
          <p:cNvPr id="130" name=""/>
          <p:cNvSpPr/>
          <p:nvPr/>
        </p:nvSpPr>
        <p:spPr>
          <a:xfrm>
            <a:off x="-1260000" y="266760"/>
            <a:ext cx="5510880" cy="2250000"/>
          </a:xfrm>
          <a:prstGeom prst="rect">
            <a:avLst/>
          </a:prstGeom>
          <a:noFill/>
          <a:ln w="0">
            <a:noFill/>
          </a:ln>
        </p:spPr>
        <p:style>
          <a:lnRef idx="0"/>
          <a:fillRef idx="0"/>
          <a:effectRef idx="0"/>
          <a:fontRef idx="minor"/>
        </p:style>
        <p:txBody>
          <a:bodyPr lIns="90000" rIns="90000" tIns="45000" bIns="45000" anchor="t">
            <a:noAutofit/>
          </a:bodyPr>
          <a:p>
            <a:pPr>
              <a:lnSpc>
                <a:spcPct val="100000"/>
              </a:lnSpc>
              <a:buNone/>
            </a:pPr>
            <a:endParaRPr b="0" lang="en-PH" sz="1800" spc="-1" strike="noStrike">
              <a:latin typeface="Arial"/>
            </a:endParaRPr>
          </a:p>
          <a:p>
            <a:pPr>
              <a:lnSpc>
                <a:spcPct val="100000"/>
              </a:lnSpc>
              <a:buNone/>
            </a:pPr>
            <a:endParaRPr b="0" lang="en-PH" sz="1800" spc="-1" strike="noStrike">
              <a:latin typeface="Arial"/>
            </a:endParaRPr>
          </a:p>
        </p:txBody>
      </p:sp>
    </p:spTree>
  </p:cSld>
  <mc:AlternateContent>
    <mc:Choice Requires="p14">
      <p:transition spd="slow" p14:dur="2000"/>
    </mc:Choice>
    <mc:Fallback>
      <p:transition spd="slow"/>
    </mc:Fallback>
  </mc:AlternateContent>
</p:sld>
</file>

<file path=ppt/slides/slide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31" name="PlaceHolder 1"/>
          <p:cNvSpPr>
            <a:spLocks noGrp="1"/>
          </p:cNvSpPr>
          <p:nvPr>
            <p:ph/>
          </p:nvPr>
        </p:nvSpPr>
        <p:spPr>
          <a:xfrm>
            <a:off x="540360" y="540000"/>
            <a:ext cx="9898200" cy="4344120"/>
          </a:xfrm>
          <a:prstGeom prst="rect">
            <a:avLst/>
          </a:prstGeom>
          <a:noFill/>
          <a:ln w="0">
            <a:noFill/>
          </a:ln>
        </p:spPr>
        <p:txBody>
          <a:bodyPr lIns="90000" rIns="90000" tIns="45000" bIns="45000" anchor="t">
            <a:noAutofit/>
          </a:bodyPr>
          <a:p>
            <a:pPr>
              <a:lnSpc>
                <a:spcPct val="100000"/>
              </a:lnSpc>
              <a:buNone/>
            </a:pPr>
            <a:r>
              <a:rPr b="1" lang="en-PH" sz="2000" spc="-1" strike="noStrike">
                <a:latin typeface="Lato"/>
              </a:rPr>
              <a:t>Operations on Sets</a:t>
            </a:r>
            <a:endParaRPr b="0" lang="en-PH" sz="2000" spc="-1" strike="noStrike">
              <a:latin typeface="Arial"/>
            </a:endParaRPr>
          </a:p>
          <a:p>
            <a:pPr>
              <a:lnSpc>
                <a:spcPct val="100000"/>
              </a:lnSpc>
              <a:buNone/>
            </a:pPr>
            <a:endParaRPr b="0" lang="en-PH" sz="2000" spc="-1" strike="noStrike">
              <a:latin typeface="Arial"/>
            </a:endParaRPr>
          </a:p>
          <a:p>
            <a:pPr>
              <a:lnSpc>
                <a:spcPct val="100000"/>
              </a:lnSpc>
              <a:buNone/>
            </a:pPr>
            <a:r>
              <a:rPr b="1" lang="en-PH" sz="1800" spc="-1" strike="noStrike">
                <a:latin typeface="Lato"/>
              </a:rPr>
              <a:t>Example 2: </a:t>
            </a:r>
            <a:r>
              <a:rPr b="0" lang="en-PH" sz="1800" spc="-1" strike="noStrike">
                <a:latin typeface="Lato"/>
              </a:rPr>
              <a:t>Union of Sets</a:t>
            </a:r>
            <a:endParaRPr b="0" lang="en-PH" sz="1800" spc="-1" strike="noStrike">
              <a:latin typeface="Arial"/>
            </a:endParaRPr>
          </a:p>
          <a:p>
            <a:pPr>
              <a:lnSpc>
                <a:spcPct val="100000"/>
              </a:lnSpc>
              <a:buNone/>
            </a:pPr>
            <a:endParaRPr b="0" lang="en-PH" sz="1800" spc="-1" strike="noStrike">
              <a:latin typeface="Arial"/>
            </a:endParaRPr>
          </a:p>
          <a:p>
            <a:pPr>
              <a:lnSpc>
                <a:spcPct val="100000"/>
              </a:lnSpc>
              <a:buNone/>
            </a:pPr>
            <a:r>
              <a:rPr b="0" lang="en-PH" sz="1800" spc="-1" strike="noStrike">
                <a:latin typeface="Lato"/>
              </a:rPr>
              <a:t>Given: U = {a, b, c, d, e, f, g}, A = {a, e, i, o, u}, B = {a, b, c, d, e}, and C = {c, u, b}.</a:t>
            </a:r>
            <a:endParaRPr b="0" lang="en-PH" sz="1800" spc="-1" strike="noStrike">
              <a:latin typeface="Arial"/>
            </a:endParaRPr>
          </a:p>
          <a:p>
            <a:pPr>
              <a:lnSpc>
                <a:spcPct val="100000"/>
              </a:lnSpc>
              <a:buNone/>
            </a:pPr>
            <a:r>
              <a:rPr b="0" lang="en-PH" sz="1800" spc="-1" strike="noStrike">
                <a:latin typeface="Lato"/>
              </a:rPr>
              <a:t>Find:          a. A ∪ B           c. B ∪ C              e. A ∪ (B ∪ C)</a:t>
            </a:r>
            <a:endParaRPr b="0" lang="en-PH" sz="1800" spc="-1" strike="noStrike">
              <a:latin typeface="Arial"/>
            </a:endParaRPr>
          </a:p>
          <a:p>
            <a:pPr>
              <a:lnSpc>
                <a:spcPct val="100000"/>
              </a:lnSpc>
              <a:buNone/>
            </a:pPr>
            <a:r>
              <a:rPr b="0" lang="en-PH" sz="1800" spc="-1" strike="noStrike">
                <a:latin typeface="Lato"/>
              </a:rPr>
              <a:t>                  </a:t>
            </a:r>
            <a:r>
              <a:rPr b="0" lang="en-PH" sz="1800" spc="-1" strike="noStrike">
                <a:latin typeface="Lato"/>
              </a:rPr>
              <a:t>b. A ∪ C           d. (A ∪ B) ∪ C</a:t>
            </a:r>
            <a:endParaRPr b="0" lang="en-PH" sz="1800" spc="-1" strike="noStrike">
              <a:latin typeface="Arial"/>
            </a:endParaRPr>
          </a:p>
          <a:p>
            <a:pPr>
              <a:lnSpc>
                <a:spcPct val="100000"/>
              </a:lnSpc>
              <a:buNone/>
            </a:pPr>
            <a:endParaRPr b="0" lang="en-PH" sz="1800" spc="-1" strike="noStrike">
              <a:latin typeface="Arial"/>
            </a:endParaRPr>
          </a:p>
          <a:p>
            <a:pPr>
              <a:lnSpc>
                <a:spcPct val="100000"/>
              </a:lnSpc>
              <a:buNone/>
            </a:pPr>
            <a:r>
              <a:rPr b="0" lang="en-PH" sz="1800" spc="-1" strike="noStrike">
                <a:latin typeface="Lato"/>
              </a:rPr>
              <a:t>Solution:</a:t>
            </a:r>
            <a:endParaRPr b="0" lang="en-PH" sz="1800" spc="-1" strike="noStrike">
              <a:latin typeface="Arial"/>
            </a:endParaRPr>
          </a:p>
          <a:p>
            <a:pPr>
              <a:lnSpc>
                <a:spcPct val="100000"/>
              </a:lnSpc>
              <a:buNone/>
            </a:pPr>
            <a:endParaRPr b="0" lang="en-PH" sz="1800" spc="-1" strike="noStrike">
              <a:latin typeface="Arial"/>
            </a:endParaRPr>
          </a:p>
          <a:p>
            <a:pPr>
              <a:lnSpc>
                <a:spcPct val="100000"/>
              </a:lnSpc>
              <a:buNone/>
            </a:pPr>
            <a:r>
              <a:rPr b="0" lang="en-PH" sz="1800" spc="-1" strike="noStrike">
                <a:latin typeface="Lato"/>
              </a:rPr>
              <a:t>a. A ∪ B = {a, e, i, o, u, b, c, d}</a:t>
            </a:r>
            <a:endParaRPr b="0" lang="en-PH" sz="1800" spc="-1" strike="noStrike">
              <a:latin typeface="Arial"/>
            </a:endParaRPr>
          </a:p>
          <a:p>
            <a:pPr>
              <a:lnSpc>
                <a:spcPct val="100000"/>
              </a:lnSpc>
              <a:buNone/>
            </a:pPr>
            <a:r>
              <a:rPr b="0" lang="en-PH" sz="1800" spc="-1" strike="noStrike">
                <a:latin typeface="Lato"/>
              </a:rPr>
              <a:t>b. A ∪ C = {a, e, i, o, u, c, b}</a:t>
            </a:r>
            <a:endParaRPr b="0" lang="en-PH" sz="1800" spc="-1" strike="noStrike">
              <a:latin typeface="Arial"/>
            </a:endParaRPr>
          </a:p>
          <a:p>
            <a:pPr>
              <a:lnSpc>
                <a:spcPct val="100000"/>
              </a:lnSpc>
              <a:buNone/>
            </a:pPr>
            <a:r>
              <a:rPr b="0" lang="en-PH" sz="1800" spc="-1" strike="noStrike">
                <a:latin typeface="Lato"/>
              </a:rPr>
              <a:t>c. B ∪ C = {a, b, c, d, e, u}</a:t>
            </a:r>
            <a:endParaRPr b="0" lang="en-PH" sz="1800" spc="-1" strike="noStrike">
              <a:latin typeface="Arial"/>
            </a:endParaRPr>
          </a:p>
          <a:p>
            <a:pPr>
              <a:lnSpc>
                <a:spcPct val="100000"/>
              </a:lnSpc>
              <a:buNone/>
            </a:pPr>
            <a:r>
              <a:rPr b="0" lang="en-PH" sz="1800" spc="-1" strike="noStrike">
                <a:latin typeface="Lato"/>
              </a:rPr>
              <a:t>d. (A ∪ B) ∪ C = {a, e, i, o, u, b, c, d}</a:t>
            </a:r>
            <a:endParaRPr b="0" lang="en-PH" sz="1800" spc="-1" strike="noStrike">
              <a:latin typeface="Arial"/>
            </a:endParaRPr>
          </a:p>
          <a:p>
            <a:pPr>
              <a:lnSpc>
                <a:spcPct val="100000"/>
              </a:lnSpc>
              <a:buNone/>
            </a:pPr>
            <a:r>
              <a:rPr b="0" lang="en-PH" sz="1800" spc="-1" strike="noStrike">
                <a:latin typeface="Lato"/>
              </a:rPr>
              <a:t>e. A ∪ (B ∪ C) = {a, e, i, o, u, b, c, d}</a:t>
            </a:r>
            <a:endParaRPr b="0" lang="en-PH" sz="1800" spc="-1" strike="noStrike">
              <a:latin typeface="Arial"/>
            </a:endParaRPr>
          </a:p>
          <a:p>
            <a:pPr>
              <a:lnSpc>
                <a:spcPct val="100000"/>
              </a:lnSpc>
              <a:buNone/>
            </a:pPr>
            <a:endParaRPr b="0" lang="en-PH" sz="1800" spc="-1" strike="noStrike">
              <a:latin typeface="Arial"/>
            </a:endParaRPr>
          </a:p>
          <a:p>
            <a:pPr>
              <a:lnSpc>
                <a:spcPct val="100000"/>
              </a:lnSpc>
              <a:buNone/>
            </a:pPr>
            <a:endParaRPr b="0" lang="en-PH" sz="1800" spc="-1" strike="noStrike">
              <a:latin typeface="Arial"/>
            </a:endParaRPr>
          </a:p>
          <a:p>
            <a:pPr>
              <a:lnSpc>
                <a:spcPct val="100000"/>
              </a:lnSpc>
              <a:buNone/>
            </a:pPr>
            <a:r>
              <a:rPr b="0" lang="en-PH" sz="1800" spc="-1" strike="noStrike">
                <a:latin typeface="Lato"/>
                <a:ea typeface="Ð~oêþ"/>
              </a:rPr>
              <a:t> </a:t>
            </a:r>
            <a:endParaRPr b="0" lang="en-PH" sz="1800" spc="-1" strike="noStrike">
              <a:latin typeface="Arial"/>
            </a:endParaRPr>
          </a:p>
          <a:p>
            <a:pPr>
              <a:lnSpc>
                <a:spcPct val="100000"/>
              </a:lnSpc>
              <a:buNone/>
            </a:pPr>
            <a:endParaRPr b="0" lang="en-PH" sz="1800" spc="-1" strike="noStrike">
              <a:latin typeface="Arial"/>
            </a:endParaRPr>
          </a:p>
          <a:p>
            <a:pPr>
              <a:lnSpc>
                <a:spcPct val="100000"/>
              </a:lnSpc>
              <a:buNone/>
            </a:pPr>
            <a:endParaRPr b="0" lang="en-PH" sz="1800" spc="-1" strike="noStrike">
              <a:latin typeface="Arial"/>
            </a:endParaRPr>
          </a:p>
          <a:p>
            <a:pPr>
              <a:lnSpc>
                <a:spcPct val="100000"/>
              </a:lnSpc>
              <a:buNone/>
            </a:pPr>
            <a:endParaRPr b="0" lang="en-PH" sz="1800" spc="-1" strike="noStrike">
              <a:latin typeface="Arial"/>
            </a:endParaRPr>
          </a:p>
          <a:p>
            <a:pPr>
              <a:lnSpc>
                <a:spcPct val="100000"/>
              </a:lnSpc>
              <a:buNone/>
            </a:pPr>
            <a:endParaRPr b="0" lang="en-PH" sz="1800" spc="-1" strike="noStrike">
              <a:latin typeface="Arial"/>
            </a:endParaRPr>
          </a:p>
        </p:txBody>
      </p:sp>
      <p:sp>
        <p:nvSpPr>
          <p:cNvPr id="132" name=""/>
          <p:cNvSpPr/>
          <p:nvPr/>
        </p:nvSpPr>
        <p:spPr>
          <a:xfrm>
            <a:off x="-1260000" y="266760"/>
            <a:ext cx="5510880" cy="2250000"/>
          </a:xfrm>
          <a:prstGeom prst="rect">
            <a:avLst/>
          </a:prstGeom>
          <a:noFill/>
          <a:ln w="0">
            <a:noFill/>
          </a:ln>
        </p:spPr>
        <p:style>
          <a:lnRef idx="0"/>
          <a:fillRef idx="0"/>
          <a:effectRef idx="0"/>
          <a:fontRef idx="minor"/>
        </p:style>
        <p:txBody>
          <a:bodyPr lIns="90000" rIns="90000" tIns="45000" bIns="45000" anchor="t">
            <a:noAutofit/>
          </a:bodyPr>
          <a:p>
            <a:pPr>
              <a:lnSpc>
                <a:spcPct val="100000"/>
              </a:lnSpc>
              <a:buNone/>
            </a:pPr>
            <a:endParaRPr b="0" lang="en-PH" sz="1800" spc="-1" strike="noStrike">
              <a:latin typeface="Arial"/>
            </a:endParaRPr>
          </a:p>
          <a:p>
            <a:pPr>
              <a:lnSpc>
                <a:spcPct val="100000"/>
              </a:lnSpc>
              <a:buNone/>
            </a:pPr>
            <a:endParaRPr b="0" lang="en-PH" sz="1800" spc="-1" strike="noStrike">
              <a:latin typeface="Arial"/>
            </a:endParaRPr>
          </a:p>
        </p:txBody>
      </p:sp>
    </p:spTree>
  </p:cSld>
  <mc:AlternateContent>
    <mc:Choice Requires="p14">
      <p:transition spd="slow" p14:dur="2000"/>
    </mc:Choice>
    <mc:Fallback>
      <p:transition spd="slow"/>
    </mc:Fallback>
  </mc:AlternateContent>
</p:sld>
</file>

<file path=ppt/slides/slide6.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33" name="PlaceHolder 1"/>
          <p:cNvSpPr>
            <a:spLocks noGrp="1"/>
          </p:cNvSpPr>
          <p:nvPr>
            <p:ph/>
          </p:nvPr>
        </p:nvSpPr>
        <p:spPr>
          <a:xfrm>
            <a:off x="540360" y="540000"/>
            <a:ext cx="9898200" cy="4344120"/>
          </a:xfrm>
          <a:prstGeom prst="rect">
            <a:avLst/>
          </a:prstGeom>
          <a:noFill/>
          <a:ln w="0">
            <a:noFill/>
          </a:ln>
        </p:spPr>
        <p:txBody>
          <a:bodyPr lIns="90000" rIns="90000" tIns="45000" bIns="45000" anchor="t">
            <a:noAutofit/>
          </a:bodyPr>
          <a:p>
            <a:pPr>
              <a:lnSpc>
                <a:spcPct val="100000"/>
              </a:lnSpc>
              <a:buNone/>
            </a:pPr>
            <a:r>
              <a:rPr b="1" lang="en-PH" sz="2000" spc="-1" strike="noStrike">
                <a:latin typeface="Lato"/>
              </a:rPr>
              <a:t>Operations on Sets</a:t>
            </a:r>
            <a:endParaRPr b="0" lang="en-PH" sz="2000" spc="-1" strike="noStrike">
              <a:latin typeface="Arial"/>
            </a:endParaRPr>
          </a:p>
          <a:p>
            <a:pPr>
              <a:lnSpc>
                <a:spcPct val="100000"/>
              </a:lnSpc>
              <a:buNone/>
            </a:pPr>
            <a:endParaRPr b="0" lang="en-PH" sz="2000" spc="-1" strike="noStrike">
              <a:latin typeface="Arial"/>
            </a:endParaRPr>
          </a:p>
          <a:p>
            <a:pPr>
              <a:lnSpc>
                <a:spcPct val="100000"/>
              </a:lnSpc>
              <a:buNone/>
            </a:pPr>
            <a:r>
              <a:rPr b="1" lang="en-PH" sz="1800" spc="-1" strike="noStrike">
                <a:latin typeface="Lato"/>
              </a:rPr>
              <a:t>Example 3:</a:t>
            </a:r>
            <a:r>
              <a:rPr b="0" lang="en-PH" sz="1800" spc="-1" strike="noStrike">
                <a:latin typeface="Lato"/>
              </a:rPr>
              <a:t> Difference of Sets</a:t>
            </a:r>
            <a:endParaRPr b="0" lang="en-PH" sz="1800" spc="-1" strike="noStrike">
              <a:latin typeface="Arial"/>
            </a:endParaRPr>
          </a:p>
          <a:p>
            <a:pPr>
              <a:lnSpc>
                <a:spcPct val="100000"/>
              </a:lnSpc>
              <a:buNone/>
            </a:pPr>
            <a:endParaRPr b="0" lang="en-PH" sz="1800" spc="-1" strike="noStrike">
              <a:latin typeface="Arial"/>
            </a:endParaRPr>
          </a:p>
          <a:p>
            <a:pPr>
              <a:lnSpc>
                <a:spcPct val="100000"/>
              </a:lnSpc>
              <a:buNone/>
            </a:pPr>
            <a:r>
              <a:rPr b="0" lang="en-PH" sz="1800" spc="-1" strike="noStrike">
                <a:latin typeface="Lato"/>
              </a:rPr>
              <a:t>Given: A </a:t>
            </a:r>
            <a:r>
              <a:rPr b="0" lang="en-PH" sz="1800" spc="-1" strike="noStrike">
                <a:latin typeface="Lato"/>
                <a:ea typeface="€à'12ïþ"/>
              </a:rPr>
              <a:t>= {r, o, y, g, b, i, v} and B = {r, y, b}.</a:t>
            </a:r>
            <a:endParaRPr b="0" lang="en-PH" sz="1800" spc="-1" strike="noStrike">
              <a:latin typeface="Arial"/>
            </a:endParaRPr>
          </a:p>
          <a:p>
            <a:pPr>
              <a:lnSpc>
                <a:spcPct val="100000"/>
              </a:lnSpc>
              <a:buNone/>
            </a:pPr>
            <a:r>
              <a:rPr b="0" lang="en-PH" sz="1800" spc="-1" strike="noStrike">
                <a:latin typeface="Lato"/>
                <a:ea typeface="€à'12ïþ"/>
              </a:rPr>
              <a:t>Find: a. A − B b. B − A</a:t>
            </a:r>
            <a:endParaRPr b="0" lang="en-PH" sz="1800" spc="-1" strike="noStrike">
              <a:latin typeface="Arial"/>
            </a:endParaRPr>
          </a:p>
          <a:p>
            <a:pPr>
              <a:lnSpc>
                <a:spcPct val="100000"/>
              </a:lnSpc>
              <a:buNone/>
            </a:pPr>
            <a:endParaRPr b="0" lang="en-PH" sz="1800" spc="-1" strike="noStrike">
              <a:latin typeface="Arial"/>
            </a:endParaRPr>
          </a:p>
          <a:p>
            <a:pPr>
              <a:lnSpc>
                <a:spcPct val="100000"/>
              </a:lnSpc>
              <a:buNone/>
            </a:pPr>
            <a:r>
              <a:rPr b="0" lang="en-PH" sz="1800" spc="-1" strike="noStrike">
                <a:latin typeface="Lato"/>
                <a:ea typeface="€à'12ïþ"/>
              </a:rPr>
              <a:t>Solution:</a:t>
            </a:r>
            <a:endParaRPr b="0" lang="en-PH" sz="1800" spc="-1" strike="noStrike">
              <a:latin typeface="Arial"/>
            </a:endParaRPr>
          </a:p>
          <a:p>
            <a:pPr>
              <a:lnSpc>
                <a:spcPct val="100000"/>
              </a:lnSpc>
              <a:buNone/>
            </a:pPr>
            <a:r>
              <a:rPr b="0" lang="en-PH" sz="1800" spc="-1" strike="noStrike">
                <a:latin typeface="Lato"/>
                <a:ea typeface="€à'12ïþ"/>
              </a:rPr>
              <a:t>a. Taking A and subtracting B means elements in A that are not in B. Thus,</a:t>
            </a:r>
            <a:endParaRPr b="0" lang="en-PH" sz="1800" spc="-1" strike="noStrike">
              <a:latin typeface="Arial"/>
            </a:endParaRPr>
          </a:p>
          <a:p>
            <a:pPr>
              <a:lnSpc>
                <a:spcPct val="100000"/>
              </a:lnSpc>
              <a:buNone/>
            </a:pPr>
            <a:r>
              <a:rPr b="0" lang="en-PH" sz="1800" spc="-1" strike="noStrike">
                <a:latin typeface="Lato"/>
                <a:ea typeface="€à'12ïþ"/>
              </a:rPr>
              <a:t>                                  </a:t>
            </a:r>
            <a:r>
              <a:rPr b="0" lang="en-PH" sz="1800" spc="-1" strike="noStrike">
                <a:latin typeface="Lato"/>
                <a:ea typeface="€à'12ïþ"/>
              </a:rPr>
              <a:t>A − B = {o, g, i, v}.</a:t>
            </a:r>
            <a:endParaRPr b="0" lang="en-PH" sz="1800" spc="-1" strike="noStrike">
              <a:latin typeface="Arial"/>
            </a:endParaRPr>
          </a:p>
          <a:p>
            <a:pPr>
              <a:lnSpc>
                <a:spcPct val="100000"/>
              </a:lnSpc>
              <a:buNone/>
            </a:pPr>
            <a:endParaRPr b="0" lang="en-PH" sz="1800" spc="-1" strike="noStrike">
              <a:latin typeface="Arial"/>
            </a:endParaRPr>
          </a:p>
          <a:p>
            <a:pPr>
              <a:lnSpc>
                <a:spcPct val="100000"/>
              </a:lnSpc>
              <a:buNone/>
            </a:pPr>
            <a:r>
              <a:rPr b="0" lang="en-PH" sz="1800" spc="-1" strike="noStrike">
                <a:latin typeface="Lato"/>
                <a:ea typeface="€à'12ïþ"/>
              </a:rPr>
              <a:t>b. B − A means elements in B that are not in A. Thus,</a:t>
            </a:r>
            <a:endParaRPr b="0" lang="en-PH" sz="1800" spc="-1" strike="noStrike">
              <a:latin typeface="Arial"/>
            </a:endParaRPr>
          </a:p>
          <a:p>
            <a:pPr>
              <a:lnSpc>
                <a:spcPct val="100000"/>
              </a:lnSpc>
              <a:buNone/>
            </a:pPr>
            <a:r>
              <a:rPr b="0" lang="en-PH" sz="1800" spc="-1" strike="noStrike">
                <a:latin typeface="Lato"/>
                <a:ea typeface="€à'12ïþ"/>
              </a:rPr>
              <a:t>                                        </a:t>
            </a:r>
            <a:r>
              <a:rPr b="0" lang="en-PH" sz="1800" spc="-1" strike="noStrike">
                <a:latin typeface="Lato"/>
                <a:ea typeface="€à'12ïþ"/>
              </a:rPr>
              <a:t>B − A = { }.</a:t>
            </a:r>
            <a:endParaRPr b="0" lang="en-PH" sz="1800" spc="-1" strike="noStrike">
              <a:latin typeface="Arial"/>
            </a:endParaRPr>
          </a:p>
          <a:p>
            <a:pPr>
              <a:lnSpc>
                <a:spcPct val="100000"/>
              </a:lnSpc>
              <a:buNone/>
            </a:pPr>
            <a:endParaRPr b="0" lang="en-PH" sz="1800" spc="-1" strike="noStrike">
              <a:latin typeface="Arial"/>
            </a:endParaRPr>
          </a:p>
          <a:p>
            <a:pPr>
              <a:lnSpc>
                <a:spcPct val="100000"/>
              </a:lnSpc>
              <a:buNone/>
            </a:pPr>
            <a:endParaRPr b="0" lang="en-PH" sz="1800" spc="-1" strike="noStrike">
              <a:latin typeface="Arial"/>
            </a:endParaRPr>
          </a:p>
          <a:p>
            <a:pPr>
              <a:lnSpc>
                <a:spcPct val="100000"/>
              </a:lnSpc>
              <a:buNone/>
            </a:pPr>
            <a:r>
              <a:rPr b="0" lang="en-PH" sz="1800" spc="-1" strike="noStrike">
                <a:latin typeface="Lato"/>
                <a:ea typeface="Ð~oêþ"/>
              </a:rPr>
              <a:t> </a:t>
            </a:r>
            <a:endParaRPr b="0" lang="en-PH" sz="1800" spc="-1" strike="noStrike">
              <a:latin typeface="Arial"/>
            </a:endParaRPr>
          </a:p>
          <a:p>
            <a:pPr>
              <a:lnSpc>
                <a:spcPct val="100000"/>
              </a:lnSpc>
              <a:buNone/>
            </a:pPr>
            <a:endParaRPr b="0" lang="en-PH" sz="1800" spc="-1" strike="noStrike">
              <a:latin typeface="Arial"/>
            </a:endParaRPr>
          </a:p>
          <a:p>
            <a:pPr>
              <a:lnSpc>
                <a:spcPct val="100000"/>
              </a:lnSpc>
              <a:buNone/>
            </a:pPr>
            <a:endParaRPr b="0" lang="en-PH" sz="1800" spc="-1" strike="noStrike">
              <a:latin typeface="Arial"/>
            </a:endParaRPr>
          </a:p>
          <a:p>
            <a:pPr>
              <a:lnSpc>
                <a:spcPct val="100000"/>
              </a:lnSpc>
              <a:buNone/>
            </a:pPr>
            <a:endParaRPr b="0" lang="en-PH" sz="1800" spc="-1" strike="noStrike">
              <a:latin typeface="Arial"/>
            </a:endParaRPr>
          </a:p>
          <a:p>
            <a:pPr>
              <a:lnSpc>
                <a:spcPct val="100000"/>
              </a:lnSpc>
              <a:buNone/>
            </a:pPr>
            <a:endParaRPr b="0" lang="en-PH" sz="1800" spc="-1" strike="noStrike">
              <a:latin typeface="Arial"/>
            </a:endParaRPr>
          </a:p>
        </p:txBody>
      </p:sp>
      <p:sp>
        <p:nvSpPr>
          <p:cNvPr id="134" name=""/>
          <p:cNvSpPr/>
          <p:nvPr/>
        </p:nvSpPr>
        <p:spPr>
          <a:xfrm>
            <a:off x="-1260000" y="266760"/>
            <a:ext cx="5510880" cy="2250000"/>
          </a:xfrm>
          <a:prstGeom prst="rect">
            <a:avLst/>
          </a:prstGeom>
          <a:noFill/>
          <a:ln w="0">
            <a:noFill/>
          </a:ln>
        </p:spPr>
        <p:style>
          <a:lnRef idx="0"/>
          <a:fillRef idx="0"/>
          <a:effectRef idx="0"/>
          <a:fontRef idx="minor"/>
        </p:style>
        <p:txBody>
          <a:bodyPr lIns="90000" rIns="90000" tIns="45000" bIns="45000" anchor="t">
            <a:noAutofit/>
          </a:bodyPr>
          <a:p>
            <a:pPr>
              <a:lnSpc>
                <a:spcPct val="100000"/>
              </a:lnSpc>
              <a:buNone/>
            </a:pPr>
            <a:endParaRPr b="0" lang="en-PH" sz="1800" spc="-1" strike="noStrike">
              <a:latin typeface="Arial"/>
            </a:endParaRPr>
          </a:p>
          <a:p>
            <a:pPr>
              <a:lnSpc>
                <a:spcPct val="100000"/>
              </a:lnSpc>
              <a:buNone/>
            </a:pPr>
            <a:endParaRPr b="0" lang="en-PH" sz="1800" spc="-1" strike="noStrike">
              <a:latin typeface="Arial"/>
            </a:endParaRPr>
          </a:p>
        </p:txBody>
      </p:sp>
    </p:spTree>
  </p:cSld>
  <mc:AlternateContent>
    <mc:Choice Requires="p14">
      <p:transition spd="slow" p14:dur="2000"/>
    </mc:Choice>
    <mc:Fallback>
      <p:transition spd="slow"/>
    </mc:Fallback>
  </mc:AlternateContent>
</p:sld>
</file>

<file path=ppt/slides/slide7.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35" name="PlaceHolder 1"/>
          <p:cNvSpPr>
            <a:spLocks noGrp="1"/>
          </p:cNvSpPr>
          <p:nvPr>
            <p:ph/>
          </p:nvPr>
        </p:nvSpPr>
        <p:spPr>
          <a:xfrm>
            <a:off x="540360" y="540000"/>
            <a:ext cx="9898200" cy="4344120"/>
          </a:xfrm>
          <a:prstGeom prst="rect">
            <a:avLst/>
          </a:prstGeom>
          <a:noFill/>
          <a:ln w="0">
            <a:noFill/>
          </a:ln>
        </p:spPr>
        <p:txBody>
          <a:bodyPr lIns="90000" rIns="90000" tIns="45000" bIns="45000" anchor="t">
            <a:noAutofit/>
          </a:bodyPr>
          <a:p>
            <a:pPr>
              <a:lnSpc>
                <a:spcPct val="100000"/>
              </a:lnSpc>
              <a:buNone/>
            </a:pPr>
            <a:r>
              <a:rPr b="1" lang="en-PH" sz="2000" spc="-1" strike="noStrike">
                <a:latin typeface="Lato"/>
              </a:rPr>
              <a:t>Operations on Sets</a:t>
            </a:r>
            <a:endParaRPr b="0" lang="en-PH" sz="2000" spc="-1" strike="noStrike">
              <a:latin typeface="Arial"/>
            </a:endParaRPr>
          </a:p>
          <a:p>
            <a:pPr>
              <a:lnSpc>
                <a:spcPct val="100000"/>
              </a:lnSpc>
              <a:buNone/>
            </a:pPr>
            <a:endParaRPr b="0" lang="en-PH" sz="2000" spc="-1" strike="noStrike">
              <a:latin typeface="Arial"/>
            </a:endParaRPr>
          </a:p>
          <a:p>
            <a:pPr>
              <a:lnSpc>
                <a:spcPct val="100000"/>
              </a:lnSpc>
              <a:buNone/>
            </a:pPr>
            <a:r>
              <a:rPr b="1" lang="en-PH" sz="1800" spc="-1" strike="noStrike">
                <a:latin typeface="Lato"/>
              </a:rPr>
              <a:t>Universal Set</a:t>
            </a:r>
            <a:endParaRPr b="0" lang="en-PH" sz="1800" spc="-1" strike="noStrike">
              <a:latin typeface="Arial"/>
            </a:endParaRPr>
          </a:p>
          <a:p>
            <a:pPr>
              <a:lnSpc>
                <a:spcPct val="100000"/>
              </a:lnSpc>
              <a:buNone/>
            </a:pPr>
            <a:endParaRPr b="0" lang="en-PH" sz="1800" spc="-1" strike="noStrike">
              <a:latin typeface="Arial"/>
            </a:endParaRPr>
          </a:p>
          <a:p>
            <a:pPr>
              <a:lnSpc>
                <a:spcPct val="100000"/>
              </a:lnSpc>
              <a:buNone/>
            </a:pPr>
            <a:r>
              <a:rPr b="0" lang="en-PH" sz="1800" spc="-1" strike="noStrike">
                <a:latin typeface="Lato"/>
              </a:rPr>
              <a:t>          </a:t>
            </a:r>
            <a:r>
              <a:rPr b="0" lang="en-PH" sz="1800" spc="-1" strike="noStrike">
                <a:latin typeface="Lato"/>
              </a:rPr>
              <a:t>The universal set, denoted by U, is the set of all possible elements of any set used in the problem. The universal set can be changed from problem to problem, depending on the nature of the set being discussed. For example, the universal set U </a:t>
            </a:r>
            <a:r>
              <a:rPr b="0" lang="en-PH" sz="1800" spc="-1" strike="noStrike">
                <a:latin typeface="Lato"/>
                <a:ea typeface="€à'12ïþ"/>
              </a:rPr>
              <a:t>= {1, 2, 3, 4, 5, 6, 7, 8, 9} contains the digits 1 through 9. In a discussion using this universal set, we would only consider those sets which elements are members of U. For example, A = {1, 3, 5} might be discussed, but not C = {a, b, c} because the elements of C are not found in U.</a:t>
            </a:r>
            <a:endParaRPr b="0" lang="en-PH" sz="1800" spc="-1" strike="noStrike">
              <a:latin typeface="Arial"/>
            </a:endParaRPr>
          </a:p>
          <a:p>
            <a:pPr>
              <a:lnSpc>
                <a:spcPct val="100000"/>
              </a:lnSpc>
              <a:buNone/>
            </a:pPr>
            <a:endParaRPr b="0" lang="en-PH" sz="1800" spc="-1" strike="noStrike">
              <a:latin typeface="Arial"/>
            </a:endParaRPr>
          </a:p>
          <a:p>
            <a:pPr>
              <a:lnSpc>
                <a:spcPct val="100000"/>
              </a:lnSpc>
              <a:buNone/>
            </a:pPr>
            <a:endParaRPr b="0" lang="en-PH" sz="1800" spc="-1" strike="noStrike">
              <a:latin typeface="Arial"/>
            </a:endParaRPr>
          </a:p>
          <a:p>
            <a:pPr>
              <a:lnSpc>
                <a:spcPct val="100000"/>
              </a:lnSpc>
              <a:buNone/>
            </a:pPr>
            <a:r>
              <a:rPr b="0" lang="en-PH" sz="1800" spc="-1" strike="noStrike">
                <a:latin typeface="Lato"/>
                <a:ea typeface="Ð~oêþ"/>
              </a:rPr>
              <a:t> </a:t>
            </a:r>
            <a:endParaRPr b="0" lang="en-PH" sz="1800" spc="-1" strike="noStrike">
              <a:latin typeface="Arial"/>
            </a:endParaRPr>
          </a:p>
          <a:p>
            <a:pPr>
              <a:lnSpc>
                <a:spcPct val="100000"/>
              </a:lnSpc>
              <a:buNone/>
            </a:pPr>
            <a:endParaRPr b="0" lang="en-PH" sz="1800" spc="-1" strike="noStrike">
              <a:latin typeface="Arial"/>
            </a:endParaRPr>
          </a:p>
          <a:p>
            <a:pPr>
              <a:lnSpc>
                <a:spcPct val="100000"/>
              </a:lnSpc>
              <a:buNone/>
            </a:pPr>
            <a:endParaRPr b="0" lang="en-PH" sz="1800" spc="-1" strike="noStrike">
              <a:latin typeface="Arial"/>
            </a:endParaRPr>
          </a:p>
          <a:p>
            <a:pPr>
              <a:lnSpc>
                <a:spcPct val="100000"/>
              </a:lnSpc>
              <a:buNone/>
            </a:pPr>
            <a:endParaRPr b="0" lang="en-PH" sz="1800" spc="-1" strike="noStrike">
              <a:latin typeface="Arial"/>
            </a:endParaRPr>
          </a:p>
          <a:p>
            <a:pPr>
              <a:lnSpc>
                <a:spcPct val="100000"/>
              </a:lnSpc>
              <a:buNone/>
            </a:pPr>
            <a:endParaRPr b="0" lang="en-PH" sz="1800" spc="-1" strike="noStrike">
              <a:latin typeface="Arial"/>
            </a:endParaRPr>
          </a:p>
        </p:txBody>
      </p:sp>
      <p:sp>
        <p:nvSpPr>
          <p:cNvPr id="136" name=""/>
          <p:cNvSpPr/>
          <p:nvPr/>
        </p:nvSpPr>
        <p:spPr>
          <a:xfrm>
            <a:off x="-1260000" y="266760"/>
            <a:ext cx="5510880" cy="2250000"/>
          </a:xfrm>
          <a:prstGeom prst="rect">
            <a:avLst/>
          </a:prstGeom>
          <a:noFill/>
          <a:ln w="0">
            <a:noFill/>
          </a:ln>
        </p:spPr>
        <p:style>
          <a:lnRef idx="0"/>
          <a:fillRef idx="0"/>
          <a:effectRef idx="0"/>
          <a:fontRef idx="minor"/>
        </p:style>
        <p:txBody>
          <a:bodyPr lIns="90000" rIns="90000" tIns="45000" bIns="45000" anchor="t">
            <a:noAutofit/>
          </a:bodyPr>
          <a:p>
            <a:pPr>
              <a:lnSpc>
                <a:spcPct val="100000"/>
              </a:lnSpc>
              <a:buNone/>
            </a:pPr>
            <a:endParaRPr b="0" lang="en-PH" sz="1800" spc="-1" strike="noStrike">
              <a:latin typeface="Arial"/>
            </a:endParaRPr>
          </a:p>
          <a:p>
            <a:pPr>
              <a:lnSpc>
                <a:spcPct val="100000"/>
              </a:lnSpc>
              <a:buNone/>
            </a:pPr>
            <a:endParaRPr b="0" lang="en-PH" sz="1800" spc="-1" strike="noStrike">
              <a:latin typeface="Arial"/>
            </a:endParaRPr>
          </a:p>
        </p:txBody>
      </p:sp>
    </p:spTree>
  </p:cSld>
  <mc:AlternateContent>
    <mc:Choice Requires="p14">
      <p:transition spd="slow" p14:dur="2000"/>
    </mc:Choice>
    <mc:Fallback>
      <p:transition spd="slow"/>
    </mc:Fallback>
  </mc:AlternateContent>
</p:sld>
</file>

<file path=ppt/slides/slide8.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37" name="PlaceHolder 1"/>
          <p:cNvSpPr>
            <a:spLocks noGrp="1"/>
          </p:cNvSpPr>
          <p:nvPr>
            <p:ph/>
          </p:nvPr>
        </p:nvSpPr>
        <p:spPr>
          <a:xfrm>
            <a:off x="540360" y="540000"/>
            <a:ext cx="9898200" cy="4344120"/>
          </a:xfrm>
          <a:prstGeom prst="rect">
            <a:avLst/>
          </a:prstGeom>
          <a:noFill/>
          <a:ln w="0">
            <a:noFill/>
          </a:ln>
        </p:spPr>
        <p:txBody>
          <a:bodyPr lIns="90000" rIns="90000" tIns="45000" bIns="45000" anchor="t">
            <a:noAutofit/>
          </a:bodyPr>
          <a:p>
            <a:pPr>
              <a:lnSpc>
                <a:spcPct val="100000"/>
              </a:lnSpc>
              <a:buNone/>
            </a:pPr>
            <a:r>
              <a:rPr b="1" lang="en-PH" sz="2000" spc="-1" strike="noStrike">
                <a:latin typeface="Lato"/>
              </a:rPr>
              <a:t>Operations on Sets</a:t>
            </a:r>
            <a:endParaRPr b="0" lang="en-PH" sz="2000" spc="-1" strike="noStrike">
              <a:latin typeface="Arial"/>
            </a:endParaRPr>
          </a:p>
          <a:p>
            <a:pPr>
              <a:lnSpc>
                <a:spcPct val="100000"/>
              </a:lnSpc>
              <a:buNone/>
            </a:pPr>
            <a:endParaRPr b="0" lang="en-PH" sz="2000" spc="-1" strike="noStrike">
              <a:latin typeface="Arial"/>
            </a:endParaRPr>
          </a:p>
          <a:p>
            <a:pPr>
              <a:lnSpc>
                <a:spcPct val="100000"/>
              </a:lnSpc>
              <a:buNone/>
            </a:pPr>
            <a:r>
              <a:rPr b="1" lang="en-PH" sz="1800" spc="-1" strike="noStrike">
                <a:latin typeface="Lato"/>
              </a:rPr>
              <a:t>Definition</a:t>
            </a:r>
            <a:endParaRPr b="0" lang="en-PH" sz="1800" spc="-1" strike="noStrike">
              <a:latin typeface="Arial"/>
            </a:endParaRPr>
          </a:p>
          <a:p>
            <a:pPr>
              <a:lnSpc>
                <a:spcPct val="100000"/>
              </a:lnSpc>
              <a:buNone/>
            </a:pPr>
            <a:endParaRPr b="0" lang="en-PH" sz="1800" spc="-1" strike="noStrike">
              <a:latin typeface="Arial"/>
            </a:endParaRPr>
          </a:p>
          <a:p>
            <a:pPr>
              <a:lnSpc>
                <a:spcPct val="100000"/>
              </a:lnSpc>
              <a:buNone/>
            </a:pPr>
            <a:r>
              <a:rPr b="1" lang="en-PH" sz="1800" spc="-1" strike="noStrike">
                <a:latin typeface="Lato"/>
              </a:rPr>
              <a:t>Complement of a Set A</a:t>
            </a:r>
            <a:endParaRPr b="0" lang="en-PH" sz="1800" spc="-1" strike="noStrike">
              <a:latin typeface="Arial"/>
            </a:endParaRPr>
          </a:p>
          <a:p>
            <a:pPr>
              <a:lnSpc>
                <a:spcPct val="100000"/>
              </a:lnSpc>
              <a:buNone/>
            </a:pPr>
            <a:endParaRPr b="0" lang="en-PH" sz="1800" spc="-1" strike="noStrike">
              <a:latin typeface="Arial"/>
            </a:endParaRPr>
          </a:p>
          <a:p>
            <a:pPr>
              <a:lnSpc>
                <a:spcPct val="100000"/>
              </a:lnSpc>
              <a:buNone/>
            </a:pPr>
            <a:r>
              <a:rPr b="0" lang="en-PH" sz="1800" spc="-1" strike="noStrike">
                <a:latin typeface="Lato"/>
              </a:rPr>
              <a:t>           </a:t>
            </a:r>
            <a:r>
              <a:rPr b="0" lang="en-PH" sz="1800" spc="-1" strike="noStrike">
                <a:latin typeface="Lato"/>
              </a:rPr>
              <a:t>The </a:t>
            </a:r>
            <a:r>
              <a:rPr b="1" lang="en-PH" sz="1800" spc="-1" strike="noStrike">
                <a:latin typeface="Lato"/>
              </a:rPr>
              <a:t>complement of a Set A</a:t>
            </a:r>
            <a:r>
              <a:rPr b="0" lang="en-PH" sz="1800" spc="-1" strike="noStrike">
                <a:latin typeface="Lato"/>
              </a:rPr>
              <a:t>, written as A</a:t>
            </a:r>
            <a:r>
              <a:rPr b="0" lang="en-PH" sz="1800" spc="-1" strike="noStrike">
                <a:latin typeface="Lato"/>
                <a:ea typeface="€à'12ïþ"/>
              </a:rPr>
              <a:t>′, is the set of all the elements in the universal set (U) that are not in Set A.</a:t>
            </a:r>
            <a:endParaRPr b="0" lang="en-PH" sz="1800" spc="-1" strike="noStrike">
              <a:latin typeface="Arial"/>
            </a:endParaRPr>
          </a:p>
          <a:p>
            <a:pPr>
              <a:lnSpc>
                <a:spcPct val="100000"/>
              </a:lnSpc>
              <a:buNone/>
            </a:pPr>
            <a:endParaRPr b="0" lang="en-PH" sz="1800" spc="-1" strike="noStrike">
              <a:latin typeface="Arial"/>
            </a:endParaRPr>
          </a:p>
          <a:p>
            <a:pPr>
              <a:lnSpc>
                <a:spcPct val="100000"/>
              </a:lnSpc>
              <a:buNone/>
            </a:pPr>
            <a:endParaRPr b="0" lang="en-PH" sz="1800" spc="-1" strike="noStrike">
              <a:latin typeface="Arial"/>
            </a:endParaRPr>
          </a:p>
          <a:p>
            <a:pPr>
              <a:lnSpc>
                <a:spcPct val="100000"/>
              </a:lnSpc>
              <a:buNone/>
            </a:pPr>
            <a:r>
              <a:rPr b="0" lang="en-PH" sz="1800" spc="-1" strike="noStrike">
                <a:latin typeface="Lato"/>
                <a:ea typeface="Ð~oêþ"/>
              </a:rPr>
              <a:t> </a:t>
            </a:r>
            <a:endParaRPr b="0" lang="en-PH" sz="1800" spc="-1" strike="noStrike">
              <a:latin typeface="Arial"/>
            </a:endParaRPr>
          </a:p>
          <a:p>
            <a:pPr>
              <a:lnSpc>
                <a:spcPct val="100000"/>
              </a:lnSpc>
              <a:buNone/>
            </a:pPr>
            <a:endParaRPr b="0" lang="en-PH" sz="1800" spc="-1" strike="noStrike">
              <a:latin typeface="Arial"/>
            </a:endParaRPr>
          </a:p>
          <a:p>
            <a:pPr>
              <a:lnSpc>
                <a:spcPct val="100000"/>
              </a:lnSpc>
              <a:buNone/>
            </a:pPr>
            <a:endParaRPr b="0" lang="en-PH" sz="1800" spc="-1" strike="noStrike">
              <a:latin typeface="Arial"/>
            </a:endParaRPr>
          </a:p>
          <a:p>
            <a:pPr>
              <a:lnSpc>
                <a:spcPct val="100000"/>
              </a:lnSpc>
              <a:buNone/>
            </a:pPr>
            <a:endParaRPr b="0" lang="en-PH" sz="1800" spc="-1" strike="noStrike">
              <a:latin typeface="Arial"/>
            </a:endParaRPr>
          </a:p>
          <a:p>
            <a:pPr>
              <a:lnSpc>
                <a:spcPct val="100000"/>
              </a:lnSpc>
              <a:buNone/>
            </a:pPr>
            <a:endParaRPr b="0" lang="en-PH" sz="1800" spc="-1" strike="noStrike">
              <a:latin typeface="Arial"/>
            </a:endParaRPr>
          </a:p>
        </p:txBody>
      </p:sp>
      <p:sp>
        <p:nvSpPr>
          <p:cNvPr id="138" name=""/>
          <p:cNvSpPr/>
          <p:nvPr/>
        </p:nvSpPr>
        <p:spPr>
          <a:xfrm>
            <a:off x="-1260000" y="266760"/>
            <a:ext cx="5510880" cy="2250000"/>
          </a:xfrm>
          <a:prstGeom prst="rect">
            <a:avLst/>
          </a:prstGeom>
          <a:noFill/>
          <a:ln w="0">
            <a:noFill/>
          </a:ln>
        </p:spPr>
        <p:style>
          <a:lnRef idx="0"/>
          <a:fillRef idx="0"/>
          <a:effectRef idx="0"/>
          <a:fontRef idx="minor"/>
        </p:style>
        <p:txBody>
          <a:bodyPr lIns="90000" rIns="90000" tIns="45000" bIns="45000" anchor="t">
            <a:noAutofit/>
          </a:bodyPr>
          <a:p>
            <a:pPr>
              <a:lnSpc>
                <a:spcPct val="100000"/>
              </a:lnSpc>
              <a:buNone/>
            </a:pPr>
            <a:endParaRPr b="0" lang="en-PH" sz="1800" spc="-1" strike="noStrike">
              <a:latin typeface="Arial"/>
            </a:endParaRPr>
          </a:p>
          <a:p>
            <a:pPr>
              <a:lnSpc>
                <a:spcPct val="100000"/>
              </a:lnSpc>
              <a:buNone/>
            </a:pPr>
            <a:endParaRPr b="0" lang="en-PH" sz="1800" spc="-1" strike="noStrike">
              <a:latin typeface="Arial"/>
            </a:endParaRPr>
          </a:p>
        </p:txBody>
      </p:sp>
    </p:spTree>
  </p:cSld>
  <mc:AlternateContent>
    <mc:Choice Requires="p14">
      <p:transition spd="slow" p14:dur="2000"/>
    </mc:Choice>
    <mc:Fallback>
      <p:transition spd="slow"/>
    </mc:Fallback>
  </mc:AlternateContent>
</p:sld>
</file>

<file path=ppt/slides/slide9.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39" name="PlaceHolder 1"/>
          <p:cNvSpPr>
            <a:spLocks noGrp="1"/>
          </p:cNvSpPr>
          <p:nvPr>
            <p:ph/>
          </p:nvPr>
        </p:nvSpPr>
        <p:spPr>
          <a:xfrm>
            <a:off x="900000" y="515520"/>
            <a:ext cx="10439640" cy="4344120"/>
          </a:xfrm>
          <a:prstGeom prst="rect">
            <a:avLst/>
          </a:prstGeom>
          <a:noFill/>
          <a:ln w="0">
            <a:noFill/>
          </a:ln>
        </p:spPr>
        <p:txBody>
          <a:bodyPr lIns="90000" rIns="90000" tIns="45000" bIns="45000" anchor="t">
            <a:noAutofit/>
          </a:bodyPr>
          <a:p>
            <a:pPr>
              <a:lnSpc>
                <a:spcPct val="100000"/>
              </a:lnSpc>
              <a:buNone/>
            </a:pPr>
            <a:r>
              <a:rPr b="1" lang="en-PH" sz="2000" spc="-1" strike="noStrike">
                <a:latin typeface="Lato"/>
              </a:rPr>
              <a:t>Operations on Sets</a:t>
            </a:r>
            <a:endParaRPr b="0" lang="en-PH" sz="2000" spc="-1" strike="noStrike">
              <a:latin typeface="Arial"/>
            </a:endParaRPr>
          </a:p>
          <a:p>
            <a:pPr>
              <a:lnSpc>
                <a:spcPct val="100000"/>
              </a:lnSpc>
              <a:buNone/>
            </a:pPr>
            <a:endParaRPr b="0" lang="en-PH" sz="2000" spc="-1" strike="noStrike">
              <a:latin typeface="Arial"/>
            </a:endParaRPr>
          </a:p>
          <a:p>
            <a:pPr>
              <a:lnSpc>
                <a:spcPct val="100000"/>
              </a:lnSpc>
              <a:buNone/>
            </a:pPr>
            <a:r>
              <a:rPr b="1" lang="en-PH" sz="1800" spc="-1" strike="noStrike">
                <a:latin typeface="Lato"/>
                <a:ea typeface="€à'12ïþ"/>
              </a:rPr>
              <a:t>Example 4:</a:t>
            </a:r>
            <a:r>
              <a:rPr b="0" lang="en-PH" sz="1800" spc="-1" strike="noStrike">
                <a:latin typeface="Lato"/>
                <a:ea typeface="€à'12ïþ"/>
              </a:rPr>
              <a:t> Complement of Sets</a:t>
            </a:r>
            <a:endParaRPr b="0" lang="en-PH" sz="1800" spc="-1" strike="noStrike">
              <a:latin typeface="Arial"/>
            </a:endParaRPr>
          </a:p>
          <a:p>
            <a:pPr>
              <a:lnSpc>
                <a:spcPct val="100000"/>
              </a:lnSpc>
              <a:buNone/>
            </a:pPr>
            <a:endParaRPr b="0" lang="en-PH" sz="1800" spc="-1" strike="noStrike">
              <a:latin typeface="Arial"/>
            </a:endParaRPr>
          </a:p>
          <a:p>
            <a:pPr>
              <a:lnSpc>
                <a:spcPct val="100000"/>
              </a:lnSpc>
              <a:buNone/>
            </a:pPr>
            <a:r>
              <a:rPr b="0" lang="en-PH" sz="1800" spc="-1" strike="noStrike">
                <a:latin typeface="Lato"/>
                <a:ea typeface="€à'12ïþ"/>
              </a:rPr>
              <a:t>Given: U = {1, 2, 3, 4, 5}, A = {1, 3, 5}, B = {1, 5}, and C = { }.</a:t>
            </a:r>
            <a:endParaRPr b="0" lang="en-PH" sz="1800" spc="-1" strike="noStrike">
              <a:latin typeface="Arial"/>
            </a:endParaRPr>
          </a:p>
          <a:p>
            <a:pPr>
              <a:lnSpc>
                <a:spcPct val="100000"/>
              </a:lnSpc>
              <a:buNone/>
            </a:pPr>
            <a:r>
              <a:rPr b="0" lang="en-PH" sz="1800" spc="-1" strike="noStrike">
                <a:latin typeface="Lato"/>
                <a:ea typeface="€à'12ïþ"/>
              </a:rPr>
              <a:t>Find:         a. A′               c. C′                 e. (A ∪ B)′            g. A′ ∩ B′</a:t>
            </a:r>
            <a:endParaRPr b="0" lang="en-PH" sz="1800" spc="-1" strike="noStrike">
              <a:latin typeface="Arial"/>
            </a:endParaRPr>
          </a:p>
          <a:p>
            <a:pPr>
              <a:lnSpc>
                <a:spcPct val="100000"/>
              </a:lnSpc>
              <a:buNone/>
            </a:pPr>
            <a:r>
              <a:rPr b="0" lang="en-PH" sz="1800" spc="-1" strike="noStrike">
                <a:latin typeface="Lato"/>
                <a:ea typeface="€à'12ïþ"/>
              </a:rPr>
              <a:t>                 </a:t>
            </a:r>
            <a:r>
              <a:rPr b="0" lang="en-PH" sz="1800" spc="-1" strike="noStrike">
                <a:latin typeface="Lato"/>
                <a:ea typeface="€à'12ïþ"/>
              </a:rPr>
              <a:t>b. B′               d. (A ∩ B)′        f. A′ ∪ B′</a:t>
            </a:r>
            <a:endParaRPr b="0" lang="en-PH" sz="1800" spc="-1" strike="noStrike">
              <a:latin typeface="Arial"/>
            </a:endParaRPr>
          </a:p>
          <a:p>
            <a:pPr>
              <a:lnSpc>
                <a:spcPct val="100000"/>
              </a:lnSpc>
              <a:buNone/>
            </a:pPr>
            <a:endParaRPr b="0" lang="en-PH" sz="1800" spc="-1" strike="noStrike">
              <a:latin typeface="Arial"/>
            </a:endParaRPr>
          </a:p>
          <a:p>
            <a:pPr>
              <a:lnSpc>
                <a:spcPct val="100000"/>
              </a:lnSpc>
              <a:buNone/>
            </a:pPr>
            <a:r>
              <a:rPr b="0" lang="en-PH" sz="1800" spc="-1" strike="noStrike">
                <a:latin typeface="Lato"/>
                <a:ea typeface="€à'12ïþ"/>
              </a:rPr>
              <a:t>Solution:</a:t>
            </a:r>
            <a:endParaRPr b="0" lang="en-PH" sz="1800" spc="-1" strike="noStrike">
              <a:latin typeface="Arial"/>
            </a:endParaRPr>
          </a:p>
          <a:p>
            <a:pPr>
              <a:lnSpc>
                <a:spcPct val="100000"/>
              </a:lnSpc>
              <a:buNone/>
            </a:pPr>
            <a:endParaRPr b="0" lang="en-PH" sz="1800" spc="-1" strike="noStrike">
              <a:latin typeface="Arial"/>
            </a:endParaRPr>
          </a:p>
          <a:p>
            <a:pPr>
              <a:lnSpc>
                <a:spcPct val="100000"/>
              </a:lnSpc>
              <a:buNone/>
            </a:pPr>
            <a:r>
              <a:rPr b="0" lang="en-PH" sz="1800" spc="-1" strike="noStrike">
                <a:latin typeface="Lato"/>
                <a:ea typeface="€à'12ïþ"/>
              </a:rPr>
              <a:t>a. The complement of A is the set of elements in U but not in A. These elements are 2 and 4. </a:t>
            </a:r>
            <a:endParaRPr b="0" lang="en-PH" sz="1800" spc="-1" strike="noStrike">
              <a:latin typeface="Arial"/>
            </a:endParaRPr>
          </a:p>
          <a:p>
            <a:pPr>
              <a:lnSpc>
                <a:spcPct val="100000"/>
              </a:lnSpc>
              <a:buNone/>
            </a:pPr>
            <a:r>
              <a:rPr b="0" lang="en-PH" sz="1800" spc="-1" strike="noStrike">
                <a:latin typeface="Lato"/>
                <a:ea typeface="€à'12ïþ"/>
              </a:rPr>
              <a:t>    </a:t>
            </a:r>
            <a:r>
              <a:rPr b="0" lang="en-PH" sz="1800" spc="-1" strike="noStrike">
                <a:latin typeface="Lato"/>
                <a:ea typeface="€à'12ïþ"/>
              </a:rPr>
              <a:t>Thus, A′ = {2, 4}.</a:t>
            </a:r>
            <a:endParaRPr b="0" lang="en-PH" sz="1800" spc="-1" strike="noStrike">
              <a:latin typeface="Arial"/>
            </a:endParaRPr>
          </a:p>
          <a:p>
            <a:pPr>
              <a:lnSpc>
                <a:spcPct val="100000"/>
              </a:lnSpc>
              <a:buNone/>
            </a:pPr>
            <a:endParaRPr b="0" lang="en-PH" sz="1800" spc="-1" strike="noStrike">
              <a:latin typeface="Arial"/>
            </a:endParaRPr>
          </a:p>
          <a:p>
            <a:pPr>
              <a:lnSpc>
                <a:spcPct val="100000"/>
              </a:lnSpc>
              <a:buNone/>
            </a:pPr>
            <a:r>
              <a:rPr b="0" lang="en-PH" sz="1800" spc="-1" strike="noStrike">
                <a:latin typeface="Lato"/>
                <a:ea typeface="€à'12ïþ"/>
              </a:rPr>
              <a:t>b. B′ = {2, 3, 4}                      d. A ∩ B = {1, 5}            e.   A ∪ B = {1, 3, 5}          f. A′ ∪ B′ = {2, 3, 4}</a:t>
            </a:r>
            <a:endParaRPr b="0" lang="en-PH" sz="1800" spc="-1" strike="noStrike">
              <a:latin typeface="Arial"/>
            </a:endParaRPr>
          </a:p>
          <a:p>
            <a:pPr>
              <a:lnSpc>
                <a:spcPct val="100000"/>
              </a:lnSpc>
              <a:buNone/>
            </a:pPr>
            <a:r>
              <a:rPr b="0" lang="en-PH" sz="1800" spc="-1" strike="noStrike">
                <a:latin typeface="Lato"/>
                <a:ea typeface="€à'12ïþ"/>
              </a:rPr>
              <a:t>c. C′ = {1, 2, 3, 4, 5} = U        (A ∩ B)′ = {2, 3, 4}           (A ∪ B)′ = {2, 4}              g. A′ ∩ B′ = {2, 4}</a:t>
            </a:r>
            <a:endParaRPr b="0" lang="en-PH" sz="1800" spc="-1" strike="noStrike">
              <a:latin typeface="Arial"/>
            </a:endParaRPr>
          </a:p>
          <a:p>
            <a:pPr>
              <a:lnSpc>
                <a:spcPct val="100000"/>
              </a:lnSpc>
              <a:buNone/>
            </a:pPr>
            <a:r>
              <a:rPr b="0" lang="en-PH" sz="1800" spc="-1" strike="noStrike">
                <a:latin typeface="Lato"/>
                <a:ea typeface="€à'12ïþ"/>
              </a:rPr>
              <a:t>                        </a:t>
            </a:r>
            <a:endParaRPr b="0" lang="en-PH" sz="1800" spc="-1" strike="noStrike">
              <a:latin typeface="Arial"/>
            </a:endParaRPr>
          </a:p>
          <a:p>
            <a:pPr>
              <a:lnSpc>
                <a:spcPct val="100000"/>
              </a:lnSpc>
              <a:buNone/>
            </a:pPr>
            <a:r>
              <a:rPr b="0" lang="en-PH" sz="1800" spc="-1" strike="noStrike">
                <a:latin typeface="Lato"/>
                <a:ea typeface="€à'12ïþ"/>
              </a:rPr>
              <a:t>                      </a:t>
            </a:r>
            <a:endParaRPr b="0" lang="en-PH" sz="1800" spc="-1" strike="noStrike">
              <a:latin typeface="Arial"/>
            </a:endParaRPr>
          </a:p>
          <a:p>
            <a:pPr>
              <a:lnSpc>
                <a:spcPct val="100000"/>
              </a:lnSpc>
              <a:buNone/>
            </a:pPr>
            <a:endParaRPr b="0" lang="en-PH" sz="1800" spc="-1" strike="noStrike">
              <a:latin typeface="Arial"/>
            </a:endParaRPr>
          </a:p>
          <a:p>
            <a:pPr>
              <a:lnSpc>
                <a:spcPct val="100000"/>
              </a:lnSpc>
              <a:buNone/>
            </a:pPr>
            <a:endParaRPr b="0" lang="en-PH" sz="1800" spc="-1" strike="noStrike">
              <a:latin typeface="Arial"/>
            </a:endParaRPr>
          </a:p>
          <a:p>
            <a:pPr>
              <a:lnSpc>
                <a:spcPct val="100000"/>
              </a:lnSpc>
              <a:buNone/>
            </a:pPr>
            <a:r>
              <a:rPr b="0" lang="en-PH" sz="1800" spc="-1" strike="noStrike">
                <a:latin typeface="Lato"/>
                <a:ea typeface="Ð~oêþ"/>
              </a:rPr>
              <a:t> </a:t>
            </a:r>
            <a:endParaRPr b="0" lang="en-PH" sz="1800" spc="-1" strike="noStrike">
              <a:latin typeface="Arial"/>
            </a:endParaRPr>
          </a:p>
          <a:p>
            <a:pPr>
              <a:lnSpc>
                <a:spcPct val="100000"/>
              </a:lnSpc>
              <a:buNone/>
            </a:pPr>
            <a:endParaRPr b="0" lang="en-PH" sz="1800" spc="-1" strike="noStrike">
              <a:latin typeface="Arial"/>
            </a:endParaRPr>
          </a:p>
          <a:p>
            <a:pPr>
              <a:lnSpc>
                <a:spcPct val="100000"/>
              </a:lnSpc>
              <a:buNone/>
            </a:pPr>
            <a:endParaRPr b="0" lang="en-PH" sz="1800" spc="-1" strike="noStrike">
              <a:latin typeface="Arial"/>
            </a:endParaRPr>
          </a:p>
          <a:p>
            <a:pPr>
              <a:lnSpc>
                <a:spcPct val="100000"/>
              </a:lnSpc>
              <a:buNone/>
            </a:pPr>
            <a:endParaRPr b="0" lang="en-PH" sz="1800" spc="-1" strike="noStrike">
              <a:latin typeface="Arial"/>
            </a:endParaRPr>
          </a:p>
          <a:p>
            <a:pPr>
              <a:lnSpc>
                <a:spcPct val="100000"/>
              </a:lnSpc>
              <a:buNone/>
            </a:pPr>
            <a:endParaRPr b="0" lang="en-PH" sz="1800" spc="-1" strike="noStrike">
              <a:latin typeface="Arial"/>
            </a:endParaRPr>
          </a:p>
        </p:txBody>
      </p:sp>
      <p:sp>
        <p:nvSpPr>
          <p:cNvPr id="140" name=""/>
          <p:cNvSpPr/>
          <p:nvPr/>
        </p:nvSpPr>
        <p:spPr>
          <a:xfrm>
            <a:off x="-1260000" y="266760"/>
            <a:ext cx="5510880" cy="2250000"/>
          </a:xfrm>
          <a:prstGeom prst="rect">
            <a:avLst/>
          </a:prstGeom>
          <a:noFill/>
          <a:ln w="0">
            <a:noFill/>
          </a:ln>
        </p:spPr>
        <p:style>
          <a:lnRef idx="0"/>
          <a:fillRef idx="0"/>
          <a:effectRef idx="0"/>
          <a:fontRef idx="minor"/>
        </p:style>
        <p:txBody>
          <a:bodyPr lIns="90000" rIns="90000" tIns="45000" bIns="45000" anchor="t">
            <a:noAutofit/>
          </a:bodyPr>
          <a:p>
            <a:pPr>
              <a:lnSpc>
                <a:spcPct val="100000"/>
              </a:lnSpc>
              <a:buNone/>
            </a:pPr>
            <a:endParaRPr b="0" lang="en-PH" sz="1800" spc="-1" strike="noStrike">
              <a:latin typeface="Arial"/>
            </a:endParaRPr>
          </a:p>
          <a:p>
            <a:pPr>
              <a:lnSpc>
                <a:spcPct val="100000"/>
              </a:lnSpc>
              <a:buNone/>
            </a:pPr>
            <a:endParaRPr b="0" lang="en-PH" sz="1800" spc="-1" strike="noStrike">
              <a:latin typeface="Arial"/>
            </a:endParaRPr>
          </a:p>
        </p:txBody>
      </p:sp>
    </p:spTree>
  </p:cSld>
  <mc:AlternateContent>
    <mc:Choice Requires="p14">
      <p:transition spd="slow" p14:dur="2000"/>
    </mc:Choice>
    <mc:Fallback>
      <p:transition spd="slow"/>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app.xml><?xml version="1.0" encoding="utf-8"?>
<Properties xmlns="http://schemas.openxmlformats.org/officeDocument/2006/extended-properties" xmlns:vt="http://schemas.openxmlformats.org/officeDocument/2006/docPropsVTypes">
  <Template/>
  <TotalTime>520</TotalTime>
  <Application>LibreOffice/7.2.5.2$MacOSX_X86_64 LibreOffice_project/499f9727c189e6ef3471021d6132d4c694f357e5</Application>
  <AppVersion>15.0000</AppVersion>
  <Words>71</Words>
  <Paragraphs>6</Paragraphs>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2019-04-16T02:10:14Z</dcterms:created>
  <dc:creator>Microsoft Office User</dc:creator>
  <dc:description/>
  <dc:language>en-PH</dc:language>
  <cp:lastModifiedBy/>
  <dcterms:modified xsi:type="dcterms:W3CDTF">2023-05-05T08:14:56Z</dcterms:modified>
  <cp:revision>60</cp:revision>
  <dc:subject/>
  <dc:title>PowerPoint Presentation</dc:title>
</cp:coreProperties>
</file>

<file path=docProps/custom.xml><?xml version="1.0" encoding="utf-8"?>
<Properties xmlns="http://schemas.openxmlformats.org/officeDocument/2006/custom-properties" xmlns:vt="http://schemas.openxmlformats.org/officeDocument/2006/docPropsVTypes">
  <property fmtid="{D5CDD505-2E9C-101B-9397-08002B2CF9AE}" pid="2" name="PresentationFormat">
    <vt:lpwstr>Widescreen</vt:lpwstr>
  </property>
  <property fmtid="{D5CDD505-2E9C-101B-9397-08002B2CF9AE}" pid="3" name="Slides">
    <vt:i4>7</vt:i4>
  </property>
</Properties>
</file>