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_rels/.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_rels/slideMaster3.xml.rels" ContentType="application/vnd.openxmlformats-package.relationships+xml"/>
  <Override PartName="/ppt/slideMasters/_rels/slideMaster1.xml.rels" ContentType="application/vnd.openxmlformats-package.relationships+xml"/>
  <Override PartName="/ppt/slideMasters/_rels/slideMaster2.xml.rels" ContentType="application/vnd.openxmlformats-package.relationships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_rels/presentation.xml.rels" ContentType="application/vnd.openxmlformats-package.relationships+xml"/>
  <Override PartName="/ppt/media/image1.png" ContentType="image/png"/>
  <Override PartName="/ppt/media/image2.png" ContentType="image/png"/>
  <Override PartName="/ppt/media/image3.png" ContentType="image/png"/>
  <Override PartName="/ppt/media/image4.png" ContentType="image/png"/>
  <Override PartName="/ppt/media/image6.png" ContentType="image/png"/>
  <Override PartName="/ppt/media/image11.png" ContentType="image/png"/>
  <Override PartName="/ppt/media/image10.png" ContentType="image/png"/>
  <Override PartName="/ppt/media/image9.png" ContentType="image/png"/>
  <Override PartName="/ppt/media/image13.png" ContentType="image/png"/>
  <Override PartName="/ppt/media/image8.png" ContentType="image/png"/>
  <Override PartName="/ppt/media/image5.png" ContentType="image/png"/>
  <Override PartName="/ppt/media/image7.png" ContentType="image/png"/>
  <Override PartName="/ppt/media/image12.png" ContentType="image/png"/>
  <Override PartName="/ppt/presProps.xml" ContentType="application/vnd.openxmlformats-officedocument.presentationml.presProps+xml"/>
  <Override PartName="/ppt/slideLayouts/slideLayout1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_rels/slideLayout34.xml.rels" ContentType="application/vnd.openxmlformats-package.relationships+xml"/>
  <Override PartName="/ppt/slideLayouts/_rels/slideLayout33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32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24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31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30.xml.rels" ContentType="application/vnd.openxmlformats-package.relationships+xml"/>
  <Override PartName="/ppt/slideLayouts/_rels/slideLayout29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28.xml.rels" ContentType="application/vnd.openxmlformats-package.relationships+xml"/>
  <Override PartName="/ppt/slideLayouts/_rels/slideLayout3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27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35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25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26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11.xml.rels" ContentType="application/vnd.openxmlformats-package.relationships+xml"/>
  <Override PartName="/ppt/slideLayouts/slideLayout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_rels/slide8.xml.rels" ContentType="application/vnd.openxmlformats-package.relationships+xml"/>
  <Override PartName="/ppt/slides/_rels/slide7.xml.rels" ContentType="application/vnd.openxmlformats-package.relationships+xml"/>
  <Override PartName="/ppt/slides/_rels/slide6.xml.rels" ContentType="application/vnd.openxmlformats-package.relationships+xml"/>
  <Override PartName="/ppt/slides/_rels/slide4.xml.rels" ContentType="application/vnd.openxmlformats-package.relationships+xml"/>
  <Override PartName="/ppt/slides/_rels/slide5.xml.rels" ContentType="application/vnd.openxmlformats-package.relationships+xml"/>
  <Override PartName="/ppt/slides/_rels/slide3.xml.rels" ContentType="application/vnd.openxmlformats-package.relationships+xml"/>
  <Override PartName="/ppt/slides/_rels/slide2.xml.rels" ContentType="application/vnd.openxmlformats-package.relationships+xml"/>
  <Override PartName="/ppt/slides/_rels/slide1.xml.rels" ContentType="application/vnd.openxmlformats-package.relationships+xml"/>
  <Override PartName="/ppt/slides/slide7.xml" ContentType="application/vnd.openxmlformats-officedocument.presentationml.slide+xml"/>
  <Override PartName="/ppt/slides/slide8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  <p:sldMasterId id="2147483674" r:id="rId4"/>
  </p:sld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</p:sldIdLst>
  <p:sldSz cx="12192000" cy="6858000"/>
  <p:notesSz cx="7772400" cy="100584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9" Type="http://schemas.openxmlformats.org/officeDocument/2006/relationships/slide" Target="slides/slide5.xml"/><Relationship Id="rId10" Type="http://schemas.openxmlformats.org/officeDocument/2006/relationships/slide" Target="slides/slide6.xml"/><Relationship Id="rId11" Type="http://schemas.openxmlformats.org/officeDocument/2006/relationships/slide" Target="slides/slide7.xml"/><Relationship Id="rId12" Type="http://schemas.openxmlformats.org/officeDocument/2006/relationships/slide" Target="slides/slide8.xml"/><Relationship Id="rId13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9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3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3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4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3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7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8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9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40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41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0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5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0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1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6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5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6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8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9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2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7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0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1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2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3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4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2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89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9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99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0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0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3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4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0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8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1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5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6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9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0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1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2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3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slideLayout" Target="../slideLayouts/slideLayout1.xml"/><Relationship Id="rId5" Type="http://schemas.openxmlformats.org/officeDocument/2006/relationships/slideLayout" Target="../slideLayouts/slideLayout2.xml"/><Relationship Id="rId6" Type="http://schemas.openxmlformats.org/officeDocument/2006/relationships/slideLayout" Target="../slideLayouts/slideLayout3.xml"/><Relationship Id="rId7" Type="http://schemas.openxmlformats.org/officeDocument/2006/relationships/slideLayout" Target="../slideLayouts/slideLayout4.xml"/><Relationship Id="rId8" Type="http://schemas.openxmlformats.org/officeDocument/2006/relationships/slideLayout" Target="../slideLayouts/slideLayout5.xml"/><Relationship Id="rId9" Type="http://schemas.openxmlformats.org/officeDocument/2006/relationships/slideLayout" Target="../slideLayouts/slideLayout6.xml"/><Relationship Id="rId10" Type="http://schemas.openxmlformats.org/officeDocument/2006/relationships/slideLayout" Target="../slideLayouts/slideLayout7.xml"/><Relationship Id="rId11" Type="http://schemas.openxmlformats.org/officeDocument/2006/relationships/slideLayout" Target="../slideLayouts/slideLayout8.xml"/><Relationship Id="rId12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0.xml"/><Relationship Id="rId14" Type="http://schemas.openxmlformats.org/officeDocument/2006/relationships/slideLayout" Target="../slideLayouts/slideLayout11.xml"/><Relationship Id="rId15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slideLayout" Target="../slideLayouts/slideLayout13.xml"/><Relationship Id="rId5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6.xml"/><Relationship Id="rId8" Type="http://schemas.openxmlformats.org/officeDocument/2006/relationships/slideLayout" Target="../slideLayouts/slideLayout17.xml"/><Relationship Id="rId9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3.xml"/><Relationship Id="rId15" Type="http://schemas.openxmlformats.org/officeDocument/2006/relationships/slideLayout" Target="../slideLayouts/slideLayout24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image" Target="../media/image5.png"/><Relationship Id="rId3" Type="http://schemas.openxmlformats.org/officeDocument/2006/relationships/slideLayout" Target="../slideLayouts/slideLayout25.xml"/><Relationship Id="rId4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7.xml"/><Relationship Id="rId6" Type="http://schemas.openxmlformats.org/officeDocument/2006/relationships/slideLayout" Target="../slideLayouts/slideLayout28.xml"/><Relationship Id="rId7" Type="http://schemas.openxmlformats.org/officeDocument/2006/relationships/slideLayout" Target="../slideLayouts/slideLayout29.xml"/><Relationship Id="rId8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3.xml"/><Relationship Id="rId12" Type="http://schemas.openxmlformats.org/officeDocument/2006/relationships/slideLayout" Target="../slideLayouts/slideLayout34.xml"/><Relationship Id="rId13" Type="http://schemas.openxmlformats.org/officeDocument/2006/relationships/slideLayout" Target="../slideLayouts/slideLayout35.xml"/><Relationship Id="rId14" Type="http://schemas.openxmlformats.org/officeDocument/2006/relationships/slideLayout" Target="../slideLayouts/slideLayout36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Rectangle 6"/>
          <p:cNvSpPr/>
          <p:nvPr/>
        </p:nvSpPr>
        <p:spPr>
          <a:xfrm>
            <a:off x="0" y="0"/>
            <a:ext cx="12172680" cy="6838560"/>
          </a:xfrm>
          <a:prstGeom prst="rect">
            <a:avLst/>
          </a:prstGeom>
          <a:solidFill>
            <a:srgbClr val="ffffff"/>
          </a:solidFill>
          <a:ln w="25560"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1" name="Picture 4" descr=""/>
          <p:cNvPicPr/>
          <p:nvPr/>
        </p:nvPicPr>
        <p:blipFill>
          <a:blip r:embed="rId3"/>
          <a:stretch/>
        </p:blipFill>
        <p:spPr>
          <a:xfrm>
            <a:off x="333000" y="1801080"/>
            <a:ext cx="2779560" cy="2779560"/>
          </a:xfrm>
          <a:prstGeom prst="rect">
            <a:avLst/>
          </a:prstGeom>
          <a:ln w="0">
            <a:noFill/>
          </a:ln>
        </p:spPr>
      </p:pic>
      <p:sp>
        <p:nvSpPr>
          <p:cNvPr id="2" name="Rectangle 5"/>
          <p:cNvSpPr/>
          <p:nvPr/>
        </p:nvSpPr>
        <p:spPr>
          <a:xfrm>
            <a:off x="3487320" y="1475280"/>
            <a:ext cx="8685000" cy="3843000"/>
          </a:xfrm>
          <a:prstGeom prst="rect">
            <a:avLst/>
          </a:prstGeom>
          <a:solidFill>
            <a:srgbClr val="9c0000"/>
          </a:solidFill>
          <a:ln w="2556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3" name="Rectangle 8"/>
          <p:cNvSpPr/>
          <p:nvPr/>
        </p:nvSpPr>
        <p:spPr>
          <a:xfrm>
            <a:off x="3487320" y="5337720"/>
            <a:ext cx="8685000" cy="364680"/>
          </a:xfrm>
          <a:prstGeom prst="rect">
            <a:avLst/>
          </a:prstGeom>
          <a:gradFill rotWithShape="0">
            <a:gsLst>
              <a:gs pos="0">
                <a:srgbClr val="c00000"/>
              </a:gs>
              <a:gs pos="100000">
                <a:srgbClr val="e9bf0e">
                  <a:alpha val="83137"/>
                </a:srgbClr>
              </a:gs>
            </a:gsLst>
            <a:lin ang="0"/>
          </a:gradFill>
          <a:ln w="2556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4"/>
    <p:sldLayoutId id="2147483650" r:id="rId5"/>
    <p:sldLayoutId id="2147483651" r:id="rId6"/>
    <p:sldLayoutId id="2147483652" r:id="rId7"/>
    <p:sldLayoutId id="2147483653" r:id="rId8"/>
    <p:sldLayoutId id="2147483654" r:id="rId9"/>
    <p:sldLayoutId id="2147483655" r:id="rId10"/>
    <p:sldLayoutId id="2147483656" r:id="rId11"/>
    <p:sldLayoutId id="2147483657" r:id="rId12"/>
    <p:sldLayoutId id="2147483658" r:id="rId13"/>
    <p:sldLayoutId id="2147483659" r:id="rId14"/>
    <p:sldLayoutId id="2147483660" r:id="rId15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Picture 18" descr=""/>
          <p:cNvPicPr/>
          <p:nvPr/>
        </p:nvPicPr>
        <p:blipFill>
          <a:blip r:embed="rId2"/>
          <a:stretch/>
        </p:blipFill>
        <p:spPr>
          <a:xfrm>
            <a:off x="0" y="6242760"/>
            <a:ext cx="12172680" cy="615600"/>
          </a:xfrm>
          <a:prstGeom prst="rect">
            <a:avLst/>
          </a:prstGeom>
          <a:ln w="0">
            <a:noFill/>
          </a:ln>
        </p:spPr>
      </p:pic>
      <p:sp>
        <p:nvSpPr>
          <p:cNvPr id="43" name="Rectangle 7"/>
          <p:cNvSpPr/>
          <p:nvPr/>
        </p:nvSpPr>
        <p:spPr>
          <a:xfrm>
            <a:off x="10868760" y="0"/>
            <a:ext cx="951120" cy="951120"/>
          </a:xfrm>
          <a:prstGeom prst="rect">
            <a:avLst/>
          </a:prstGeom>
          <a:solidFill>
            <a:srgbClr val="9c0000"/>
          </a:solidFill>
          <a:ln w="25560"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44" name="Picture 10" descr=""/>
          <p:cNvPicPr/>
          <p:nvPr/>
        </p:nvPicPr>
        <p:blipFill>
          <a:blip r:embed="rId3"/>
          <a:stretch/>
        </p:blipFill>
        <p:spPr>
          <a:xfrm>
            <a:off x="10857240" y="-64440"/>
            <a:ext cx="1015200" cy="1015200"/>
          </a:xfrm>
          <a:prstGeom prst="rect">
            <a:avLst/>
          </a:prstGeom>
          <a:ln w="0">
            <a:noFill/>
          </a:ln>
        </p:spPr>
      </p:pic>
      <p:sp>
        <p:nvSpPr>
          <p:cNvPr id="45" name="TextBox 9"/>
          <p:cNvSpPr/>
          <p:nvPr/>
        </p:nvSpPr>
        <p:spPr>
          <a:xfrm>
            <a:off x="185400" y="6362280"/>
            <a:ext cx="467244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Rex Curriculum Resource 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46" name="TextBox 11"/>
          <p:cNvSpPr/>
          <p:nvPr/>
        </p:nvSpPr>
        <p:spPr>
          <a:xfrm>
            <a:off x="9452520" y="6352200"/>
            <a:ext cx="260388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WWW.REX.COM.PH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4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4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  <p:sldLayoutId id="2147483671" r:id="rId13"/>
    <p:sldLayoutId id="2147483672" r:id="rId14"/>
    <p:sldLayoutId id="2147483673" r:id="rId15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" name="New REX Education Mission Logo V.png" descr="New REX Education Mission Logo V.png"/>
          <p:cNvPicPr/>
          <p:nvPr/>
        </p:nvPicPr>
        <p:blipFill>
          <a:blip r:embed="rId2"/>
          <a:stretch/>
        </p:blipFill>
        <p:spPr>
          <a:xfrm>
            <a:off x="2755800" y="1508760"/>
            <a:ext cx="6597000" cy="3365280"/>
          </a:xfrm>
          <a:prstGeom prst="rect">
            <a:avLst/>
          </a:prstGeom>
          <a:ln w="12600">
            <a:noFill/>
          </a:ln>
        </p:spPr>
      </p:pic>
      <p:sp>
        <p:nvSpPr>
          <p:cNvPr id="8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8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6.png"/><Relationship Id="rId2" Type="http://schemas.openxmlformats.org/officeDocument/2006/relationships/slideLayout" Target="../slideLayouts/slideLayout1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7.png"/><Relationship Id="rId2" Type="http://schemas.openxmlformats.org/officeDocument/2006/relationships/image" Target="../media/image8.png"/><Relationship Id="rId3" Type="http://schemas.openxmlformats.org/officeDocument/2006/relationships/image" Target="../media/image9.png"/><Relationship Id="rId4" Type="http://schemas.openxmlformats.org/officeDocument/2006/relationships/image" Target="../media/image10.png"/><Relationship Id="rId5" Type="http://schemas.openxmlformats.org/officeDocument/2006/relationships/image" Target="../media/image11.png"/><Relationship Id="rId6" Type="http://schemas.openxmlformats.org/officeDocument/2006/relationships/slideLayout" Target="../slideLayouts/slideLayout13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12.png"/><Relationship Id="rId2" Type="http://schemas.openxmlformats.org/officeDocument/2006/relationships/slideLayout" Target="../slideLayouts/slideLayout13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13.png"/><Relationship Id="rId2" Type="http://schemas.openxmlformats.org/officeDocument/2006/relationships/slideLayout" Target="../slideLayouts/slideLayout13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5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"/>
          <p:cNvSpPr/>
          <p:nvPr/>
        </p:nvSpPr>
        <p:spPr>
          <a:xfrm>
            <a:off x="5606280" y="2880000"/>
            <a:ext cx="4473360" cy="734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  <a:buNone/>
            </a:pPr>
            <a:r>
              <a:rPr b="1" lang="en-PH" sz="3600" spc="-1" strike="noStrike">
                <a:solidFill>
                  <a:srgbClr val="ffffff"/>
                </a:solidFill>
                <a:latin typeface="Lato"/>
                <a:ea typeface="AppleSystemUIFontBold"/>
              </a:rPr>
              <a:t>A Special Day</a:t>
            </a:r>
            <a:endParaRPr b="0" lang="en-PH" sz="3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5" name=""/>
          <p:cNvGraphicFramePr/>
          <p:nvPr/>
        </p:nvGraphicFramePr>
        <p:xfrm>
          <a:off x="1369080" y="1042200"/>
          <a:ext cx="8838000" cy="4608720"/>
        </p:xfrm>
        <a:graphic>
          <a:graphicData uri="http://schemas.openxmlformats.org/drawingml/2006/table">
            <a:tbl>
              <a:tblPr/>
              <a:tblGrid>
                <a:gridCol w="2945520"/>
                <a:gridCol w="2945520"/>
                <a:gridCol w="2947320"/>
              </a:tblGrid>
              <a:tr h="658080">
                <a:tc>
                  <a:txBody>
                    <a:bodyPr lIns="90000" rIns="90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0" lang="en-PH" sz="2500" spc="-1" strike="noStrike">
                          <a:latin typeface="Lato"/>
                          <a:ea typeface="AppleSystemUIFont"/>
                        </a:rPr>
                        <a:t>after</a:t>
                      </a:r>
                      <a:endParaRPr b="0" lang="en-PH" sz="2500" spc="-1" strike="noStrike">
                        <a:latin typeface="Arial"/>
                      </a:endParaRPr>
                    </a:p>
                  </a:txBody>
                  <a:tcPr anchor="ctr" marL="90000" marR="90000">
                    <a:lnL w="14400">
                      <a:solidFill>
                        <a:srgbClr val="3465a4"/>
                      </a:solidFill>
                    </a:lnL>
                    <a:lnR w="14400">
                      <a:solidFill>
                        <a:srgbClr val="3465a4"/>
                      </a:solidFill>
                    </a:lnR>
                    <a:lnT w="14400">
                      <a:solidFill>
                        <a:srgbClr val="3465a4"/>
                      </a:solidFill>
                    </a:lnT>
                    <a:lnB w="14400">
                      <a:solidFill>
                        <a:srgbClr val="3465a4"/>
                      </a:solidFill>
                    </a:lnB>
                    <a:noFill/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0" lang="en-PH" sz="2500" spc="-1" strike="noStrike">
                          <a:latin typeface="Lato"/>
                          <a:ea typeface="AppleSystemUIFont"/>
                        </a:rPr>
                        <a:t>again</a:t>
                      </a:r>
                      <a:endParaRPr b="0" lang="en-PH" sz="2500" spc="-1" strike="noStrike">
                        <a:latin typeface="Arial"/>
                      </a:endParaRPr>
                    </a:p>
                  </a:txBody>
                  <a:tcPr anchor="ctr" marL="90000" marR="90000">
                    <a:lnL w="14400">
                      <a:solidFill>
                        <a:srgbClr val="3465a4"/>
                      </a:solidFill>
                    </a:lnL>
                    <a:lnR w="14400">
                      <a:solidFill>
                        <a:srgbClr val="3465a4"/>
                      </a:solidFill>
                    </a:lnR>
                    <a:lnT w="14400">
                      <a:solidFill>
                        <a:srgbClr val="3465a4"/>
                      </a:solidFill>
                    </a:lnT>
                    <a:lnB w="14400">
                      <a:solidFill>
                        <a:srgbClr val="3465a4"/>
                      </a:solidFill>
                    </a:lnB>
                    <a:noFill/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0" lang="en-PH" sz="2500" spc="-1" strike="noStrike">
                          <a:latin typeface="Lato"/>
                          <a:ea typeface="AppleSystemUIFont"/>
                        </a:rPr>
                        <a:t>an</a:t>
                      </a:r>
                      <a:endParaRPr b="0" lang="en-PH" sz="2500" spc="-1" strike="noStrike">
                        <a:latin typeface="Arial"/>
                      </a:endParaRPr>
                    </a:p>
                  </a:txBody>
                  <a:tcPr anchor="ctr" marL="90000" marR="90000">
                    <a:lnL w="14400">
                      <a:solidFill>
                        <a:srgbClr val="3465a4"/>
                      </a:solidFill>
                    </a:lnL>
                    <a:lnR w="14400">
                      <a:solidFill>
                        <a:srgbClr val="3465a4"/>
                      </a:solidFill>
                    </a:lnR>
                    <a:lnT w="14400">
                      <a:solidFill>
                        <a:srgbClr val="3465a4"/>
                      </a:solidFill>
                    </a:lnT>
                    <a:lnB w="14400">
                      <a:solidFill>
                        <a:srgbClr val="3465a4"/>
                      </a:solidFill>
                    </a:lnB>
                    <a:noFill/>
                  </a:tcPr>
                </a:tc>
              </a:tr>
              <a:tr h="658080">
                <a:tc>
                  <a:txBody>
                    <a:bodyPr lIns="90000" rIns="90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0" lang="en-PH" sz="2500" spc="-1" strike="noStrike">
                          <a:latin typeface="Lato"/>
                          <a:ea typeface="AppleSystemUIFont"/>
                        </a:rPr>
                        <a:t>any</a:t>
                      </a:r>
                      <a:endParaRPr b="0" lang="en-PH" sz="2500" spc="-1" strike="noStrike">
                        <a:latin typeface="Arial"/>
                      </a:endParaRPr>
                    </a:p>
                  </a:txBody>
                  <a:tcPr anchor="ctr" marL="90000" marR="90000">
                    <a:lnL w="14400">
                      <a:solidFill>
                        <a:srgbClr val="3465a4"/>
                      </a:solidFill>
                    </a:lnL>
                    <a:lnR w="14400">
                      <a:solidFill>
                        <a:srgbClr val="3465a4"/>
                      </a:solidFill>
                    </a:lnR>
                    <a:lnT w="14400">
                      <a:solidFill>
                        <a:srgbClr val="3465a4"/>
                      </a:solidFill>
                    </a:lnT>
                    <a:lnB w="14400">
                      <a:solidFill>
                        <a:srgbClr val="3465a4"/>
                      </a:solidFill>
                    </a:lnB>
                    <a:noFill/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0" lang="en-PH" sz="2500" spc="-1" strike="noStrike">
                          <a:latin typeface="Lato"/>
                          <a:ea typeface="AppleSystemUIFont"/>
                        </a:rPr>
                        <a:t>as</a:t>
                      </a:r>
                      <a:endParaRPr b="0" lang="en-PH" sz="2500" spc="-1" strike="noStrike">
                        <a:latin typeface="Arial"/>
                      </a:endParaRPr>
                    </a:p>
                  </a:txBody>
                  <a:tcPr anchor="ctr" marL="90000" marR="90000">
                    <a:lnL w="14400">
                      <a:solidFill>
                        <a:srgbClr val="3465a4"/>
                      </a:solidFill>
                    </a:lnL>
                    <a:lnR w="14400">
                      <a:solidFill>
                        <a:srgbClr val="3465a4"/>
                      </a:solidFill>
                    </a:lnR>
                    <a:lnT w="14400">
                      <a:solidFill>
                        <a:srgbClr val="3465a4"/>
                      </a:solidFill>
                    </a:lnT>
                    <a:lnB w="14400">
                      <a:solidFill>
                        <a:srgbClr val="3465a4"/>
                      </a:solidFill>
                    </a:lnB>
                    <a:noFill/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0" lang="en-PH" sz="2500" spc="-1" strike="noStrike">
                          <a:latin typeface="Lato"/>
                          <a:ea typeface="AppleSystemUIFont"/>
                        </a:rPr>
                        <a:t>ask</a:t>
                      </a:r>
                      <a:endParaRPr b="0" lang="en-PH" sz="2500" spc="-1" strike="noStrike">
                        <a:latin typeface="Arial"/>
                      </a:endParaRPr>
                    </a:p>
                  </a:txBody>
                  <a:tcPr anchor="ctr" marL="90000" marR="90000">
                    <a:lnL w="14400">
                      <a:solidFill>
                        <a:srgbClr val="3465a4"/>
                      </a:solidFill>
                    </a:lnL>
                    <a:lnR w="14400">
                      <a:solidFill>
                        <a:srgbClr val="3465a4"/>
                      </a:solidFill>
                    </a:lnR>
                    <a:lnT w="14400">
                      <a:solidFill>
                        <a:srgbClr val="3465a4"/>
                      </a:solidFill>
                    </a:lnT>
                    <a:lnB w="14400">
                      <a:solidFill>
                        <a:srgbClr val="3465a4"/>
                      </a:solidFill>
                    </a:lnB>
                    <a:noFill/>
                  </a:tcPr>
                </a:tc>
              </a:tr>
              <a:tr h="658080">
                <a:tc>
                  <a:txBody>
                    <a:bodyPr lIns="90000" rIns="90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0" lang="en-PH" sz="2500" spc="-1" strike="noStrike">
                          <a:latin typeface="Lato"/>
                          <a:ea typeface="AppleSystemUIFont"/>
                        </a:rPr>
                        <a:t>by</a:t>
                      </a:r>
                      <a:endParaRPr b="0" lang="en-PH" sz="2500" spc="-1" strike="noStrike">
                        <a:latin typeface="Arial"/>
                      </a:endParaRPr>
                    </a:p>
                  </a:txBody>
                  <a:tcPr anchor="ctr" marL="90000" marR="90000">
                    <a:lnL w="14400">
                      <a:solidFill>
                        <a:srgbClr val="3465a4"/>
                      </a:solidFill>
                    </a:lnL>
                    <a:lnR w="14400">
                      <a:solidFill>
                        <a:srgbClr val="3465a4"/>
                      </a:solidFill>
                    </a:lnR>
                    <a:lnT w="14400">
                      <a:solidFill>
                        <a:srgbClr val="3465a4"/>
                      </a:solidFill>
                    </a:lnT>
                    <a:lnB w="14400">
                      <a:solidFill>
                        <a:srgbClr val="3465a4"/>
                      </a:solidFill>
                    </a:lnB>
                    <a:noFill/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0" lang="en-PH" sz="2500" spc="-1" strike="noStrike">
                          <a:latin typeface="Lato"/>
                          <a:ea typeface="AppleSystemUIFont"/>
                        </a:rPr>
                        <a:t>could </a:t>
                      </a:r>
                      <a:endParaRPr b="0" lang="en-PH" sz="2500" spc="-1" strike="noStrike">
                        <a:latin typeface="Arial"/>
                      </a:endParaRPr>
                    </a:p>
                  </a:txBody>
                  <a:tcPr anchor="ctr" marL="90000" marR="90000">
                    <a:lnL w="14400">
                      <a:solidFill>
                        <a:srgbClr val="3465a4"/>
                      </a:solidFill>
                    </a:lnL>
                    <a:lnR w="14400">
                      <a:solidFill>
                        <a:srgbClr val="3465a4"/>
                      </a:solidFill>
                    </a:lnR>
                    <a:lnT w="14400">
                      <a:solidFill>
                        <a:srgbClr val="3465a4"/>
                      </a:solidFill>
                    </a:lnT>
                    <a:lnB w="14400">
                      <a:solidFill>
                        <a:srgbClr val="3465a4"/>
                      </a:solidFill>
                    </a:lnB>
                    <a:noFill/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0" lang="en-PH" sz="2500" spc="-1" strike="noStrike">
                          <a:latin typeface="Lato"/>
                          <a:ea typeface="AppleSystemUIFont"/>
                        </a:rPr>
                        <a:t>every</a:t>
                      </a:r>
                      <a:endParaRPr b="0" lang="en-PH" sz="2500" spc="-1" strike="noStrike">
                        <a:latin typeface="Arial"/>
                      </a:endParaRPr>
                    </a:p>
                  </a:txBody>
                  <a:tcPr anchor="ctr" marL="90000" marR="90000">
                    <a:lnL w="14400">
                      <a:solidFill>
                        <a:srgbClr val="3465a4"/>
                      </a:solidFill>
                    </a:lnL>
                    <a:lnR w="14400">
                      <a:solidFill>
                        <a:srgbClr val="3465a4"/>
                      </a:solidFill>
                    </a:lnR>
                    <a:lnT w="14400">
                      <a:solidFill>
                        <a:srgbClr val="3465a4"/>
                      </a:solidFill>
                    </a:lnT>
                    <a:lnB w="14400">
                      <a:solidFill>
                        <a:srgbClr val="3465a4"/>
                      </a:solidFill>
                    </a:lnB>
                    <a:noFill/>
                  </a:tcPr>
                </a:tc>
              </a:tr>
              <a:tr h="658080">
                <a:tc>
                  <a:txBody>
                    <a:bodyPr lIns="90000" rIns="90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0" lang="en-PH" sz="2500" spc="-1" strike="noStrike">
                          <a:latin typeface="Lato"/>
                          <a:ea typeface="AppleSystemUIFont"/>
                        </a:rPr>
                        <a:t>fly</a:t>
                      </a:r>
                      <a:endParaRPr b="0" lang="en-PH" sz="2500" spc="-1" strike="noStrike">
                        <a:latin typeface="Arial"/>
                      </a:endParaRPr>
                    </a:p>
                  </a:txBody>
                  <a:tcPr anchor="ctr" marL="90000" marR="90000">
                    <a:lnL w="14400">
                      <a:solidFill>
                        <a:srgbClr val="3465a4"/>
                      </a:solidFill>
                    </a:lnL>
                    <a:lnR w="14400">
                      <a:solidFill>
                        <a:srgbClr val="3465a4"/>
                      </a:solidFill>
                    </a:lnR>
                    <a:lnT w="14400">
                      <a:solidFill>
                        <a:srgbClr val="3465a4"/>
                      </a:solidFill>
                    </a:lnT>
                    <a:lnB w="14400">
                      <a:solidFill>
                        <a:srgbClr val="3465a4"/>
                      </a:solidFill>
                    </a:lnB>
                    <a:noFill/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0" lang="en-PH" sz="2500" spc="-1" strike="noStrike">
                          <a:latin typeface="Lato"/>
                          <a:ea typeface="AppleSystemUIFont"/>
                        </a:rPr>
                        <a:t>from</a:t>
                      </a:r>
                      <a:endParaRPr b="0" lang="en-PH" sz="2500" spc="-1" strike="noStrike">
                        <a:latin typeface="Arial"/>
                      </a:endParaRPr>
                    </a:p>
                  </a:txBody>
                  <a:tcPr anchor="ctr" marL="90000" marR="90000">
                    <a:lnL w="14400">
                      <a:solidFill>
                        <a:srgbClr val="3465a4"/>
                      </a:solidFill>
                    </a:lnL>
                    <a:lnR w="14400">
                      <a:solidFill>
                        <a:srgbClr val="3465a4"/>
                      </a:solidFill>
                    </a:lnR>
                    <a:lnT w="14400">
                      <a:solidFill>
                        <a:srgbClr val="3465a4"/>
                      </a:solidFill>
                    </a:lnT>
                    <a:lnB w="14400">
                      <a:solidFill>
                        <a:srgbClr val="3465a4"/>
                      </a:solidFill>
                    </a:lnB>
                    <a:noFill/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0" lang="en-PH" sz="2500" spc="-1" strike="noStrike">
                          <a:latin typeface="Lato"/>
                          <a:ea typeface="AppleSystemUIFont"/>
                        </a:rPr>
                        <a:t>give</a:t>
                      </a:r>
                      <a:endParaRPr b="0" lang="en-PH" sz="2500" spc="-1" strike="noStrike">
                        <a:latin typeface="Arial"/>
                      </a:endParaRPr>
                    </a:p>
                  </a:txBody>
                  <a:tcPr anchor="ctr" marL="90000" marR="90000">
                    <a:lnL w="14400">
                      <a:solidFill>
                        <a:srgbClr val="3465a4"/>
                      </a:solidFill>
                    </a:lnL>
                    <a:lnR w="14400">
                      <a:solidFill>
                        <a:srgbClr val="3465a4"/>
                      </a:solidFill>
                    </a:lnR>
                    <a:lnT w="14400">
                      <a:solidFill>
                        <a:srgbClr val="3465a4"/>
                      </a:solidFill>
                    </a:lnT>
                    <a:lnB w="14400">
                      <a:solidFill>
                        <a:srgbClr val="3465a4"/>
                      </a:solidFill>
                    </a:lnB>
                    <a:noFill/>
                  </a:tcPr>
                </a:tc>
              </a:tr>
              <a:tr h="658080">
                <a:tc>
                  <a:txBody>
                    <a:bodyPr lIns="90000" rIns="90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0" lang="en-PH" sz="2500" spc="-1" strike="noStrike">
                          <a:latin typeface="Lato"/>
                          <a:ea typeface="AppleSystemUIFont"/>
                        </a:rPr>
                        <a:t>going</a:t>
                      </a:r>
                      <a:endParaRPr b="0" lang="en-PH" sz="2500" spc="-1" strike="noStrike">
                        <a:latin typeface="Arial"/>
                      </a:endParaRPr>
                    </a:p>
                  </a:txBody>
                  <a:tcPr anchor="ctr" marL="90000" marR="90000">
                    <a:lnL w="14400">
                      <a:solidFill>
                        <a:srgbClr val="3465a4"/>
                      </a:solidFill>
                    </a:lnL>
                    <a:lnR w="14400">
                      <a:solidFill>
                        <a:srgbClr val="3465a4"/>
                      </a:solidFill>
                    </a:lnR>
                    <a:lnT w="14400">
                      <a:solidFill>
                        <a:srgbClr val="3465a4"/>
                      </a:solidFill>
                    </a:lnT>
                    <a:lnB w="14400">
                      <a:solidFill>
                        <a:srgbClr val="3465a4"/>
                      </a:solidFill>
                    </a:lnB>
                    <a:noFill/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0" lang="en-PH" sz="2500" spc="-1" strike="noStrike">
                          <a:latin typeface="Lato"/>
                          <a:ea typeface="AppleSystemUIFont"/>
                        </a:rPr>
                        <a:t>had</a:t>
                      </a:r>
                      <a:endParaRPr b="0" lang="en-PH" sz="2500" spc="-1" strike="noStrike">
                        <a:latin typeface="Arial"/>
                      </a:endParaRPr>
                    </a:p>
                  </a:txBody>
                  <a:tcPr anchor="ctr" marL="90000" marR="90000">
                    <a:lnL w="14400">
                      <a:solidFill>
                        <a:srgbClr val="3465a4"/>
                      </a:solidFill>
                    </a:lnL>
                    <a:lnR w="14400">
                      <a:solidFill>
                        <a:srgbClr val="3465a4"/>
                      </a:solidFill>
                    </a:lnR>
                    <a:lnT w="14400">
                      <a:solidFill>
                        <a:srgbClr val="3465a4"/>
                      </a:solidFill>
                    </a:lnT>
                    <a:lnB w="14400">
                      <a:solidFill>
                        <a:srgbClr val="3465a4"/>
                      </a:solidFill>
                    </a:lnB>
                    <a:noFill/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0" lang="en-PH" sz="2500" spc="-1" strike="noStrike">
                          <a:latin typeface="Lato"/>
                          <a:ea typeface="AppleSystemUIFont"/>
                        </a:rPr>
                        <a:t>has</a:t>
                      </a:r>
                      <a:endParaRPr b="0" lang="en-PH" sz="2500" spc="-1" strike="noStrike">
                        <a:latin typeface="Arial"/>
                      </a:endParaRPr>
                    </a:p>
                  </a:txBody>
                  <a:tcPr anchor="ctr" marL="90000" marR="90000">
                    <a:lnL w="14400">
                      <a:solidFill>
                        <a:srgbClr val="3465a4"/>
                      </a:solidFill>
                    </a:lnL>
                    <a:lnR w="14400">
                      <a:solidFill>
                        <a:srgbClr val="3465a4"/>
                      </a:solidFill>
                    </a:lnR>
                    <a:lnT w="14400">
                      <a:solidFill>
                        <a:srgbClr val="3465a4"/>
                      </a:solidFill>
                    </a:lnT>
                    <a:lnB w="14400">
                      <a:solidFill>
                        <a:srgbClr val="3465a4"/>
                      </a:solidFill>
                    </a:lnB>
                    <a:noFill/>
                  </a:tcPr>
                </a:tc>
              </a:tr>
              <a:tr h="658080">
                <a:tc>
                  <a:txBody>
                    <a:bodyPr lIns="90000" rIns="90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0" lang="en-PH" sz="2500" spc="-1" strike="noStrike">
                          <a:latin typeface="Lato"/>
                          <a:ea typeface="AppleSystemUIFont"/>
                        </a:rPr>
                        <a:t>her</a:t>
                      </a:r>
                      <a:endParaRPr b="0" lang="en-PH" sz="2500" spc="-1" strike="noStrike">
                        <a:latin typeface="Arial"/>
                      </a:endParaRPr>
                    </a:p>
                  </a:txBody>
                  <a:tcPr anchor="ctr" marL="90000" marR="90000">
                    <a:lnL w="14400">
                      <a:solidFill>
                        <a:srgbClr val="3465a4"/>
                      </a:solidFill>
                    </a:lnL>
                    <a:lnR w="14400">
                      <a:solidFill>
                        <a:srgbClr val="3465a4"/>
                      </a:solidFill>
                    </a:lnR>
                    <a:lnT w="14400">
                      <a:solidFill>
                        <a:srgbClr val="3465a4"/>
                      </a:solidFill>
                    </a:lnT>
                    <a:lnB w="14400">
                      <a:solidFill>
                        <a:srgbClr val="3465a4"/>
                      </a:solidFill>
                    </a:lnB>
                    <a:noFill/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0" lang="en-PH" sz="2500" spc="-1" strike="noStrike">
                          <a:latin typeface="Lato"/>
                          <a:ea typeface="AppleSystemUIFont"/>
                        </a:rPr>
                        <a:t>him</a:t>
                      </a:r>
                      <a:endParaRPr b="0" lang="en-PH" sz="2500" spc="-1" strike="noStrike">
                        <a:latin typeface="Arial"/>
                      </a:endParaRPr>
                    </a:p>
                  </a:txBody>
                  <a:tcPr anchor="ctr" marL="90000" marR="90000">
                    <a:lnL w="14400">
                      <a:solidFill>
                        <a:srgbClr val="3465a4"/>
                      </a:solidFill>
                    </a:lnL>
                    <a:lnR w="14400">
                      <a:solidFill>
                        <a:srgbClr val="3465a4"/>
                      </a:solidFill>
                    </a:lnR>
                    <a:lnT w="14400">
                      <a:solidFill>
                        <a:srgbClr val="3465a4"/>
                      </a:solidFill>
                    </a:lnT>
                    <a:lnB w="14400">
                      <a:solidFill>
                        <a:srgbClr val="3465a4"/>
                      </a:solidFill>
                    </a:lnB>
                    <a:noFill/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0" lang="en-PH" sz="2500" spc="-1" strike="noStrike">
                          <a:latin typeface="Lato"/>
                          <a:ea typeface="AppleSystemUIFont"/>
                        </a:rPr>
                        <a:t>his</a:t>
                      </a:r>
                      <a:endParaRPr b="0" lang="en-PH" sz="2500" spc="-1" strike="noStrike">
                        <a:latin typeface="Arial"/>
                      </a:endParaRPr>
                    </a:p>
                  </a:txBody>
                  <a:tcPr anchor="ctr" marL="90000" marR="90000">
                    <a:lnL w="14400">
                      <a:solidFill>
                        <a:srgbClr val="3465a4"/>
                      </a:solidFill>
                    </a:lnL>
                    <a:lnR w="14400">
                      <a:solidFill>
                        <a:srgbClr val="3465a4"/>
                      </a:solidFill>
                    </a:lnR>
                    <a:lnT w="14400">
                      <a:solidFill>
                        <a:srgbClr val="3465a4"/>
                      </a:solidFill>
                    </a:lnT>
                    <a:lnB w="14400">
                      <a:solidFill>
                        <a:srgbClr val="3465a4"/>
                      </a:solidFill>
                    </a:lnB>
                    <a:noFill/>
                  </a:tcPr>
                </a:tc>
              </a:tr>
              <a:tr h="660600">
                <a:tc>
                  <a:txBody>
                    <a:bodyPr lIns="90000" rIns="90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0" lang="en-PH" sz="2500" spc="-1" strike="noStrike">
                          <a:latin typeface="Lato"/>
                          <a:ea typeface="AppleSystemUIFont"/>
                        </a:rPr>
                        <a:t>how</a:t>
                      </a:r>
                      <a:endParaRPr b="0" lang="en-PH" sz="2500" spc="-1" strike="noStrike">
                        <a:latin typeface="Arial"/>
                      </a:endParaRPr>
                    </a:p>
                  </a:txBody>
                  <a:tcPr anchor="ctr" marL="90000" marR="90000">
                    <a:lnL w="14400">
                      <a:solidFill>
                        <a:srgbClr val="3465a4"/>
                      </a:solidFill>
                    </a:lnL>
                    <a:lnR w="14400">
                      <a:solidFill>
                        <a:srgbClr val="3465a4"/>
                      </a:solidFill>
                    </a:lnR>
                    <a:lnT w="14400">
                      <a:solidFill>
                        <a:srgbClr val="3465a4"/>
                      </a:solidFill>
                    </a:lnT>
                    <a:lnB w="14400">
                      <a:solidFill>
                        <a:srgbClr val="3465a4"/>
                      </a:solidFill>
                    </a:lnB>
                    <a:noFill/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0" lang="en-PH" sz="2500" spc="-1" strike="noStrike">
                          <a:latin typeface="Lato"/>
                          <a:ea typeface="AppleSystemUIFont"/>
                        </a:rPr>
                        <a:t>just</a:t>
                      </a:r>
                      <a:endParaRPr b="0" lang="en-PH" sz="2500" spc="-1" strike="noStrike">
                        <a:latin typeface="Arial"/>
                      </a:endParaRPr>
                    </a:p>
                  </a:txBody>
                  <a:tcPr anchor="ctr" marL="90000" marR="90000">
                    <a:lnL w="14400">
                      <a:solidFill>
                        <a:srgbClr val="3465a4"/>
                      </a:solidFill>
                    </a:lnL>
                    <a:lnR w="14400">
                      <a:solidFill>
                        <a:srgbClr val="3465a4"/>
                      </a:solidFill>
                    </a:lnR>
                    <a:lnT w="14400">
                      <a:solidFill>
                        <a:srgbClr val="3465a4"/>
                      </a:solidFill>
                    </a:lnT>
                    <a:lnB w="14400">
                      <a:solidFill>
                        <a:srgbClr val="3465a4"/>
                      </a:solidFill>
                    </a:lnB>
                    <a:noFill/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0" lang="en-PH" sz="2500" spc="-1" strike="noStrike">
                          <a:latin typeface="Lato"/>
                          <a:ea typeface="AppleSystemUIFont"/>
                        </a:rPr>
                        <a:t>know</a:t>
                      </a:r>
                      <a:endParaRPr b="0" lang="en-PH" sz="2500" spc="-1" strike="noStrike">
                        <a:latin typeface="Arial"/>
                      </a:endParaRPr>
                    </a:p>
                  </a:txBody>
                  <a:tcPr anchor="ctr" marL="90000" marR="90000">
                    <a:lnL w="14400">
                      <a:solidFill>
                        <a:srgbClr val="3465a4"/>
                      </a:solidFill>
                    </a:lnL>
                    <a:lnR w="14400">
                      <a:solidFill>
                        <a:srgbClr val="3465a4"/>
                      </a:solidFill>
                    </a:lnR>
                    <a:lnT w="14400">
                      <a:solidFill>
                        <a:srgbClr val="3465a4"/>
                      </a:solidFill>
                    </a:lnT>
                    <a:lnB w="14400">
                      <a:solidFill>
                        <a:srgbClr val="3465a4"/>
                      </a:solidFill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126" name=""/>
          <p:cNvSpPr/>
          <p:nvPr/>
        </p:nvSpPr>
        <p:spPr>
          <a:xfrm>
            <a:off x="4248000" y="291240"/>
            <a:ext cx="3177000" cy="536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  <a:buNone/>
            </a:pPr>
            <a:r>
              <a:rPr b="1" lang="en-PH" sz="2500" spc="-1" strike="noStrike">
                <a:solidFill>
                  <a:srgbClr val="c9211e"/>
                </a:solidFill>
                <a:latin typeface="Lato"/>
                <a:ea typeface="AppleSystemUIFont"/>
              </a:rPr>
              <a:t>Sight words</a:t>
            </a:r>
            <a:endParaRPr b="0" lang="en-PH" sz="25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"/>
          <p:cNvSpPr/>
          <p:nvPr/>
        </p:nvSpPr>
        <p:spPr>
          <a:xfrm>
            <a:off x="432000" y="288000"/>
            <a:ext cx="7127640" cy="5651640"/>
          </a:xfrm>
          <a:custGeom>
            <a:avLst/>
            <a:gdLst/>
            <a:ahLst/>
            <a:rect l="l" t="t" r="r" b="b"/>
            <a:pathLst>
              <a:path w="19802" h="15702">
                <a:moveTo>
                  <a:pt x="2616" y="0"/>
                </a:moveTo>
                <a:lnTo>
                  <a:pt x="2617" y="0"/>
                </a:lnTo>
                <a:cubicBezTo>
                  <a:pt x="2157" y="0"/>
                  <a:pt x="1706" y="121"/>
                  <a:pt x="1308" y="351"/>
                </a:cubicBezTo>
                <a:cubicBezTo>
                  <a:pt x="911" y="580"/>
                  <a:pt x="580" y="911"/>
                  <a:pt x="351" y="1308"/>
                </a:cubicBezTo>
                <a:cubicBezTo>
                  <a:pt x="121" y="1706"/>
                  <a:pt x="0" y="2157"/>
                  <a:pt x="0" y="2617"/>
                </a:cubicBezTo>
                <a:lnTo>
                  <a:pt x="0" y="13084"/>
                </a:lnTo>
                <a:lnTo>
                  <a:pt x="0" y="13084"/>
                </a:lnTo>
                <a:cubicBezTo>
                  <a:pt x="0" y="13544"/>
                  <a:pt x="121" y="13995"/>
                  <a:pt x="351" y="14393"/>
                </a:cubicBezTo>
                <a:cubicBezTo>
                  <a:pt x="580" y="14790"/>
                  <a:pt x="911" y="15121"/>
                  <a:pt x="1308" y="15350"/>
                </a:cubicBezTo>
                <a:cubicBezTo>
                  <a:pt x="1706" y="15580"/>
                  <a:pt x="2157" y="15701"/>
                  <a:pt x="2617" y="15701"/>
                </a:cubicBezTo>
                <a:lnTo>
                  <a:pt x="17184" y="15701"/>
                </a:lnTo>
                <a:lnTo>
                  <a:pt x="17184" y="15701"/>
                </a:lnTo>
                <a:cubicBezTo>
                  <a:pt x="17644" y="15701"/>
                  <a:pt x="18095" y="15580"/>
                  <a:pt x="18493" y="15350"/>
                </a:cubicBezTo>
                <a:cubicBezTo>
                  <a:pt x="18890" y="15121"/>
                  <a:pt x="19221" y="14790"/>
                  <a:pt x="19450" y="14393"/>
                </a:cubicBezTo>
                <a:cubicBezTo>
                  <a:pt x="19680" y="13995"/>
                  <a:pt x="19801" y="13544"/>
                  <a:pt x="19801" y="13084"/>
                </a:cubicBezTo>
                <a:lnTo>
                  <a:pt x="19801" y="2616"/>
                </a:lnTo>
                <a:lnTo>
                  <a:pt x="19801" y="2617"/>
                </a:lnTo>
                <a:lnTo>
                  <a:pt x="19801" y="2617"/>
                </a:lnTo>
                <a:cubicBezTo>
                  <a:pt x="19801" y="2157"/>
                  <a:pt x="19680" y="1706"/>
                  <a:pt x="19450" y="1308"/>
                </a:cubicBezTo>
                <a:cubicBezTo>
                  <a:pt x="19221" y="911"/>
                  <a:pt x="18890" y="580"/>
                  <a:pt x="18493" y="351"/>
                </a:cubicBezTo>
                <a:cubicBezTo>
                  <a:pt x="18095" y="121"/>
                  <a:pt x="17644" y="0"/>
                  <a:pt x="17184" y="0"/>
                </a:cubicBezTo>
                <a:lnTo>
                  <a:pt x="2616" y="0"/>
                </a:lnTo>
              </a:path>
            </a:pathLst>
          </a:custGeom>
          <a:noFill/>
          <a:ln w="57240">
            <a:solidFill>
              <a:srgbClr val="acb20c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128" name=""/>
          <p:cNvSpPr/>
          <p:nvPr/>
        </p:nvSpPr>
        <p:spPr>
          <a:xfrm>
            <a:off x="8316000" y="4752000"/>
            <a:ext cx="3120480" cy="536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  <a:buNone/>
            </a:pPr>
            <a:r>
              <a:rPr b="1" lang="en-PH" sz="2500" spc="-1" strike="noStrike">
                <a:highlight>
                  <a:srgbClr val="ffffa6"/>
                </a:highlight>
                <a:latin typeface="Lato"/>
                <a:ea typeface="AppleSystemUIFont"/>
              </a:rPr>
              <a:t>A Special Day</a:t>
            </a:r>
            <a:endParaRPr b="0" lang="en-PH" sz="2500" spc="-1" strike="noStrike">
              <a:latin typeface="Arial"/>
            </a:endParaRPr>
          </a:p>
        </p:txBody>
      </p:sp>
      <p:pic>
        <p:nvPicPr>
          <p:cNvPr id="129" name="" descr=""/>
          <p:cNvPicPr/>
          <p:nvPr/>
        </p:nvPicPr>
        <p:blipFill>
          <a:blip r:embed="rId1"/>
          <a:stretch/>
        </p:blipFill>
        <p:spPr>
          <a:xfrm>
            <a:off x="7920000" y="1116000"/>
            <a:ext cx="3959280" cy="3599640"/>
          </a:xfrm>
          <a:prstGeom prst="rect">
            <a:avLst/>
          </a:prstGeom>
          <a:ln w="0">
            <a:noFill/>
          </a:ln>
        </p:spPr>
      </p:pic>
      <p:sp>
        <p:nvSpPr>
          <p:cNvPr id="130" name=""/>
          <p:cNvSpPr/>
          <p:nvPr/>
        </p:nvSpPr>
        <p:spPr>
          <a:xfrm>
            <a:off x="792000" y="576000"/>
            <a:ext cx="6587640" cy="7923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just">
              <a:lnSpc>
                <a:spcPct val="100000"/>
              </a:lnSpc>
              <a:buNone/>
            </a:pPr>
            <a:r>
              <a:rPr b="0" lang="en-PH" sz="2300" spc="-1" strike="noStrike">
                <a:latin typeface="Lato"/>
              </a:rPr>
              <a:t>	</a:t>
            </a:r>
            <a:r>
              <a:rPr b="0" lang="en-PH" sz="2300" spc="-1" strike="noStrike">
                <a:latin typeface="Lato"/>
              </a:rPr>
              <a:t>Today is Kit’s birthday.</a:t>
            </a:r>
            <a:endParaRPr b="0" lang="en-PH" sz="23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r>
              <a:rPr b="0" lang="en-PH" sz="2300" spc="-1" strike="noStrike">
                <a:latin typeface="Lato"/>
              </a:rPr>
              <a:t>	</a:t>
            </a:r>
            <a:r>
              <a:rPr b="0" lang="en-PH" sz="2300" spc="-1" strike="noStrike">
                <a:latin typeface="Lato"/>
              </a:rPr>
              <a:t>He is eight years old.</a:t>
            </a:r>
            <a:endParaRPr b="0" lang="en-PH" sz="23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r>
              <a:rPr b="0" lang="en-PH" sz="2300" spc="-1" strike="noStrike">
                <a:latin typeface="Lato"/>
              </a:rPr>
              <a:t>	</a:t>
            </a:r>
            <a:r>
              <a:rPr b="0" lang="en-PH" sz="2300" spc="-1" strike="noStrike">
                <a:latin typeface="Lato"/>
              </a:rPr>
              <a:t>We are holding a surprise birthday party for him. Ten friends are here.</a:t>
            </a:r>
            <a:endParaRPr b="0" lang="en-PH" sz="23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r>
              <a:rPr b="0" lang="en-PH" sz="2300" spc="-1" strike="noStrike">
                <a:latin typeface="Lato"/>
              </a:rPr>
              <a:t>	</a:t>
            </a:r>
            <a:r>
              <a:rPr b="0" lang="en-PH" sz="2300" spc="-1" strike="noStrike">
                <a:latin typeface="Lato"/>
              </a:rPr>
              <a:t>First, they sing “Happy Birthday.”</a:t>
            </a:r>
            <a:endParaRPr b="0" lang="en-PH" sz="23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r>
              <a:rPr b="0" lang="en-PH" sz="2300" spc="-1" strike="noStrike">
                <a:latin typeface="Lato"/>
              </a:rPr>
              <a:t>	</a:t>
            </a:r>
            <a:r>
              <a:rPr b="0" lang="en-PH" sz="2300" spc="-1" strike="noStrike">
                <a:latin typeface="Lato"/>
              </a:rPr>
              <a:t>Then, they eat the cake after Kit blows the candles.</a:t>
            </a:r>
            <a:endParaRPr b="0" lang="en-PH" sz="23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endParaRPr b="0" lang="en-PH" sz="23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r>
              <a:rPr b="0" lang="en-PH" sz="2300" spc="-1" strike="noStrike">
                <a:latin typeface="Lato"/>
                <a:ea typeface="AppleSystemUIFont"/>
              </a:rPr>
              <a:t>	</a:t>
            </a:r>
            <a:r>
              <a:rPr b="0" lang="en-PH" sz="2300" spc="-1" strike="noStrike">
                <a:latin typeface="Lato"/>
                <a:ea typeface="AppleSystemUIFont"/>
              </a:rPr>
              <a:t>Last, they play games and claim their prizes.</a:t>
            </a:r>
            <a:endParaRPr b="0" lang="en-PH" sz="23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r>
              <a:rPr b="0" lang="en-PH" sz="2300" spc="-1" strike="noStrike">
                <a:latin typeface="Lato"/>
                <a:ea typeface="AppleSystemUIFont"/>
              </a:rPr>
              <a:t>	</a:t>
            </a:r>
            <a:r>
              <a:rPr b="0" lang="en-PH" sz="2300" spc="-1" strike="noStrike">
                <a:latin typeface="Lato"/>
                <a:ea typeface="AppleSystemUIFont"/>
              </a:rPr>
              <a:t>Kit gets a new pair of rubber shoes as a present.</a:t>
            </a:r>
            <a:endParaRPr b="0" lang="en-PH" sz="23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r>
              <a:rPr b="0" lang="en-PH" sz="2300" spc="-1" strike="noStrike">
                <a:latin typeface="Lato"/>
                <a:ea typeface="AppleSystemUIFont"/>
              </a:rPr>
              <a:t>	</a:t>
            </a:r>
            <a:r>
              <a:rPr b="0" lang="en-PH" sz="2300" spc="-1" strike="noStrike">
                <a:latin typeface="Lato"/>
                <a:ea typeface="AppleSystemUIFont"/>
              </a:rPr>
              <a:t>He is going to the park to play basketball in his new shoes.</a:t>
            </a:r>
            <a:endParaRPr b="0" lang="en-PH" sz="23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r>
              <a:rPr b="0" lang="en-PH" sz="2300" spc="-1" strike="noStrike">
                <a:latin typeface="Lato"/>
                <a:ea typeface="AppleSystemUIFont"/>
              </a:rPr>
              <a:t>	</a:t>
            </a:r>
            <a:r>
              <a:rPr b="0" lang="en-PH" sz="2300" spc="-1" strike="noStrike">
                <a:latin typeface="Lato"/>
                <a:ea typeface="AppleSystemUIFont"/>
              </a:rPr>
              <a:t>What a special day it is for Kit!</a:t>
            </a:r>
            <a:endParaRPr b="0" lang="en-PH" sz="23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1" name="" descr=""/>
          <p:cNvPicPr/>
          <p:nvPr/>
        </p:nvPicPr>
        <p:blipFill>
          <a:blip r:embed="rId1"/>
          <a:stretch/>
        </p:blipFill>
        <p:spPr>
          <a:xfrm>
            <a:off x="2700000" y="318600"/>
            <a:ext cx="911160" cy="941040"/>
          </a:xfrm>
          <a:prstGeom prst="rect">
            <a:avLst/>
          </a:prstGeom>
          <a:ln w="0">
            <a:noFill/>
          </a:ln>
        </p:spPr>
      </p:pic>
      <p:pic>
        <p:nvPicPr>
          <p:cNvPr id="132" name="" descr=""/>
          <p:cNvPicPr/>
          <p:nvPr/>
        </p:nvPicPr>
        <p:blipFill>
          <a:blip r:embed="rId2"/>
          <a:stretch/>
        </p:blipFill>
        <p:spPr>
          <a:xfrm>
            <a:off x="2688480" y="1440000"/>
            <a:ext cx="911160" cy="941040"/>
          </a:xfrm>
          <a:prstGeom prst="rect">
            <a:avLst/>
          </a:prstGeom>
          <a:ln w="0">
            <a:noFill/>
          </a:ln>
        </p:spPr>
      </p:pic>
      <p:pic>
        <p:nvPicPr>
          <p:cNvPr id="133" name="" descr=""/>
          <p:cNvPicPr/>
          <p:nvPr/>
        </p:nvPicPr>
        <p:blipFill>
          <a:blip r:embed="rId3"/>
          <a:stretch/>
        </p:blipFill>
        <p:spPr>
          <a:xfrm>
            <a:off x="2700000" y="2592000"/>
            <a:ext cx="911160" cy="941040"/>
          </a:xfrm>
          <a:prstGeom prst="rect">
            <a:avLst/>
          </a:prstGeom>
          <a:ln w="0">
            <a:noFill/>
          </a:ln>
        </p:spPr>
      </p:pic>
      <p:pic>
        <p:nvPicPr>
          <p:cNvPr id="134" name="" descr=""/>
          <p:cNvPicPr/>
          <p:nvPr/>
        </p:nvPicPr>
        <p:blipFill>
          <a:blip r:embed="rId4"/>
          <a:stretch/>
        </p:blipFill>
        <p:spPr>
          <a:xfrm>
            <a:off x="2688480" y="3738600"/>
            <a:ext cx="911160" cy="941040"/>
          </a:xfrm>
          <a:prstGeom prst="rect">
            <a:avLst/>
          </a:prstGeom>
          <a:ln w="0">
            <a:noFill/>
          </a:ln>
        </p:spPr>
      </p:pic>
      <p:pic>
        <p:nvPicPr>
          <p:cNvPr id="135" name="" descr=""/>
          <p:cNvPicPr/>
          <p:nvPr/>
        </p:nvPicPr>
        <p:blipFill>
          <a:blip r:embed="rId5"/>
          <a:stretch/>
        </p:blipFill>
        <p:spPr>
          <a:xfrm>
            <a:off x="2700000" y="4896000"/>
            <a:ext cx="911160" cy="941040"/>
          </a:xfrm>
          <a:prstGeom prst="rect">
            <a:avLst/>
          </a:prstGeom>
          <a:ln w="0">
            <a:noFill/>
          </a:ln>
        </p:spPr>
      </p:pic>
      <p:sp>
        <p:nvSpPr>
          <p:cNvPr id="136" name=""/>
          <p:cNvSpPr/>
          <p:nvPr/>
        </p:nvSpPr>
        <p:spPr>
          <a:xfrm>
            <a:off x="4010760" y="576720"/>
            <a:ext cx="5168880" cy="511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just">
              <a:lnSpc>
                <a:spcPct val="100000"/>
              </a:lnSpc>
              <a:spcBef>
                <a:spcPts val="2835"/>
              </a:spcBef>
              <a:spcAft>
                <a:spcPts val="2835"/>
              </a:spcAft>
              <a:buNone/>
            </a:pPr>
            <a:r>
              <a:rPr b="0" lang="en-PH" sz="2500" spc="-1" strike="noStrike">
                <a:latin typeface="Lato"/>
              </a:rPr>
              <a:t>Whose birthday is it?</a:t>
            </a:r>
            <a:endParaRPr b="0" lang="en-PH" sz="2500" spc="-1" strike="noStrike">
              <a:latin typeface="Arial"/>
            </a:endParaRPr>
          </a:p>
          <a:p>
            <a:pPr algn="just">
              <a:lnSpc>
                <a:spcPct val="100000"/>
              </a:lnSpc>
              <a:spcBef>
                <a:spcPts val="2835"/>
              </a:spcBef>
              <a:spcAft>
                <a:spcPts val="2835"/>
              </a:spcAft>
              <a:buNone/>
            </a:pPr>
            <a:r>
              <a:rPr b="0" lang="en-PH" sz="2500" spc="-1" strike="noStrike">
                <a:latin typeface="Lato"/>
              </a:rPr>
              <a:t>How old is he?</a:t>
            </a:r>
            <a:endParaRPr b="0" lang="en-PH" sz="2500" spc="-1" strike="noStrike">
              <a:latin typeface="Arial"/>
            </a:endParaRPr>
          </a:p>
          <a:p>
            <a:pPr algn="just">
              <a:lnSpc>
                <a:spcPct val="100000"/>
              </a:lnSpc>
              <a:spcBef>
                <a:spcPts val="2835"/>
              </a:spcBef>
              <a:spcAft>
                <a:spcPts val="2835"/>
              </a:spcAft>
              <a:buNone/>
            </a:pPr>
            <a:r>
              <a:rPr b="0" lang="en-PH" sz="2500" spc="-1" strike="noStrike">
                <a:latin typeface="Lato"/>
              </a:rPr>
              <a:t>What do they prepare for him?</a:t>
            </a:r>
            <a:endParaRPr b="0" lang="en-PH" sz="2500" spc="-1" strike="noStrike">
              <a:latin typeface="Arial"/>
            </a:endParaRPr>
          </a:p>
          <a:p>
            <a:pPr algn="just">
              <a:lnSpc>
                <a:spcPct val="100000"/>
              </a:lnSpc>
              <a:spcBef>
                <a:spcPts val="2835"/>
              </a:spcBef>
              <a:spcAft>
                <a:spcPts val="2835"/>
              </a:spcAft>
              <a:buNone/>
            </a:pPr>
            <a:r>
              <a:rPr b="0" lang="en-PH" sz="2500" spc="-1" strike="noStrike">
                <a:latin typeface="Lato"/>
              </a:rPr>
              <a:t>What do Kit and his friends do?</a:t>
            </a:r>
            <a:endParaRPr b="0" lang="en-PH" sz="2500" spc="-1" strike="noStrike">
              <a:latin typeface="Arial"/>
            </a:endParaRPr>
          </a:p>
          <a:p>
            <a:pPr algn="just">
              <a:lnSpc>
                <a:spcPct val="100000"/>
              </a:lnSpc>
              <a:spcBef>
                <a:spcPts val="2835"/>
              </a:spcBef>
              <a:spcAft>
                <a:spcPts val="2835"/>
              </a:spcAft>
              <a:buNone/>
            </a:pPr>
            <a:r>
              <a:rPr b="0" lang="en-PH" sz="2500" spc="-1" strike="noStrike">
                <a:latin typeface="Lato"/>
              </a:rPr>
              <a:t>Why will Kit go to the park?</a:t>
            </a:r>
            <a:endParaRPr b="0" lang="en-PH" sz="25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"/>
          <p:cNvSpPr/>
          <p:nvPr/>
        </p:nvSpPr>
        <p:spPr>
          <a:xfrm>
            <a:off x="612000" y="2016000"/>
            <a:ext cx="10943640" cy="2519640"/>
          </a:xfrm>
          <a:custGeom>
            <a:avLst/>
            <a:gdLst/>
            <a:ahLst/>
            <a:rect l="l" t="t" r="r" b="b"/>
            <a:pathLst>
              <a:path w="30402" h="7002">
                <a:moveTo>
                  <a:pt x="1166" y="0"/>
                </a:moveTo>
                <a:lnTo>
                  <a:pt x="1167" y="0"/>
                </a:lnTo>
                <a:cubicBezTo>
                  <a:pt x="962" y="0"/>
                  <a:pt x="761" y="54"/>
                  <a:pt x="583" y="156"/>
                </a:cubicBezTo>
                <a:cubicBezTo>
                  <a:pt x="406" y="259"/>
                  <a:pt x="259" y="406"/>
                  <a:pt x="156" y="583"/>
                </a:cubicBezTo>
                <a:cubicBezTo>
                  <a:pt x="54" y="761"/>
                  <a:pt x="0" y="962"/>
                  <a:pt x="0" y="1167"/>
                </a:cubicBezTo>
                <a:lnTo>
                  <a:pt x="0" y="5834"/>
                </a:lnTo>
                <a:lnTo>
                  <a:pt x="0" y="5834"/>
                </a:lnTo>
                <a:cubicBezTo>
                  <a:pt x="0" y="6039"/>
                  <a:pt x="54" y="6240"/>
                  <a:pt x="156" y="6418"/>
                </a:cubicBezTo>
                <a:cubicBezTo>
                  <a:pt x="259" y="6595"/>
                  <a:pt x="406" y="6742"/>
                  <a:pt x="583" y="6845"/>
                </a:cubicBezTo>
                <a:cubicBezTo>
                  <a:pt x="761" y="6947"/>
                  <a:pt x="962" y="7001"/>
                  <a:pt x="1167" y="7001"/>
                </a:cubicBezTo>
                <a:lnTo>
                  <a:pt x="29234" y="7001"/>
                </a:lnTo>
                <a:lnTo>
                  <a:pt x="29234" y="7001"/>
                </a:lnTo>
                <a:cubicBezTo>
                  <a:pt x="29439" y="7001"/>
                  <a:pt x="29640" y="6947"/>
                  <a:pt x="29818" y="6845"/>
                </a:cubicBezTo>
                <a:cubicBezTo>
                  <a:pt x="29995" y="6742"/>
                  <a:pt x="30142" y="6595"/>
                  <a:pt x="30245" y="6418"/>
                </a:cubicBezTo>
                <a:cubicBezTo>
                  <a:pt x="30347" y="6240"/>
                  <a:pt x="30401" y="6039"/>
                  <a:pt x="30401" y="5834"/>
                </a:cubicBezTo>
                <a:lnTo>
                  <a:pt x="30400" y="1166"/>
                </a:lnTo>
                <a:lnTo>
                  <a:pt x="30401" y="1167"/>
                </a:lnTo>
                <a:lnTo>
                  <a:pt x="30401" y="1167"/>
                </a:lnTo>
                <a:cubicBezTo>
                  <a:pt x="30401" y="962"/>
                  <a:pt x="30347" y="761"/>
                  <a:pt x="30245" y="583"/>
                </a:cubicBezTo>
                <a:cubicBezTo>
                  <a:pt x="30142" y="406"/>
                  <a:pt x="29995" y="259"/>
                  <a:pt x="29818" y="156"/>
                </a:cubicBezTo>
                <a:cubicBezTo>
                  <a:pt x="29640" y="54"/>
                  <a:pt x="29439" y="0"/>
                  <a:pt x="29234" y="0"/>
                </a:cubicBezTo>
                <a:lnTo>
                  <a:pt x="1166" y="0"/>
                </a:lnTo>
              </a:path>
            </a:pathLst>
          </a:custGeom>
          <a:noFill/>
          <a:ln w="76320">
            <a:solidFill>
              <a:srgbClr val="069a2e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138" name=""/>
          <p:cNvSpPr/>
          <p:nvPr/>
        </p:nvSpPr>
        <p:spPr>
          <a:xfrm>
            <a:off x="900000" y="2219040"/>
            <a:ext cx="10259640" cy="2208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just">
              <a:lnSpc>
                <a:spcPct val="115000"/>
              </a:lnSpc>
              <a:buNone/>
            </a:pPr>
            <a:r>
              <a:rPr b="0" lang="en-PH" sz="2500" spc="-1" strike="noStrike">
                <a:latin typeface="Lato"/>
              </a:rPr>
              <a:t>	</a:t>
            </a:r>
            <a:r>
              <a:rPr b="1" lang="en-PH" sz="2500" spc="-1" strike="noStrike">
                <a:latin typeface="Lato"/>
              </a:rPr>
              <a:t>Birthdays</a:t>
            </a:r>
            <a:r>
              <a:rPr b="0" lang="en-PH" sz="2500" spc="-1" strike="noStrike">
                <a:latin typeface="Lato"/>
              </a:rPr>
              <a:t> are celebrations. When you celebrate, you remember special days or occasions. </a:t>
            </a:r>
            <a:endParaRPr b="0" lang="en-PH" sz="25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endParaRPr b="0" lang="en-PH" sz="25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r>
              <a:rPr b="0" lang="en-PH" sz="2500" spc="-1" strike="noStrike">
                <a:latin typeface="Lato"/>
                <a:ea typeface="AppleSystemUIFont"/>
              </a:rPr>
              <a:t>	</a:t>
            </a:r>
            <a:r>
              <a:rPr b="0" lang="en-PH" sz="2500" spc="-1" strike="noStrike">
                <a:latin typeface="Lato"/>
                <a:ea typeface="AppleSystemUIFont"/>
              </a:rPr>
              <a:t>How do you celebrate your birthday?</a:t>
            </a:r>
            <a:endParaRPr b="0" lang="en-PH" sz="2500" spc="-1" strike="noStrike">
              <a:latin typeface="Arial"/>
            </a:endParaRPr>
          </a:p>
        </p:txBody>
      </p:sp>
      <p:pic>
        <p:nvPicPr>
          <p:cNvPr id="139" name="" descr=""/>
          <p:cNvPicPr/>
          <p:nvPr/>
        </p:nvPicPr>
        <p:blipFill>
          <a:blip r:embed="rId1"/>
          <a:stretch/>
        </p:blipFill>
        <p:spPr>
          <a:xfrm>
            <a:off x="9360000" y="3646440"/>
            <a:ext cx="1527480" cy="139356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0" name=""/>
          <p:cNvGraphicFramePr/>
          <p:nvPr/>
        </p:nvGraphicFramePr>
        <p:xfrm>
          <a:off x="2594160" y="463320"/>
          <a:ext cx="7098120" cy="2089800"/>
        </p:xfrm>
        <a:graphic>
          <a:graphicData uri="http://schemas.openxmlformats.org/drawingml/2006/table">
            <a:tbl>
              <a:tblPr/>
              <a:tblGrid>
                <a:gridCol w="3548880"/>
                <a:gridCol w="3549600"/>
              </a:tblGrid>
              <a:tr h="696600">
                <a:tc>
                  <a:txBody>
                    <a:bodyPr lIns="90000" rIns="90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0" lang="en-PH" sz="2400" spc="-1" strike="noStrike">
                          <a:latin typeface="Lato"/>
                        </a:rPr>
                        <a:t>a </a:t>
                      </a:r>
                      <a:r>
                        <a:rPr b="0" lang="en-PH" sz="2400" spc="-1" strike="noStrike">
                          <a:solidFill>
                            <a:srgbClr val="c9211e"/>
                          </a:solidFill>
                          <a:latin typeface="Lato"/>
                        </a:rPr>
                        <a:t>g</a:t>
                      </a:r>
                      <a:r>
                        <a:rPr b="0" lang="en-PH" sz="2400" spc="-1" strike="noStrike">
                          <a:latin typeface="Lato"/>
                          <a:ea typeface="®éãþ"/>
                        </a:rPr>
                        <a:t>ift</a:t>
                      </a:r>
                      <a:endParaRPr b="0" lang="en-PH" sz="2400" spc="-1" strike="noStrike">
                        <a:latin typeface="Arial"/>
                      </a:endParaRPr>
                    </a:p>
                  </a:txBody>
                  <a:tcPr anchor="ctr" marL="90000" marR="90000">
                    <a:lnL w="14400">
                      <a:solidFill>
                        <a:srgbClr val="000000"/>
                      </a:solidFill>
                    </a:lnL>
                    <a:lnR w="14400">
                      <a:solidFill>
                        <a:srgbClr val="000000"/>
                      </a:solidFill>
                    </a:lnR>
                    <a:lnT w="14400">
                      <a:solidFill>
                        <a:srgbClr val="000000"/>
                      </a:solidFill>
                    </a:lnT>
                    <a:lnB w="1440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0" lang="en-PH" sz="2400" spc="-1" strike="noStrike">
                          <a:latin typeface="Lato"/>
                        </a:rPr>
                        <a:t>an </a:t>
                      </a:r>
                      <a:r>
                        <a:rPr b="0" lang="en-PH" sz="2400" spc="-1" strike="noStrike">
                          <a:solidFill>
                            <a:srgbClr val="c9211e"/>
                          </a:solidFill>
                          <a:latin typeface="Lato"/>
                        </a:rPr>
                        <a:t>i</a:t>
                      </a:r>
                      <a:r>
                        <a:rPr b="0" lang="en-PH" sz="2400" spc="-1" strike="noStrike">
                          <a:latin typeface="Lato"/>
                          <a:ea typeface="®éãþ"/>
                        </a:rPr>
                        <a:t>nvitation</a:t>
                      </a:r>
                      <a:endParaRPr b="0" lang="en-PH" sz="2400" spc="-1" strike="noStrike">
                        <a:latin typeface="Arial"/>
                      </a:endParaRPr>
                    </a:p>
                  </a:txBody>
                  <a:tcPr anchor="ctr" marL="90000" marR="90000">
                    <a:lnL w="14400">
                      <a:solidFill>
                        <a:srgbClr val="000000"/>
                      </a:solidFill>
                    </a:lnL>
                    <a:lnR w="14400">
                      <a:solidFill>
                        <a:srgbClr val="000000"/>
                      </a:solidFill>
                    </a:lnR>
                    <a:lnT w="14400">
                      <a:solidFill>
                        <a:srgbClr val="000000"/>
                      </a:solidFill>
                    </a:lnT>
                    <a:lnB w="1440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</a:tr>
              <a:tr h="696600">
                <a:tc>
                  <a:txBody>
                    <a:bodyPr lIns="90000" rIns="90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0" lang="en-PH" sz="2400" spc="-1" strike="noStrike">
                          <a:latin typeface="Lato"/>
                        </a:rPr>
                        <a:t>a </a:t>
                      </a:r>
                      <a:r>
                        <a:rPr b="0" lang="en-PH" sz="2400" spc="-1" strike="noStrike">
                          <a:solidFill>
                            <a:srgbClr val="c9211e"/>
                          </a:solidFill>
                          <a:latin typeface="Lato"/>
                        </a:rPr>
                        <a:t>c</a:t>
                      </a:r>
                      <a:r>
                        <a:rPr b="0" lang="en-PH" sz="2400" spc="-1" strike="noStrike">
                          <a:latin typeface="Lato"/>
                        </a:rPr>
                        <a:t>ake</a:t>
                      </a:r>
                      <a:endParaRPr b="0" lang="en-PH" sz="2400" spc="-1" strike="noStrike">
                        <a:latin typeface="Arial"/>
                      </a:endParaRPr>
                    </a:p>
                  </a:txBody>
                  <a:tcPr anchor="ctr" marL="90000" marR="90000">
                    <a:lnL w="14400">
                      <a:solidFill>
                        <a:srgbClr val="000000"/>
                      </a:solidFill>
                    </a:lnL>
                    <a:lnR w="14400">
                      <a:solidFill>
                        <a:srgbClr val="000000"/>
                      </a:solidFill>
                    </a:lnR>
                    <a:lnT w="14400">
                      <a:solidFill>
                        <a:srgbClr val="000000"/>
                      </a:solidFill>
                    </a:lnT>
                    <a:lnB w="1440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0" lang="en-PH" sz="2400" spc="-1" strike="noStrike">
                          <a:latin typeface="Lato"/>
                        </a:rPr>
                        <a:t>an </a:t>
                      </a:r>
                      <a:r>
                        <a:rPr b="0" lang="en-PH" sz="2400" spc="-1" strike="noStrike">
                          <a:solidFill>
                            <a:srgbClr val="c9211e"/>
                          </a:solidFill>
                          <a:latin typeface="Lato"/>
                        </a:rPr>
                        <a:t>a</a:t>
                      </a:r>
                      <a:r>
                        <a:rPr b="0" lang="en-PH" sz="2400" spc="-1" strike="noStrike">
                          <a:latin typeface="Lato"/>
                        </a:rPr>
                        <a:t>nt</a:t>
                      </a:r>
                      <a:endParaRPr b="0" lang="en-PH" sz="2400" spc="-1" strike="noStrike">
                        <a:latin typeface="Arial"/>
                      </a:endParaRPr>
                    </a:p>
                  </a:txBody>
                  <a:tcPr anchor="ctr" marL="90000" marR="90000">
                    <a:lnL w="14400">
                      <a:solidFill>
                        <a:srgbClr val="000000"/>
                      </a:solidFill>
                    </a:lnL>
                    <a:lnR w="14400">
                      <a:solidFill>
                        <a:srgbClr val="000000"/>
                      </a:solidFill>
                    </a:lnR>
                    <a:lnT w="14400">
                      <a:solidFill>
                        <a:srgbClr val="000000"/>
                      </a:solidFill>
                    </a:lnT>
                    <a:lnB w="1440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</a:tr>
              <a:tr h="696960">
                <a:tc>
                  <a:txBody>
                    <a:bodyPr lIns="90000" rIns="90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0" lang="en-PH" sz="2400" spc="-1" strike="noStrike">
                          <a:latin typeface="Lato"/>
                        </a:rPr>
                        <a:t>a </a:t>
                      </a:r>
                      <a:r>
                        <a:rPr b="0" lang="en-PH" sz="2400" spc="-1" strike="noStrike">
                          <a:solidFill>
                            <a:srgbClr val="c9211e"/>
                          </a:solidFill>
                          <a:latin typeface="Lato"/>
                        </a:rPr>
                        <a:t>s</a:t>
                      </a:r>
                      <a:r>
                        <a:rPr b="0" lang="en-PH" sz="2400" spc="-1" strike="noStrike">
                          <a:latin typeface="Lato"/>
                        </a:rPr>
                        <a:t>ong</a:t>
                      </a:r>
                      <a:endParaRPr b="0" lang="en-PH" sz="2400" spc="-1" strike="noStrike">
                        <a:latin typeface="Arial"/>
                      </a:endParaRPr>
                    </a:p>
                  </a:txBody>
                  <a:tcPr anchor="ctr" marL="90000" marR="90000">
                    <a:lnL w="14400">
                      <a:solidFill>
                        <a:srgbClr val="000000"/>
                      </a:solidFill>
                    </a:lnL>
                    <a:lnR w="14400">
                      <a:solidFill>
                        <a:srgbClr val="000000"/>
                      </a:solidFill>
                    </a:lnR>
                    <a:lnT w="14400">
                      <a:solidFill>
                        <a:srgbClr val="000000"/>
                      </a:solidFill>
                    </a:lnT>
                    <a:lnB w="1440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 lIns="90000" rIns="90000" anchor="ctr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b="0" lang="en-PH" sz="2400" spc="-1" strike="noStrike">
                          <a:latin typeface="Lato"/>
                        </a:rPr>
                        <a:t>an </a:t>
                      </a:r>
                      <a:r>
                        <a:rPr b="0" lang="en-PH" sz="2400" spc="-1" strike="noStrike">
                          <a:solidFill>
                            <a:srgbClr val="c9211e"/>
                          </a:solidFill>
                          <a:latin typeface="Lato"/>
                        </a:rPr>
                        <a:t>e</a:t>
                      </a:r>
                      <a:r>
                        <a:rPr b="0" lang="en-PH" sz="2400" spc="-1" strike="noStrike">
                          <a:latin typeface="Lato"/>
                        </a:rPr>
                        <a:t>gg</a:t>
                      </a:r>
                      <a:endParaRPr b="0" lang="en-PH" sz="2400" spc="-1" strike="noStrike">
                        <a:latin typeface="Arial"/>
                      </a:endParaRPr>
                    </a:p>
                  </a:txBody>
                  <a:tcPr anchor="ctr" marL="90000" marR="90000">
                    <a:lnL w="14400">
                      <a:solidFill>
                        <a:srgbClr val="000000"/>
                      </a:solidFill>
                    </a:lnL>
                    <a:lnR w="14400">
                      <a:solidFill>
                        <a:srgbClr val="000000"/>
                      </a:solidFill>
                    </a:lnR>
                    <a:lnT w="14400">
                      <a:solidFill>
                        <a:srgbClr val="000000"/>
                      </a:solidFill>
                    </a:lnT>
                    <a:lnB w="1440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141" name=""/>
          <p:cNvSpPr/>
          <p:nvPr/>
        </p:nvSpPr>
        <p:spPr>
          <a:xfrm>
            <a:off x="5796000" y="2772000"/>
            <a:ext cx="720000" cy="648000"/>
          </a:xfrm>
          <a:custGeom>
            <a:avLst/>
            <a:gdLst/>
            <a:ahLst/>
            <a:rect l="0" t="0" r="r" b="b"/>
            <a:pathLst>
              <a:path w="2002" h="1801">
                <a:moveTo>
                  <a:pt x="425" y="0"/>
                </a:moveTo>
                <a:lnTo>
                  <a:pt x="425" y="965"/>
                </a:lnTo>
                <a:lnTo>
                  <a:pt x="0" y="965"/>
                </a:lnTo>
                <a:lnTo>
                  <a:pt x="1000" y="1800"/>
                </a:lnTo>
                <a:lnTo>
                  <a:pt x="2001" y="965"/>
                </a:lnTo>
                <a:lnTo>
                  <a:pt x="1576" y="965"/>
                </a:lnTo>
                <a:lnTo>
                  <a:pt x="1576" y="0"/>
                </a:lnTo>
                <a:lnTo>
                  <a:pt x="425" y="0"/>
                </a:lnTo>
              </a:path>
            </a:pathLst>
          </a:custGeom>
          <a:solidFill>
            <a:srgbClr val="ff860d"/>
          </a:solidFill>
          <a:ln w="0">
            <a:solidFill>
              <a:srgbClr val="ff860d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142" name=""/>
          <p:cNvSpPr/>
          <p:nvPr/>
        </p:nvSpPr>
        <p:spPr>
          <a:xfrm>
            <a:off x="1260000" y="3672000"/>
            <a:ext cx="9720000" cy="2052000"/>
          </a:xfrm>
          <a:custGeom>
            <a:avLst/>
            <a:gdLst/>
            <a:ahLst/>
            <a:rect l="0" t="0" r="r" b="b"/>
            <a:pathLst>
              <a:path w="27002" h="5702">
                <a:moveTo>
                  <a:pt x="950" y="0"/>
                </a:moveTo>
                <a:lnTo>
                  <a:pt x="950" y="0"/>
                </a:lnTo>
                <a:cubicBezTo>
                  <a:pt x="783" y="0"/>
                  <a:pt x="620" y="44"/>
                  <a:pt x="475" y="127"/>
                </a:cubicBezTo>
                <a:cubicBezTo>
                  <a:pt x="331" y="211"/>
                  <a:pt x="211" y="331"/>
                  <a:pt x="127" y="475"/>
                </a:cubicBezTo>
                <a:cubicBezTo>
                  <a:pt x="44" y="620"/>
                  <a:pt x="0" y="783"/>
                  <a:pt x="0" y="950"/>
                </a:cubicBezTo>
                <a:lnTo>
                  <a:pt x="0" y="4750"/>
                </a:lnTo>
                <a:lnTo>
                  <a:pt x="0" y="4751"/>
                </a:lnTo>
                <a:cubicBezTo>
                  <a:pt x="0" y="4918"/>
                  <a:pt x="44" y="5081"/>
                  <a:pt x="127" y="5226"/>
                </a:cubicBezTo>
                <a:cubicBezTo>
                  <a:pt x="211" y="5370"/>
                  <a:pt x="331" y="5490"/>
                  <a:pt x="475" y="5574"/>
                </a:cubicBezTo>
                <a:cubicBezTo>
                  <a:pt x="620" y="5657"/>
                  <a:pt x="783" y="5701"/>
                  <a:pt x="950" y="5701"/>
                </a:cubicBezTo>
                <a:lnTo>
                  <a:pt x="26050" y="5700"/>
                </a:lnTo>
                <a:lnTo>
                  <a:pt x="26051" y="5701"/>
                </a:lnTo>
                <a:cubicBezTo>
                  <a:pt x="26218" y="5701"/>
                  <a:pt x="26381" y="5657"/>
                  <a:pt x="26526" y="5574"/>
                </a:cubicBezTo>
                <a:cubicBezTo>
                  <a:pt x="26670" y="5490"/>
                  <a:pt x="26790" y="5370"/>
                  <a:pt x="26874" y="5226"/>
                </a:cubicBezTo>
                <a:cubicBezTo>
                  <a:pt x="26957" y="5081"/>
                  <a:pt x="27001" y="4918"/>
                  <a:pt x="27001" y="4751"/>
                </a:cubicBezTo>
                <a:lnTo>
                  <a:pt x="27001" y="950"/>
                </a:lnTo>
                <a:lnTo>
                  <a:pt x="27001" y="950"/>
                </a:lnTo>
                <a:lnTo>
                  <a:pt x="27001" y="950"/>
                </a:lnTo>
                <a:cubicBezTo>
                  <a:pt x="27001" y="783"/>
                  <a:pt x="26957" y="620"/>
                  <a:pt x="26874" y="475"/>
                </a:cubicBezTo>
                <a:cubicBezTo>
                  <a:pt x="26790" y="331"/>
                  <a:pt x="26670" y="211"/>
                  <a:pt x="26526" y="127"/>
                </a:cubicBezTo>
                <a:cubicBezTo>
                  <a:pt x="26381" y="44"/>
                  <a:pt x="26218" y="0"/>
                  <a:pt x="26051" y="0"/>
                </a:cubicBezTo>
                <a:lnTo>
                  <a:pt x="950" y="0"/>
                </a:lnTo>
              </a:path>
            </a:pathLst>
          </a:custGeom>
          <a:solidFill>
            <a:srgbClr val="ffff38">
              <a:alpha val="44000"/>
            </a:srgbClr>
          </a:solidFill>
          <a:ln w="57240">
            <a:solidFill>
              <a:srgbClr val="1b75ea"/>
            </a:solidFill>
            <a:round/>
          </a:ln>
        </p:spPr>
        <p:style>
          <a:lnRef idx="0"/>
          <a:fillRef idx="0"/>
          <a:effectRef idx="0"/>
          <a:fontRef idx="minor"/>
        </p:style>
      </p:sp>
      <p:pic>
        <p:nvPicPr>
          <p:cNvPr id="143" name="" descr=""/>
          <p:cNvPicPr/>
          <p:nvPr/>
        </p:nvPicPr>
        <p:blipFill>
          <a:blip r:embed="rId1"/>
          <a:stretch/>
        </p:blipFill>
        <p:spPr>
          <a:xfrm>
            <a:off x="1728000" y="3960000"/>
            <a:ext cx="1440000" cy="1440000"/>
          </a:xfrm>
          <a:prstGeom prst="rect">
            <a:avLst/>
          </a:prstGeom>
          <a:ln w="38160">
            <a:solidFill>
              <a:srgbClr val="000000"/>
            </a:solidFill>
            <a:custDash>
              <a:ds d="100000" sp="50000"/>
            </a:custDash>
            <a:round/>
          </a:ln>
        </p:spPr>
      </p:pic>
      <p:sp>
        <p:nvSpPr>
          <p:cNvPr id="144" name=""/>
          <p:cNvSpPr txBox="1"/>
          <p:nvPr/>
        </p:nvSpPr>
        <p:spPr>
          <a:xfrm>
            <a:off x="3646080" y="3837600"/>
            <a:ext cx="7189920" cy="171756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algn="just">
              <a:lnSpc>
                <a:spcPct val="100000"/>
              </a:lnSpc>
              <a:spcBef>
                <a:spcPts val="567"/>
              </a:spcBef>
              <a:spcAft>
                <a:spcPts val="567"/>
              </a:spcAft>
              <a:buNone/>
            </a:pPr>
            <a:r>
              <a:rPr b="1" lang="en-PH" sz="2500" spc="-1" strike="noStrike">
                <a:latin typeface="Lato"/>
              </a:rPr>
              <a:t>A</a:t>
            </a:r>
            <a:r>
              <a:rPr b="0" lang="en-PH" sz="2500" spc="-1" strike="noStrike">
                <a:latin typeface="Lato"/>
              </a:rPr>
              <a:t> or </a:t>
            </a:r>
            <a:r>
              <a:rPr b="1" lang="en-PH" sz="2500" spc="-1" strike="noStrike">
                <a:latin typeface="Lato"/>
              </a:rPr>
              <a:t>An</a:t>
            </a:r>
            <a:r>
              <a:rPr b="0" lang="en-PH" sz="2500" spc="-1" strike="noStrike">
                <a:latin typeface="Lato"/>
              </a:rPr>
              <a:t> is used with a noun.</a:t>
            </a:r>
            <a:endParaRPr b="0" lang="en-PH" sz="2500" spc="-1" strike="noStrike">
              <a:latin typeface="Lato"/>
              <a:ea typeface="AppleSystemUIFont"/>
            </a:endParaRPr>
          </a:p>
          <a:p>
            <a:pPr algn="just">
              <a:lnSpc>
                <a:spcPct val="100000"/>
              </a:lnSpc>
              <a:spcBef>
                <a:spcPts val="567"/>
              </a:spcBef>
              <a:spcAft>
                <a:spcPts val="567"/>
              </a:spcAft>
              <a:buNone/>
            </a:pPr>
            <a:r>
              <a:rPr b="1" lang="en-PH" sz="2500" spc="-1" strike="noStrike">
                <a:latin typeface="Lato"/>
              </a:rPr>
              <a:t>A</a:t>
            </a:r>
            <a:r>
              <a:rPr b="0" lang="en-PH" sz="2500" spc="-1" strike="noStrike">
                <a:latin typeface="Lato"/>
              </a:rPr>
              <a:t> + noun that begins with a consonant</a:t>
            </a:r>
            <a:endParaRPr b="0" lang="en-PH" sz="2500" spc="-1" strike="noStrike">
              <a:latin typeface="Lato"/>
              <a:ea typeface="AppleSystemUIFont"/>
            </a:endParaRPr>
          </a:p>
          <a:p>
            <a:pPr algn="just">
              <a:lnSpc>
                <a:spcPct val="100000"/>
              </a:lnSpc>
              <a:spcBef>
                <a:spcPts val="567"/>
              </a:spcBef>
              <a:spcAft>
                <a:spcPts val="567"/>
              </a:spcAft>
              <a:buNone/>
            </a:pPr>
            <a:r>
              <a:rPr b="1" lang="en-PH" sz="2500" spc="-1" strike="noStrike">
                <a:latin typeface="Lato"/>
              </a:rPr>
              <a:t>An</a:t>
            </a:r>
            <a:r>
              <a:rPr b="0" lang="en-PH" sz="2500" spc="-1" strike="noStrike">
                <a:latin typeface="Lato"/>
              </a:rPr>
              <a:t> + noun that begins with a vowel (a, e, i, o, u)</a:t>
            </a:r>
            <a:endParaRPr b="0" lang="en-PH" sz="2500" spc="-1" strike="noStrike">
              <a:latin typeface="Lato"/>
              <a:ea typeface="AppleSystemUIFont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"/>
          <p:cNvSpPr/>
          <p:nvPr/>
        </p:nvSpPr>
        <p:spPr>
          <a:xfrm>
            <a:off x="3024000" y="540000"/>
            <a:ext cx="6300000" cy="900000"/>
          </a:xfrm>
          <a:custGeom>
            <a:avLst/>
            <a:gdLst/>
            <a:ahLst/>
            <a:rect l="0" t="0" r="r" b="b"/>
            <a:pathLst>
              <a:path w="17502" h="2502">
                <a:moveTo>
                  <a:pt x="416" y="0"/>
                </a:moveTo>
                <a:lnTo>
                  <a:pt x="417" y="0"/>
                </a:lnTo>
                <a:cubicBezTo>
                  <a:pt x="344" y="0"/>
                  <a:pt x="272" y="19"/>
                  <a:pt x="208" y="56"/>
                </a:cubicBezTo>
                <a:cubicBezTo>
                  <a:pt x="145" y="92"/>
                  <a:pt x="92" y="145"/>
                  <a:pt x="56" y="208"/>
                </a:cubicBezTo>
                <a:cubicBezTo>
                  <a:pt x="19" y="272"/>
                  <a:pt x="0" y="344"/>
                  <a:pt x="0" y="417"/>
                </a:cubicBezTo>
                <a:lnTo>
                  <a:pt x="0" y="2084"/>
                </a:lnTo>
                <a:lnTo>
                  <a:pt x="0" y="2084"/>
                </a:lnTo>
                <a:cubicBezTo>
                  <a:pt x="0" y="2157"/>
                  <a:pt x="19" y="2229"/>
                  <a:pt x="56" y="2293"/>
                </a:cubicBezTo>
                <a:cubicBezTo>
                  <a:pt x="92" y="2356"/>
                  <a:pt x="145" y="2409"/>
                  <a:pt x="208" y="2445"/>
                </a:cubicBezTo>
                <a:cubicBezTo>
                  <a:pt x="272" y="2482"/>
                  <a:pt x="344" y="2501"/>
                  <a:pt x="417" y="2501"/>
                </a:cubicBezTo>
                <a:lnTo>
                  <a:pt x="17084" y="2501"/>
                </a:lnTo>
                <a:lnTo>
                  <a:pt x="17084" y="2501"/>
                </a:lnTo>
                <a:cubicBezTo>
                  <a:pt x="17157" y="2501"/>
                  <a:pt x="17229" y="2482"/>
                  <a:pt x="17293" y="2445"/>
                </a:cubicBezTo>
                <a:cubicBezTo>
                  <a:pt x="17356" y="2409"/>
                  <a:pt x="17409" y="2356"/>
                  <a:pt x="17445" y="2293"/>
                </a:cubicBezTo>
                <a:cubicBezTo>
                  <a:pt x="17482" y="2229"/>
                  <a:pt x="17501" y="2157"/>
                  <a:pt x="17501" y="2084"/>
                </a:cubicBezTo>
                <a:lnTo>
                  <a:pt x="17501" y="416"/>
                </a:lnTo>
                <a:lnTo>
                  <a:pt x="17501" y="417"/>
                </a:lnTo>
                <a:lnTo>
                  <a:pt x="17501" y="417"/>
                </a:lnTo>
                <a:cubicBezTo>
                  <a:pt x="17501" y="344"/>
                  <a:pt x="17482" y="272"/>
                  <a:pt x="17445" y="208"/>
                </a:cubicBezTo>
                <a:cubicBezTo>
                  <a:pt x="17409" y="145"/>
                  <a:pt x="17356" y="92"/>
                  <a:pt x="17293" y="56"/>
                </a:cubicBezTo>
                <a:cubicBezTo>
                  <a:pt x="17229" y="19"/>
                  <a:pt x="17157" y="0"/>
                  <a:pt x="17084" y="0"/>
                </a:cubicBezTo>
                <a:lnTo>
                  <a:pt x="416" y="0"/>
                </a:lnTo>
              </a:path>
            </a:pathLst>
          </a:custGeom>
          <a:solidFill>
            <a:srgbClr val="e0c2cd"/>
          </a:solidFill>
          <a:ln w="0">
            <a:solidFill>
              <a:srgbClr val="e0c2cd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146" name=""/>
          <p:cNvSpPr txBox="1"/>
          <p:nvPr/>
        </p:nvSpPr>
        <p:spPr>
          <a:xfrm>
            <a:off x="4212000" y="720000"/>
            <a:ext cx="4321440" cy="12168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spcBef>
                <a:spcPts val="1134"/>
              </a:spcBef>
              <a:spcAft>
                <a:spcPts val="1134"/>
              </a:spcAft>
              <a:buNone/>
            </a:pPr>
            <a:r>
              <a:rPr b="0" lang="en-PH" sz="2400" spc="-1" strike="noStrike">
                <a:latin typeface="Lato"/>
              </a:rPr>
              <a:t>a </a:t>
            </a:r>
            <a:r>
              <a:rPr b="1" lang="en-PH" sz="2400" spc="-1" strike="noStrike">
                <a:solidFill>
                  <a:srgbClr val="ed4c05"/>
                </a:solidFill>
                <a:latin typeface="Lato"/>
              </a:rPr>
              <a:t>question</a:t>
            </a:r>
            <a:r>
              <a:rPr b="0" lang="en-PH" sz="2400" spc="-1" strike="noStrike">
                <a:latin typeface="Lato"/>
              </a:rPr>
              <a:t>  – an </a:t>
            </a:r>
            <a:r>
              <a:rPr b="1" lang="en-PH" sz="2400" spc="-1" strike="noStrike">
                <a:solidFill>
                  <a:srgbClr val="ed4c05"/>
                </a:solidFill>
                <a:latin typeface="Lato"/>
              </a:rPr>
              <a:t>answer</a:t>
            </a:r>
            <a:endParaRPr b="0" lang="en-PH" sz="2400" spc="-1" strike="noStrike">
              <a:latin typeface="Lato"/>
              <a:ea typeface="AppleSystemUIFont"/>
            </a:endParaRPr>
          </a:p>
          <a:p>
            <a:pPr>
              <a:lnSpc>
                <a:spcPct val="100000"/>
              </a:lnSpc>
              <a:spcBef>
                <a:spcPts val="1134"/>
              </a:spcBef>
              <a:spcAft>
                <a:spcPts val="1134"/>
              </a:spcAft>
              <a:buNone/>
            </a:pPr>
            <a:endParaRPr b="0" lang="en-PH" sz="2400" spc="-1" strike="noStrike">
              <a:latin typeface="Lato"/>
              <a:ea typeface="AppleSystemUIFont"/>
            </a:endParaRPr>
          </a:p>
        </p:txBody>
      </p:sp>
      <p:sp>
        <p:nvSpPr>
          <p:cNvPr id="147" name=""/>
          <p:cNvSpPr/>
          <p:nvPr/>
        </p:nvSpPr>
        <p:spPr>
          <a:xfrm>
            <a:off x="3060000" y="1728000"/>
            <a:ext cx="6300000" cy="900000"/>
          </a:xfrm>
          <a:custGeom>
            <a:avLst/>
            <a:gdLst/>
            <a:ahLst/>
            <a:rect l="0" t="0" r="r" b="b"/>
            <a:pathLst>
              <a:path w="17502" h="2502">
                <a:moveTo>
                  <a:pt x="416" y="0"/>
                </a:moveTo>
                <a:lnTo>
                  <a:pt x="417" y="0"/>
                </a:lnTo>
                <a:cubicBezTo>
                  <a:pt x="344" y="0"/>
                  <a:pt x="272" y="19"/>
                  <a:pt x="208" y="56"/>
                </a:cubicBezTo>
                <a:cubicBezTo>
                  <a:pt x="145" y="92"/>
                  <a:pt x="92" y="145"/>
                  <a:pt x="56" y="208"/>
                </a:cubicBezTo>
                <a:cubicBezTo>
                  <a:pt x="19" y="272"/>
                  <a:pt x="0" y="344"/>
                  <a:pt x="0" y="417"/>
                </a:cubicBezTo>
                <a:lnTo>
                  <a:pt x="0" y="2084"/>
                </a:lnTo>
                <a:lnTo>
                  <a:pt x="0" y="2084"/>
                </a:lnTo>
                <a:cubicBezTo>
                  <a:pt x="0" y="2157"/>
                  <a:pt x="19" y="2229"/>
                  <a:pt x="56" y="2293"/>
                </a:cubicBezTo>
                <a:cubicBezTo>
                  <a:pt x="92" y="2356"/>
                  <a:pt x="145" y="2409"/>
                  <a:pt x="208" y="2445"/>
                </a:cubicBezTo>
                <a:cubicBezTo>
                  <a:pt x="272" y="2482"/>
                  <a:pt x="344" y="2501"/>
                  <a:pt x="417" y="2501"/>
                </a:cubicBezTo>
                <a:lnTo>
                  <a:pt x="17084" y="2501"/>
                </a:lnTo>
                <a:lnTo>
                  <a:pt x="17084" y="2501"/>
                </a:lnTo>
                <a:cubicBezTo>
                  <a:pt x="17157" y="2501"/>
                  <a:pt x="17229" y="2482"/>
                  <a:pt x="17293" y="2445"/>
                </a:cubicBezTo>
                <a:cubicBezTo>
                  <a:pt x="17356" y="2409"/>
                  <a:pt x="17409" y="2356"/>
                  <a:pt x="17445" y="2293"/>
                </a:cubicBezTo>
                <a:cubicBezTo>
                  <a:pt x="17482" y="2229"/>
                  <a:pt x="17501" y="2157"/>
                  <a:pt x="17501" y="2084"/>
                </a:cubicBezTo>
                <a:lnTo>
                  <a:pt x="17501" y="416"/>
                </a:lnTo>
                <a:lnTo>
                  <a:pt x="17501" y="417"/>
                </a:lnTo>
                <a:lnTo>
                  <a:pt x="17501" y="417"/>
                </a:lnTo>
                <a:cubicBezTo>
                  <a:pt x="17501" y="344"/>
                  <a:pt x="17482" y="272"/>
                  <a:pt x="17445" y="208"/>
                </a:cubicBezTo>
                <a:cubicBezTo>
                  <a:pt x="17409" y="145"/>
                  <a:pt x="17356" y="92"/>
                  <a:pt x="17293" y="56"/>
                </a:cubicBezTo>
                <a:cubicBezTo>
                  <a:pt x="17229" y="19"/>
                  <a:pt x="17157" y="0"/>
                  <a:pt x="17084" y="0"/>
                </a:cubicBezTo>
                <a:lnTo>
                  <a:pt x="416" y="0"/>
                </a:lnTo>
              </a:path>
            </a:pathLst>
          </a:custGeom>
          <a:solidFill>
            <a:srgbClr val="e0c2cd"/>
          </a:solidFill>
          <a:ln w="0">
            <a:solidFill>
              <a:srgbClr val="e0c2cd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148" name=""/>
          <p:cNvSpPr txBox="1"/>
          <p:nvPr/>
        </p:nvSpPr>
        <p:spPr>
          <a:xfrm>
            <a:off x="4572000" y="1927800"/>
            <a:ext cx="3486600" cy="5202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r>
              <a:rPr b="0" lang="en-PH" sz="2400" spc="-1" strike="noStrike">
                <a:latin typeface="Lato"/>
                <a:ea typeface="AppleSystemUIFont"/>
              </a:rPr>
              <a:t>a </a:t>
            </a:r>
            <a:r>
              <a:rPr b="1" lang="en-PH" sz="2400" spc="-1" strike="noStrike">
                <a:solidFill>
                  <a:srgbClr val="2080e8"/>
                </a:solidFill>
                <a:latin typeface="Lato"/>
                <a:ea typeface="AppleSystemUIFont"/>
              </a:rPr>
              <a:t>friend</a:t>
            </a:r>
            <a:r>
              <a:rPr b="0" lang="en-PH" sz="2400" spc="-1" strike="noStrike">
                <a:latin typeface="Lato"/>
                <a:ea typeface="AppleSystemUIFont"/>
              </a:rPr>
              <a:t> – an </a:t>
            </a:r>
            <a:r>
              <a:rPr b="1" lang="en-PH" sz="2400" spc="-1" strike="noStrike">
                <a:solidFill>
                  <a:srgbClr val="2080e8"/>
                </a:solidFill>
                <a:latin typeface="Lato"/>
                <a:ea typeface="AppleSystemUIFont"/>
              </a:rPr>
              <a:t>enemy</a:t>
            </a:r>
            <a:endParaRPr b="0" lang="en-PH" sz="2400" spc="-1" strike="noStrike">
              <a:latin typeface="Lato"/>
              <a:ea typeface="AppleSystemUIFont"/>
            </a:endParaRPr>
          </a:p>
        </p:txBody>
      </p:sp>
      <p:sp>
        <p:nvSpPr>
          <p:cNvPr id="149" name=""/>
          <p:cNvSpPr/>
          <p:nvPr/>
        </p:nvSpPr>
        <p:spPr>
          <a:xfrm>
            <a:off x="6264000" y="1440000"/>
            <a:ext cx="0" cy="288000"/>
          </a:xfrm>
          <a:prstGeom prst="line">
            <a:avLst/>
          </a:prstGeom>
          <a:ln w="76320">
            <a:solidFill>
              <a:srgbClr val="55308d"/>
            </a:solidFill>
            <a:round/>
          </a:ln>
        </p:spPr>
        <p:style>
          <a:lnRef idx="0"/>
          <a:fillRef idx="0"/>
          <a:effectRef idx="0"/>
          <a:fontRef idx="minor"/>
        </p:style>
      </p:sp>
      <p:cxnSp>
        <p:nvCxnSpPr>
          <p:cNvPr id="150" name=""/>
          <p:cNvCxnSpPr/>
          <p:nvPr/>
        </p:nvCxnSpPr>
        <p:spPr>
          <a:xfrm flipH="1">
            <a:off x="4601520" y="2611080"/>
            <a:ext cx="841680" cy="927720"/>
          </a:xfrm>
          <a:prstGeom prst="straightConnector1">
            <a:avLst/>
          </a:prstGeom>
          <a:ln w="76320">
            <a:solidFill>
              <a:srgbClr val="55308d"/>
            </a:solidFill>
            <a:round/>
            <a:tailEnd len="med" type="triangle" w="med"/>
          </a:ln>
        </p:spPr>
      </p:cxnSp>
      <p:cxnSp>
        <p:nvCxnSpPr>
          <p:cNvPr id="151" name=""/>
          <p:cNvCxnSpPr/>
          <p:nvPr/>
        </p:nvCxnSpPr>
        <p:spPr>
          <a:xfrm>
            <a:off x="7020000" y="2628000"/>
            <a:ext cx="977400" cy="857520"/>
          </a:xfrm>
          <a:prstGeom prst="straightConnector1">
            <a:avLst/>
          </a:prstGeom>
          <a:ln w="76320">
            <a:solidFill>
              <a:srgbClr val="55308d"/>
            </a:solidFill>
            <a:round/>
            <a:tailEnd len="med" type="triangle" w="med"/>
          </a:ln>
        </p:spPr>
      </p:cxnSp>
      <p:sp>
        <p:nvSpPr>
          <p:cNvPr id="152" name=""/>
          <p:cNvSpPr/>
          <p:nvPr/>
        </p:nvSpPr>
        <p:spPr>
          <a:xfrm>
            <a:off x="864000" y="3708000"/>
            <a:ext cx="10440000" cy="1800000"/>
          </a:xfrm>
          <a:prstGeom prst="rect">
            <a:avLst/>
          </a:prstGeom>
          <a:noFill/>
          <a:ln w="76320">
            <a:solidFill>
              <a:srgbClr val="5eb91e"/>
            </a:solidFill>
            <a:round/>
          </a:ln>
        </p:spPr>
        <p:style>
          <a:lnRef idx="0"/>
          <a:fillRef idx="0"/>
          <a:effectRef idx="0"/>
          <a:fontRef idx="minor"/>
        </p:style>
      </p:sp>
      <p:sp>
        <p:nvSpPr>
          <p:cNvPr id="153" name=""/>
          <p:cNvSpPr txBox="1"/>
          <p:nvPr/>
        </p:nvSpPr>
        <p:spPr>
          <a:xfrm>
            <a:off x="1152000" y="3990600"/>
            <a:ext cx="9864000" cy="155340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spcBef>
                <a:spcPts val="850"/>
              </a:spcBef>
              <a:spcAft>
                <a:spcPts val="850"/>
              </a:spcAft>
              <a:buNone/>
            </a:pPr>
            <a:r>
              <a:rPr b="0" lang="en-PH" sz="2400" spc="-1" strike="noStrike">
                <a:latin typeface="Lato"/>
              </a:rPr>
              <a:t>The boldfaced words have </a:t>
            </a:r>
            <a:r>
              <a:rPr b="1" lang="en-PH" sz="2400" spc="-1" strike="noStrike">
                <a:latin typeface="Lato"/>
              </a:rPr>
              <a:t>opposite meanings</a:t>
            </a:r>
            <a:r>
              <a:rPr b="0" lang="en-PH" sz="2400" spc="-1" strike="noStrike">
                <a:latin typeface="Lato"/>
              </a:rPr>
              <a:t>. They are antonyms.</a:t>
            </a:r>
            <a:endParaRPr b="0" lang="en-PH" sz="2400" spc="-1" strike="noStrike">
              <a:latin typeface="Lato"/>
              <a:ea typeface="AppleSystemUIFont"/>
            </a:endParaRPr>
          </a:p>
          <a:p>
            <a:pPr>
              <a:lnSpc>
                <a:spcPct val="100000"/>
              </a:lnSpc>
              <a:spcBef>
                <a:spcPts val="850"/>
              </a:spcBef>
              <a:spcAft>
                <a:spcPts val="850"/>
              </a:spcAft>
              <a:buNone/>
            </a:pPr>
            <a:r>
              <a:rPr b="1" lang="en-PH" sz="2400" spc="-1" strike="noStrike">
                <a:latin typeface="Lato"/>
              </a:rPr>
              <a:t>Antonyms</a:t>
            </a:r>
            <a:r>
              <a:rPr b="0" lang="en-PH" sz="2400" spc="-1" strike="noStrike">
                <a:latin typeface="Lato"/>
              </a:rPr>
              <a:t> are words with opposite meanings.</a:t>
            </a:r>
            <a:endParaRPr b="0" lang="en-PH" sz="2400" spc="-1" strike="noStrike">
              <a:latin typeface="Lato"/>
              <a:ea typeface="AppleSystemUIFont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2333</TotalTime>
  <Application>LibreOffice/7.2.5.2$MacOSX_X86_64 LibreOffice_project/499f9727c189e6ef3471021d6132d4c694f357e5</Application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2019-04-16T02:10:14Z</dcterms:created>
  <dc:creator>Microsoft Office User</dc:creator>
  <dc:description/>
  <dc:language>en-PH</dc:language>
  <cp:lastModifiedBy/>
  <dcterms:modified xsi:type="dcterms:W3CDTF">2023-08-12T08:57:41Z</dcterms:modified>
  <cp:revision>124</cp:revision>
  <dc:subject/>
  <dc:title>PowerPoint Presentation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Format">
    <vt:lpwstr>Widescreen</vt:lpwstr>
  </property>
  <property fmtid="{D5CDD505-2E9C-101B-9397-08002B2CF9AE}" pid="3" name="Slides">
    <vt:r8>7</vt:r8>
  </property>
</Properties>
</file>