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88520" cy="685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95400" cy="279540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700840" cy="385884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700840" cy="38052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88520" cy="63144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66960" cy="96696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31040" cy="103104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882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197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12840" cy="3381120"/>
          </a:xfrm>
          <a:prstGeom prst="rect">
            <a:avLst/>
          </a:prstGeom>
          <a:ln w="127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4059360" y="2724480"/>
            <a:ext cx="7639920" cy="22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ffffff"/>
                </a:solidFill>
                <a:latin typeface="Montserrat"/>
                <a:ea typeface="Arial;Arial"/>
              </a:rPr>
              <a:t>Wastong Paggamit ng mga </a:t>
            </a:r>
            <a:endParaRPr b="0" lang="en-PH" sz="3600" spc="-1" strike="noStrike">
              <a:latin typeface="Montserrat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ffffff"/>
                </a:solidFill>
                <a:latin typeface="Montserrat"/>
                <a:ea typeface="Arial;Arial"/>
              </a:rPr>
              <a:t>Pang-ugnay na Ginagamit sa Pagbibigay ng Sanhi at Bunga ng mga Pangyayari</a:t>
            </a:r>
            <a:endParaRPr b="0" lang="en-PH" sz="3600" spc="-1" strike="noStrike">
              <a:latin typeface="Montserra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"/>
          <p:cNvSpPr/>
          <p:nvPr/>
        </p:nvSpPr>
        <p:spPr>
          <a:xfrm>
            <a:off x="180000" y="1224000"/>
            <a:ext cx="11697840" cy="289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epektibong pakikipagtalastasan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ay masasabing hindi para sa lahat. Ngunit maisasakatuparan ito sa pamamagitan ng pagsasaalang-alang sa paggamit ng mga angkop na salita sa pakikipag-usap, pasulat man o pasalita. May iba’t iba tayong layunin sa pakikipagtalastasan, at isa na rito 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paglalahad ng sanhi at bunga ng mga pangyayari sa ating paligid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Sa pagbuo ng mga pahayag na nagsasaad ng sanhi at bunga, mahalaga ang paggamit ng mga wastong pang-ugnay upang maayos na mapagsunod-sunod ang mga ideyang nakapaloob dito. Mahalaga rin na maging malinaw at makahulugan ang mga konseptong pinag-uugnay o pinagsasama sa talata.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26" name="PlaceHolder 2"/>
          <p:cNvSpPr/>
          <p:nvPr/>
        </p:nvSpPr>
        <p:spPr>
          <a:xfrm>
            <a:off x="33840" y="36000"/>
            <a:ext cx="10765800" cy="86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70000"/>
          </a:bodyPr>
          <a:p>
            <a:pPr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Lato"/>
                <a:ea typeface="Arial;Arial"/>
              </a:rPr>
              <a:t>Wastong Paggamit ng mga Pang-ugnay na Ginagamit sa Pagbibigay ng Sanhi at Bunga ng mga Pangyayari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33840" y="36000"/>
            <a:ext cx="10765800" cy="86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 fontScale="70000"/>
          </a:bodyPr>
          <a:p>
            <a:pPr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Lato"/>
                <a:ea typeface="Arial;Arial"/>
              </a:rPr>
              <a:t>Wastong Paggamit ng mga Pang-ugnay na Ginagamit sa Pagbibigay ng Sanhi at Bunga ng mga Pangyayari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28" name=""/>
          <p:cNvSpPr/>
          <p:nvPr/>
        </p:nvSpPr>
        <p:spPr>
          <a:xfrm>
            <a:off x="180000" y="1224000"/>
            <a:ext cx="11697840" cy="289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Sa tulong ng mga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pang-ugnay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ay madaling matutukoy sa loob ng pahayag kung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alin ang sanhi o dahilan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at kung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ano ang bunga o resulta ng pangyayari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 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Maipahahayag ang relasyon o ugnayang sanhi at bunga sa iba’t ibang paraan. Ginagamit na pang-ugnay 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sapagkat/pagkat, dahilan/dahil sa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at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kasi sa pagsasabi ng sanhi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o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dahilan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samantalang naglalahad naman ng bunga o resulta ang mga pang-ugnay na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kaya/kaya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naman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dahil dito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bunga nito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bagama’t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kaya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at iba pa.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mga pang-ugnay na ito ay magagamit din sa mahusay na pakikipanayam upang mailahad ang wastong pagkakasunod-sunod ng sanhi at bunga ng mga pangyayari.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/>
          </p:nvPr>
        </p:nvSpPr>
        <p:spPr>
          <a:xfrm>
            <a:off x="263160" y="1394640"/>
            <a:ext cx="11579760" cy="4291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Panuto: 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Tukuyin kung</a:t>
            </a:r>
            <a:r>
              <a:rPr b="1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 sanhi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 o </a:t>
            </a:r>
            <a:r>
              <a:rPr b="1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bunga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 ang tinutukoy ng mga pang-ugnay na may salungguhit. Isulat ang sagot sa patlang.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__________ 1. </a:t>
            </a:r>
            <a:r>
              <a:rPr b="0" lang="en-US" sz="1800" spc="-1" strike="noStrike" u="sng">
                <a:solidFill>
                  <a:srgbClr val="000000"/>
                </a:solidFill>
                <a:uFillTx/>
                <a:latin typeface="Lato"/>
                <a:ea typeface="Arial;Arial"/>
              </a:rPr>
              <a:t>Dahi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l sa inggit, nagpahayag ang hari ng isang kautusan.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__________ 2. Naawa si Prinsipe Bantugan sa mga tao </a:t>
            </a:r>
            <a:r>
              <a:rPr b="0" lang="en-US" sz="1800" spc="-1" strike="noStrike" u="sng">
                <a:solidFill>
                  <a:srgbClr val="000000"/>
                </a:solidFill>
                <a:uFillTx/>
                <a:latin typeface="Lato"/>
                <a:ea typeface="Arial;Arial"/>
              </a:rPr>
              <a:t>kaya 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nagpasiya siyang lisanin ang kaharian.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__________ 3. </a:t>
            </a:r>
            <a:r>
              <a:rPr b="0" lang="en-US" sz="1800" spc="-1" strike="noStrike" u="sng">
                <a:solidFill>
                  <a:srgbClr val="000000"/>
                </a:solidFill>
                <a:uFillTx/>
                <a:latin typeface="Lato"/>
                <a:ea typeface="Arial;Arial"/>
              </a:rPr>
              <a:t>Dahil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 sa utos ni Haring Madali ay lumayo si Prinsipe Bantugan sa kaharian ng Bumbaran.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__________ 4. Hindi natiis ni Haring Madali ang kapatid na iligtas </a:t>
            </a:r>
            <a:r>
              <a:rPr b="0" lang="en-US" sz="1800" spc="-1" strike="noStrike" u="sng">
                <a:solidFill>
                  <a:srgbClr val="000000"/>
                </a:solidFill>
                <a:uFillTx/>
                <a:latin typeface="Lato"/>
                <a:ea typeface="Arial;Arial"/>
              </a:rPr>
              <a:t>sapagkat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 mahal niya ito.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__________ 5. Bumalik ang lakas ni Prinsipe Bantugan </a:t>
            </a:r>
            <a:r>
              <a:rPr b="0" lang="en-US" sz="1800" spc="-1" strike="noStrike" u="sng">
                <a:solidFill>
                  <a:srgbClr val="000000"/>
                </a:solidFill>
                <a:uFillTx/>
                <a:latin typeface="Lato"/>
                <a:ea typeface="Arial;Arial"/>
              </a:rPr>
              <a:t>kaya naman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 nagapi niya ang mga kalaban.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0" name=""/>
          <p:cNvSpPr/>
          <p:nvPr/>
        </p:nvSpPr>
        <p:spPr>
          <a:xfrm>
            <a:off x="3780000" y="756000"/>
            <a:ext cx="3417840" cy="51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Pagsasanay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31" name="PlaceHolder 4"/>
          <p:cNvSpPr/>
          <p:nvPr/>
        </p:nvSpPr>
        <p:spPr>
          <a:xfrm>
            <a:off x="33840" y="36000"/>
            <a:ext cx="10765800" cy="86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70000"/>
          </a:bodyPr>
          <a:p>
            <a:pPr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Lato"/>
                <a:ea typeface="Arial;Arial"/>
              </a:rPr>
              <a:t>Wastong Paggamit ng mga Pang-ugnay na Ginagamit sa Pagbibigay ng Sanhi at Bunga ng mga Pangyayari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/>
          </p:nvPr>
        </p:nvSpPr>
        <p:spPr>
          <a:xfrm>
            <a:off x="180000" y="900000"/>
            <a:ext cx="10678680" cy="4291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spcAft>
                <a:spcPts val="601"/>
              </a:spcAft>
              <a:buNone/>
            </a:pPr>
            <a:r>
              <a:rPr b="1" lang="en-US" sz="2400" spc="-1" strike="noStrike">
                <a:solidFill>
                  <a:srgbClr val="000000"/>
                </a:solidFill>
                <a:latin typeface="Arial;Arial"/>
                <a:ea typeface="Arial;Arial"/>
              </a:rPr>
              <a:t>Susi sa Pagwawasto: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;Arial"/>
                <a:ea typeface="Arial;Arial"/>
              </a:rPr>
              <a:t>1. Sanhi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;Arial"/>
                <a:ea typeface="Arial;Arial"/>
              </a:rPr>
              <a:t>2. Bunga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;Arial"/>
                <a:ea typeface="Arial;Arial"/>
              </a:rPr>
              <a:t>3. Sanhi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;Arial"/>
                <a:ea typeface="Arial;Arial"/>
              </a:rPr>
              <a:t>4. Sanhi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;Arial"/>
                <a:ea typeface="Arial;Arial"/>
              </a:rPr>
              <a:t>5. Bunga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3" name="PlaceHolder 5"/>
          <p:cNvSpPr/>
          <p:nvPr/>
        </p:nvSpPr>
        <p:spPr>
          <a:xfrm>
            <a:off x="33840" y="36000"/>
            <a:ext cx="10765800" cy="86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70000"/>
          </a:bodyPr>
          <a:p>
            <a:pPr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Lato"/>
                <a:ea typeface="Arial;Arial"/>
              </a:rPr>
              <a:t>Wastong Paggamit ng mga Pang-ugnay na Ginagamit sa Pagbibigay ng Sanhi at Bunga ng mga Pangyayari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796</TotalTime>
  <Application>LibreOffice/7.2.5.2$MacOSX_X86_64 LibreOffice_project/499f9727c189e6ef3471021d6132d4c694f357e5</Application>
  <AppVersion>15.0000</AppVersion>
  <Words>294</Words>
  <Paragraphs>32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2023-02-18T00:00:59Z</dcterms:created>
  <dc:creator>Microsoft Office User</dc:creator>
  <dc:description/>
  <dc:language>en-PH</dc:language>
  <cp:lastModifiedBy/>
  <dcterms:modified xsi:type="dcterms:W3CDTF">2023-07-10T18:49:39Z</dcterms:modified>
  <cp:revision>60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Custom</vt:lpwstr>
  </property>
  <property fmtid="{D5CDD505-2E9C-101B-9397-08002B2CF9AE}" pid="3" name="Slides">
    <vt:i4>6</vt:i4>
  </property>
</Properties>
</file>