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520" cy="685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400" cy="2795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840" cy="38588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840" cy="380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520" cy="631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960" cy="9669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040" cy="1031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840" cy="33811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724480"/>
            <a:ext cx="763992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Wastong Paggamit ng mga </a:t>
            </a:r>
            <a:endParaRPr b="0" lang="en-PH" sz="3600" spc="-1" strike="noStrike">
              <a:latin typeface="Montserrat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Pang-ugnay na Ginagamit sa Pagbibigay ng Sanhi at Bunga ng mga Pangyayari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180000" y="1224000"/>
            <a:ext cx="11697840" cy="289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epektibong pakikipagtalastasan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masasabing hindi para sa lahat. Ngunit maisasakatuparan ito sa pamamagitan ng pagsasaalang-alang sa paggamit ng mga angkop na salita sa pakikipag-usap, pasulat man o pasalita. May iba’t iba tayong layunin sa pakikipagtalastasan, at isa na rito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paglalahad ng sanhi at bunga ng mga pangyayari sa ating paligid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pagbuo ng mga pahayag na nagsasaad ng sanhi at bunga, mahalaga ang paggamit ng mga wastong pang-ugnay upang maayos na mapagsunod-sunod ang mga ideyang nakapaloob dito. Mahalaga rin na maging malinaw at makahulugan ang mga konseptong pinag-uugnay o pinagsasama sa talata.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PlaceHolder 2"/>
          <p:cNvSpPr/>
          <p:nvPr/>
        </p:nvSpPr>
        <p:spPr>
          <a:xfrm>
            <a:off x="33840" y="36000"/>
            <a:ext cx="10765800" cy="8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70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Wastong Paggamit ng mga Pang-ugnay na Ginagamit sa Pagbibigay ng Sanhi at Bunga ng mga Pangyayari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33840" y="36000"/>
            <a:ext cx="10765800" cy="863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70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Wastong Paggamit ng mga Pang-ugnay na Ginagamit sa Pagbibigay ng Sanhi at Bunga ng mga Pangyayari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80000" y="1224000"/>
            <a:ext cx="11697840" cy="289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tulong 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pang-ugnay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madaling matutukoy sa loob ng pahayag kung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alin ang sanhi o dahilan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kung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ano ang bunga o resulta ng pangyayari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Maipahahayag ang relasyon o ugnayang sanhi at bunga sa iba’t ibang paraan. Ginagamit na pang-ugnay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sapagkat/pagkat, dahilan/dahil 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kasi sa pagsasabi ng sanhi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dahilan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samantalang naglalahad naman ng bunga o resulta ang mga pang-ugnay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kaya/kaya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naman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dahil dito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bunga nito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bagama’t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pang-ugnay na ito ay magagamit din sa mahusay na pakikipanayam upang mailahad ang wastong pagkakasunod-sunod ng sanhi at bunga ng mga pangyayari.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263160" y="1394640"/>
            <a:ext cx="11579760" cy="4291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Tukuyin kung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sanhi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o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bunga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ang tinutukoy ng mga pang-ugnay na may salungguhit. Isulat ang sagot sa patlang.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 1. </a:t>
            </a:r>
            <a:r>
              <a:rPr b="0" lang="en-US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Dahi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l sa inggit, nagpahayag ang hari ng isang kautusan.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 2. Naawa si Prinsipe Bantugan sa mga tao </a:t>
            </a:r>
            <a:r>
              <a:rPr b="0" lang="en-US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kaya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nagpasiya siyang lisanin ang kaharian.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 3. </a:t>
            </a:r>
            <a:r>
              <a:rPr b="0" lang="en-US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Dahil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sa utos ni Haring Madali ay lumayo si Prinsipe Bantugan sa kaharian ng Bumbaran.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 4. Hindi natiis ni Haring Madali ang kapatid na iligtas </a:t>
            </a:r>
            <a:r>
              <a:rPr b="0" lang="en-US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sapagkat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mahal niya ito.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__________ 5. Bumalik ang lakas ni Prinsipe Bantugan </a:t>
            </a:r>
            <a:r>
              <a:rPr b="0" lang="en-US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kaya naman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nagapi niya ang mga kalaban.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780000" y="756000"/>
            <a:ext cx="3417840" cy="51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1" name="PlaceHolder 4"/>
          <p:cNvSpPr/>
          <p:nvPr/>
        </p:nvSpPr>
        <p:spPr>
          <a:xfrm>
            <a:off x="33840" y="36000"/>
            <a:ext cx="10765800" cy="8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70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Wastong Paggamit ng mga Pang-ugnay na Ginagamit sa Pagbibigay ng Sanhi at Bunga ng mga Pangyayari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180000" y="900000"/>
            <a:ext cx="10678680" cy="4291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1. Sanhi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2. Bunga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3. Sanhi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4. Sanhi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;Arial"/>
                <a:ea typeface="Arial;Arial"/>
              </a:rPr>
              <a:t>5. Bunga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PlaceHolder 5"/>
          <p:cNvSpPr/>
          <p:nvPr/>
        </p:nvSpPr>
        <p:spPr>
          <a:xfrm>
            <a:off x="33840" y="36000"/>
            <a:ext cx="10765800" cy="8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70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Wastong Paggamit ng mga Pang-ugnay na Ginagamit sa Pagbibigay ng Sanhi at Bunga ng mga Pangyayari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2023-07-10T18:49:39Z</dcterms:modified>
  <cp:revision>60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