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840" cy="68407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720" cy="27817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7160" cy="38451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7160" cy="3668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840" cy="6177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3280" cy="9532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360" cy="10173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6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9160" cy="33674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32000" y="2881080"/>
            <a:ext cx="808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Extracting Information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720000" y="104400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précis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restates in your own words only the author’s main ideas—important points, statements, or facts. In a précis, you omit all the examples and evidence used in supporting and illustrating those points. It includes the author’s main points of the selection which are restated in own words.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Guidelines in writing a précis.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Go over the text you will summarize.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Read the selection very carefully, not just once, but until you get the gist of the story.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Outline the main points of the selection.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Write 2–3 details below the main points.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TextBox 1"/>
          <p:cNvSpPr/>
          <p:nvPr/>
        </p:nvSpPr>
        <p:spPr>
          <a:xfrm>
            <a:off x="339840" y="181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Extracting Information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720000" y="104400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Guidelines in writing a précis.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Write a draft of your précis.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6. Connect the main points you outlined.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7. Check your draft against the outline you made.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8. Use transition words that will help you present a clear fl ow of ideas and organize the structure of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the summary.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9. Rewrite your précis integrating the ideas you missed.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10. Proofread your précis for errors in spelling and grammar.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TextBox 5"/>
          <p:cNvSpPr/>
          <p:nvPr/>
        </p:nvSpPr>
        <p:spPr>
          <a:xfrm>
            <a:off x="339840" y="181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Extracting Information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720000" y="104400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  <a:tabLst>
                <a:tab algn="l" pos="5191560"/>
              </a:tabLst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Phrase (P), Clause (C), and Sentence (S)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  <a:tabLst>
                <a:tab algn="l" pos="5191560"/>
              </a:tabLst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Phrase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a group of related words and does not have a subject and a verb.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  <a:tabLst>
                <a:tab algn="l" pos="5191560"/>
              </a:tabLst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Noun Phrase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contains a noun and preceded by modifiers.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  <a:tabLst>
                <a:tab algn="l" pos="519156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      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  <a:tabLst>
                <a:tab algn="l" pos="519156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long and winding road, the official student publication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  <a:tabLst>
                <a:tab algn="l" pos="5191560"/>
              </a:tabLst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Prepositional phrase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consists of a preposition, its object (noun or pronoun), and any words modifying the object.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  <a:tabLst>
                <a:tab algn="l" pos="519156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    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  <a:tabLst>
                <a:tab algn="l" pos="519156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 the morning, at this junction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  <a:tabLst>
                <a:tab algn="l" pos="5191560"/>
              </a:tabLst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Verb phrase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made up of a main verb and its helping verbs.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  <a:tabLst>
                <a:tab algn="l" pos="519156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    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  <a:tabLst>
                <a:tab algn="l" pos="519156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have waited, was published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5191560"/>
              </a:tabLst>
            </a:pP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30" name="TextBox 2"/>
          <p:cNvSpPr/>
          <p:nvPr/>
        </p:nvSpPr>
        <p:spPr>
          <a:xfrm>
            <a:off x="339840" y="181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Extracting Information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720000" y="104400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Phrase (P), Clause (C), and Sentence (S)</a:t>
            </a: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Clause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a group of related words that has both a subject and a predicate.</a:t>
            </a: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Main Clause (MC) or Independent Clause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contains a subject and a verb and can stand by itself as a complete sentence</a:t>
            </a: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Subordinate Clause or Dependent Clause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contains a subject and a verb but cannot stand by itself as a complete sentence</a:t>
            </a: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We have never been the same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since you left.</a:t>
            </a: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MC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SC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LaTO"/>
              <a:ea typeface="PingFang SC"/>
            </a:endParaRPr>
          </a:p>
        </p:txBody>
      </p:sp>
      <p:sp>
        <p:nvSpPr>
          <p:cNvPr id="132" name="TextBox 3"/>
          <p:cNvSpPr/>
          <p:nvPr/>
        </p:nvSpPr>
        <p:spPr>
          <a:xfrm>
            <a:off x="339840" y="181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Extracting Information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720000" y="104400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Phrase (P), Clause (C), and Sentence (S)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Sentence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a word or group of words that expresses a complete idea.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The “new normal” set-up of education brings changes in the life of young individuals.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Go!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 1 is the usual sentence construction which contains a subject and a verb.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 2 with only one word is considered a sentence. The subject is not explicitly written within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sentence. It only shows a verb which tells what the subject needs to do. The subject here is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(you), the person whom the action word is directed.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TextBox 4"/>
          <p:cNvSpPr/>
          <p:nvPr/>
        </p:nvSpPr>
        <p:spPr>
          <a:xfrm>
            <a:off x="339840" y="181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Extracting Information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720000" y="118800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ACTIVITY: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Identify the given information as phrase (P), clause (C), or sentence (S).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dream even during the day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The ground was fragrant with a sweetish earthy smell.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silent hard-working farmer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which he had done so much thinking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because his father kept looking at him without uttering anything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6" name="TextBox 8"/>
          <p:cNvSpPr/>
          <p:nvPr/>
        </p:nvSpPr>
        <p:spPr>
          <a:xfrm>
            <a:off x="339840" y="181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Extracting Information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720000" y="118800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LaTO"/>
                <a:ea typeface="PingFang SC"/>
              </a:rPr>
              <a:t>ANSWER: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Identify the given information as phrase (P), clause (C), or sentence (S).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   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dream even during the day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   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The ground was fragrant with a sweetish earthy smell.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   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silent hard-working farmer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   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C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which he had done so much thinking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   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C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because his father kept looking at him without uttering anything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8" name="TextBox 6"/>
          <p:cNvSpPr/>
          <p:nvPr/>
        </p:nvSpPr>
        <p:spPr>
          <a:xfrm>
            <a:off x="339840" y="181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Extracting Information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2023-07-10T15:31:26Z</dcterms:modified>
  <cp:revision>184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