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0960" cy="6846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7840" cy="2787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3280" cy="3851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3280" cy="372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0960" cy="623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9400" cy="9594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3480" cy="1023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0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5280" cy="33735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9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MGA URI NG PANGUNGUSAP AYON SA KAYARIAN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723240" y="1440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ts val="1205"/>
              </a:lnSpc>
              <a:spcBef>
                <a:spcPts val="601"/>
              </a:spcBef>
              <a:spcAft>
                <a:spcPts val="201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pangungusap na binubuo ng isang kaisipan lamang. Narito ang ayos ng payak na pangungusap. 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payak ang simuno at payak ang panaguri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ps-pp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payak ang simuno at tambalan ang panaguri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ps-tp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tambalan ang simuno at payak ang panaguri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ts-pp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tambalan ang simuno at tambalan ang panaguri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ts-tp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nagbabalita ay nagsasagawa ng pananaliksik.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ps-pp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95560" y="-54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PAYAK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723240" y="1440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pangungusap na may dalawang kaisipan. Ang bawat kaisipan ay may simuno at panaguri. Ginagamitan ito ng mga pangatnig gaya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at, ngunit, pati, saka, o, habang,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subalit.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Ikaw ang magsasalok ng tubig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ako ang magdidilig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(ginamitan ng pangatnig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5560" y="-54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TAMBALAN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/>
          <p:nvPr/>
        </p:nvSpPr>
        <p:spPr>
          <a:xfrm>
            <a:off x="723240" y="1440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pangungusap na binubuo ng dalawang sugnay. Narito ang ayos ng hugnayang pangungusap.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isang sugnay ay buo ang kaisipan. (Ito ay 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sugnay na makapag-iisa.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isang sugnay naman ay hindi buo ang kaisipan. (Ito ay 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sugnay na di-makapag-             iisa.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dalawang sugnay na bumubuo sa hugnayang pangungusap ay maaaaring nagpapakita ng sanhi      o bunga, nagtatakda ng kondisyon, o nagsasaad ng maaaring kalabasan ng pangyayari.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Ginagamitan ito ng mga pangatnig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dahil, sapagkat, kasi, kung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kapag, kaya, upang, nang,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para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Madumi ang ilog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dahil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itinatapon dito ang mga basura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Kapag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hindi nagbago ang gawain ng 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patuloy na magbabago ang klima ng mundo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36" name="PlaceHolder 4"/>
          <p:cNvSpPr/>
          <p:nvPr/>
        </p:nvSpPr>
        <p:spPr>
          <a:xfrm>
            <a:off x="295560" y="-54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HUGNAYAN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5"/>
          <p:cNvSpPr/>
          <p:nvPr/>
        </p:nvSpPr>
        <p:spPr>
          <a:xfrm>
            <a:off x="723240" y="1440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pangungusap na binubuo ng dalawa o higit pang kaisipan.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binubuo ng dalawa o higit pang sugnay na makapag-iisa o buo ang kaisipan.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Ginagamitan ito ng mga pangatnig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dahil, upang, sapagkat, kasi, kung, kapag, kaya, nang,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para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materyal na bagay ay nauubos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kaya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dapat ay huwag tayong mag-asam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sobra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upang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magkaroon din ang iba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para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lahat ay lumigaya.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40" name="PlaceHolder 6"/>
          <p:cNvSpPr/>
          <p:nvPr/>
        </p:nvSpPr>
        <p:spPr>
          <a:xfrm>
            <a:off x="295560" y="-54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LANGKAPAN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2"/>
          <p:cNvSpPr/>
          <p:nvPr/>
        </p:nvSpPr>
        <p:spPr>
          <a:xfrm>
            <a:off x="1523880" y="1799640"/>
            <a:ext cx="9132840" cy="23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0080" y="270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720360" y="1486440"/>
            <a:ext cx="11159640" cy="39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1800" spc="-1" strike="noStrike">
                <a:latin typeface="Lato"/>
              </a:rPr>
              <a:t>1. Maraming basura sa tabing-ilog.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Payak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b. Tambalan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c. Hugnayan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d. Langkapan 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0" lang="en-PH" sz="1800" spc="-1" strike="noStrike">
                <a:latin typeface="Lato"/>
              </a:rPr>
              <a:t>2. Dahil sa sobrang init, nalanta ang mga pananim.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a. Payak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b. Tambalan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c. Hugnayan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d. Langkapan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Nabahala ang mga lider ng bansa dahil lumalaki ang bilang ng mga maralita. Ito kasi ang sanhi ng suliranin sa          kalusugan.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a. Payak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b. Tambalan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c. Hugnayan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d. Langkapan 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Ang mga kapitalista ang nananamantala sa kalikasan at ang karaniwang mamamayan ang nagdurusa sa                     pagkasira ng kapaligiran.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</a:t>
            </a:r>
            <a:r>
              <a:rPr b="0" lang="en-PH" sz="1800" spc="-1" strike="noStrike">
                <a:latin typeface="Lato"/>
                <a:ea typeface="PingFang SC"/>
              </a:rPr>
              <a:t>a. Payak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b. Tambalan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c. Hugnayan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d. Langkapan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Kapag natuto tayong magbahagi sa mahihirap, mababawasan ang bilang ng napagkakaitan. 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</a:t>
            </a:r>
            <a:r>
              <a:rPr b="0" lang="en-PH" sz="1800" spc="-1" strike="noStrike">
                <a:latin typeface="Lato"/>
                <a:ea typeface="PingFang SC"/>
              </a:rPr>
              <a:t>a. Payak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b. Tambalan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c. Hugnayan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d. Langkapan 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5" name="PlaceHolder 11"/>
          <p:cNvSpPr/>
          <p:nvPr/>
        </p:nvSpPr>
        <p:spPr>
          <a:xfrm>
            <a:off x="115560" y="-72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ukuyin ang uri ng pangungusap ayon sa kayarian. Isulat ang letra ng tamang sagot sa iyong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kuwaderno.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PlaceHolder 14"/>
          <p:cNvSpPr/>
          <p:nvPr/>
        </p:nvSpPr>
        <p:spPr>
          <a:xfrm>
            <a:off x="360000" y="548280"/>
            <a:ext cx="10978200" cy="7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16"/>
          <p:cNvSpPr/>
          <p:nvPr/>
        </p:nvSpPr>
        <p:spPr>
          <a:xfrm>
            <a:off x="360000" y="-396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160000" y="1800000"/>
            <a:ext cx="9899640" cy="26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C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C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D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2023-03-24T13:57:28Z</dcterms:modified>
  <cp:revision>144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