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3120" cy="684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0000" cy="27900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5440" cy="38534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5440" cy="3751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3120" cy="6260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1560" cy="9615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5640" cy="10256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2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4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7440" cy="33757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600000" y="2953080"/>
            <a:ext cx="8274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Pagpapahayag ng Opinyon o</a:t>
            </a:r>
            <a:endParaRPr b="0" lang="en-PH" sz="3600" spc="-1" strike="noStrike">
              <a:latin typeface="Montserrat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Reaksiyon sa Napakinggan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8"/>
          <p:cNvSpPr/>
          <p:nvPr/>
        </p:nvSpPr>
        <p:spPr>
          <a:xfrm>
            <a:off x="37440" y="-23040"/>
            <a:ext cx="9896400" cy="9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Pagpapahayag ng Opinyon o Reaksiyon sa Napakinggan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16720" y="933840"/>
            <a:ext cx="11698920" cy="50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opinyon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pahayag ng sariling pananaw tungkol sa balita, isyu, o usapin. Ito ay saloobin lamang ng isang tao. Ito ay batay sa kaniyang sariling pakahulugan sa mga pangyayari.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Gumagamit ito ng mga pariralang: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palagay…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tingin ko…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pananaw…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Sa tingin ko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ay dapat tayong tumulong sa mga nangangailangan.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reaksiyon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naman ay damdaming nagpapakita ng pagsang-ayon, pagsalungat, pagkatuwa, o pagkadismaya sa mga balita, isyu, o usapin.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Gumagamit ito ng mga pariralang: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Sumasang-ayon ako… Naniniwala ako… Hindi ako sang-ayon na…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	</a:t>
            </a:r>
            <a:r>
              <a:rPr b="1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Sumasang-ayon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akong dapat natin silang tulungan.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7" name=""/>
          <p:cNvSpPr/>
          <p:nvPr/>
        </p:nvSpPr>
        <p:spPr>
          <a:xfrm>
            <a:off x="2243880" y="3240000"/>
            <a:ext cx="7115040" cy="105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7"/>
          <p:cNvSpPr/>
          <p:nvPr/>
        </p:nvSpPr>
        <p:spPr>
          <a:xfrm>
            <a:off x="4680000" y="767880"/>
            <a:ext cx="2875680" cy="77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Pagsasanay</a:t>
            </a:r>
            <a:endParaRPr b="0" lang="en-PH" sz="26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361080" y="1584360"/>
            <a:ext cx="10618560" cy="29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Sagutin ang mga tanong.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Ano ang pagkakaiba ng opinyon at reaksiyon?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Ano-anong parirala ang maaaring gamitin sa pagpapahayag ng opinyon o reaksiyon?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0" name="PlaceHolder 3"/>
          <p:cNvSpPr/>
          <p:nvPr/>
        </p:nvSpPr>
        <p:spPr>
          <a:xfrm>
            <a:off x="37440" y="-23040"/>
            <a:ext cx="9896400" cy="9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Pagpapahayag ng Opinyon o Reaksiyon sa Napakinggan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360000" y="900000"/>
            <a:ext cx="809532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endParaRPr b="0" lang="en-PH" sz="24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540000" y="1442160"/>
            <a:ext cx="11337480" cy="233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Ang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opinyon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pahayag ng sariling pananaw tungkol sa isyu. Ito ay saloobin lamang ng isang tao. Ito ay batay sa kaniyang sariling pakahulugan sa mga pangyayari. 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reaksiyon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naman ay ang damdaming nagpapakita ng pagsang-ayon, pagsalungat, pagkatuwa, o pagkadismaya sa mga balita, isyu, o usapin.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Ang mga pariralang maaaring gamitin sa pagpapahayag ng opinyon o reaksiyon ay ang sumusunod: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palagay…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Sumasang-ayon ako…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tingin ko… Naniniwala ako…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aking pananaw…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Hindi ako sang-ayon na…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3" name="PlaceHolder 4"/>
          <p:cNvSpPr/>
          <p:nvPr/>
        </p:nvSpPr>
        <p:spPr>
          <a:xfrm>
            <a:off x="37440" y="-23040"/>
            <a:ext cx="9896400" cy="95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Pagpapahayag ng Opinyon o Reaksiyon sa Napakinggan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1140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2023-07-10T18:03:03Z</dcterms:modified>
  <cp:revision>119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