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1.png" ContentType="image/png"/>
  <Override PartName="/ppt/media/image2.png" ContentType="image/png"/>
  <Override PartName="/ppt/media/image2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7.png" ContentType="image/png"/>
  <Override PartName="/ppt/media/image8.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8.png" ContentType="image/png"/>
  <Override PartName="/ppt/media/image19.png" ContentType="image/png"/>
  <Override PartName="/ppt/media/image17.png" ContentType="image/png"/>
  <Override PartName="/ppt/media/image14.png" ContentType="image/png"/>
  <Override PartName="/ppt/media/image20.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16.xml" ContentType="application/vnd.openxmlformats-officedocument.presentationml.slide+xml"/>
  <Override PartName="/ppt/slides/slide8.xml" ContentType="application/vnd.openxmlformats-officedocument.presentationml.slide+xml"/>
  <Override PartName="/ppt/slides/slide17.xml" ContentType="application/vnd.openxmlformats-officedocument.presentationml.slide+xml"/>
  <Override PartName="/ppt/slides/slide9.xml" ContentType="application/vnd.openxmlformats-officedocument.presentationml.slide+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2DDD3AB2-908F-41A5-A657-B7DC62898A68}" type="slidenum">
              <a:t>&lt;#&gt;</a:t>
            </a:fld>
          </a:p>
        </p:txBody>
      </p:sp>
      <p:sp>
        <p:nvSpPr>
          <p:cNvPr id="4" name="PlaceHolder 3"/>
          <p:cNvSpPr>
            <a:spLocks noGrp="1"/>
          </p:cNvSpPr>
          <p:nvPr>
            <p:ph type="dt" idx="3"/>
          </p:nvPr>
        </p:nvSpPr>
        <p:spPr/>
        <p:txBody>
          <a:bodyPr/>
          <a:p>
            <a:r>
              <a:rPr lang="en-PH"/>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AB48546E-76E8-4AC3-900F-B6574F486C60}"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3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C616DA59-D94C-4101-A326-F0272F2FAC06}" type="slidenum">
              <a:t>&lt;#&gt;</a:t>
            </a:fld>
          </a:p>
        </p:txBody>
      </p:sp>
      <p:sp>
        <p:nvSpPr>
          <p:cNvPr id="9" name="PlaceHolder 8"/>
          <p:cNvSpPr>
            <a:spLocks noGrp="1"/>
          </p:cNvSpPr>
          <p:nvPr>
            <p:ph type="dt" idx="3"/>
          </p:nvPr>
        </p:nvSpPr>
        <p:spPr/>
        <p:txBody>
          <a:bodyPr/>
          <a:p>
            <a:r>
              <a:rPr lang="en-PH"/>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E92342F6-C010-4927-84FD-3F44FA5741C8}" type="slidenum">
              <a:t>&lt;#&gt;</a:t>
            </a:fld>
          </a:p>
        </p:txBody>
      </p:sp>
      <p:sp>
        <p:nvSpPr>
          <p:cNvPr id="11" name="PlaceHolder 10"/>
          <p:cNvSpPr>
            <a:spLocks noGrp="1"/>
          </p:cNvSpPr>
          <p:nvPr>
            <p:ph type="dt" idx="3"/>
          </p:nvPr>
        </p:nvSpPr>
        <p:spPr/>
        <p:txBody>
          <a:bodyPr/>
          <a:p>
            <a:r>
              <a:rPr lang="en-PH"/>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3615DE6B-9347-4D7D-A311-14CC59FFD262}" type="slidenum">
              <a:t>&lt;#&gt;</a:t>
            </a:fld>
          </a:p>
        </p:txBody>
      </p:sp>
      <p:sp>
        <p:nvSpPr>
          <p:cNvPr id="4" name="PlaceHolder 3"/>
          <p:cNvSpPr>
            <a:spLocks noGrp="1"/>
          </p:cNvSpPr>
          <p:nvPr>
            <p:ph type="dt" idx="6"/>
          </p:nvPr>
        </p:nvSpPr>
        <p:spPr/>
        <p:txBody>
          <a:bodyPr/>
          <a:p>
            <a:r>
              <a:rPr lang="en-PH"/>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2A47C7AC-D098-4984-B60C-592D3682CCD7}"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5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57790885-9F4E-4AC3-9E32-761F40CE1B5F}" type="slidenum">
              <a:t>&lt;#&gt;</a:t>
            </a:fld>
          </a:p>
        </p:txBody>
      </p:sp>
      <p:sp>
        <p:nvSpPr>
          <p:cNvPr id="6" name="PlaceHolder 5"/>
          <p:cNvSpPr>
            <a:spLocks noGrp="1"/>
          </p:cNvSpPr>
          <p:nvPr>
            <p:ph type="dt" idx="6"/>
          </p:nvPr>
        </p:nvSpPr>
        <p:spPr/>
        <p:txBody>
          <a:bodyPr/>
          <a:p>
            <a:r>
              <a:rPr lang="en-PH"/>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8A7EEBD3-B6CE-42A5-A2BB-6DA803F14A1B}"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8417913C-1442-4076-BF50-E0E3C3026BF6}"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3B4B8020-3E00-4A7D-BA98-CB6B3C43A9F0}" type="slidenum">
              <a:t>&lt;#&gt;</a:t>
            </a:fld>
          </a:p>
        </p:txBody>
      </p:sp>
      <p:sp>
        <p:nvSpPr>
          <p:cNvPr id="5" name="PlaceHolder 4"/>
          <p:cNvSpPr>
            <a:spLocks noGrp="1"/>
          </p:cNvSpPr>
          <p:nvPr>
            <p:ph type="dt" idx="6"/>
          </p:nvPr>
        </p:nvSpPr>
        <p:spPr/>
        <p:txBody>
          <a:bodyPr/>
          <a:p>
            <a:r>
              <a:rPr lang="en-PH"/>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2B605B38-8811-46CA-A619-E1E25BF7A1CC}"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5DAEB75F-FA0C-416B-90B1-743347934EB8}"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DB02C426-820B-4961-8927-3AC44C4CD65F}"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B6FCEB47-B8D1-4320-8480-681EDC9851EF}" type="slidenum">
              <a:t>&lt;#&gt;</a:t>
            </a:fld>
          </a:p>
        </p:txBody>
      </p:sp>
      <p:sp>
        <p:nvSpPr>
          <p:cNvPr id="8" name="PlaceHolder 7"/>
          <p:cNvSpPr>
            <a:spLocks noGrp="1"/>
          </p:cNvSpPr>
          <p:nvPr>
            <p:ph type="dt" idx="6"/>
          </p:nvPr>
        </p:nvSpPr>
        <p:spPr/>
        <p:txBody>
          <a:bodyPr/>
          <a:p>
            <a:r>
              <a:rPr lang="en-PH"/>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7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AE9F9DB7-40BA-4555-8534-1D0AF349699C}" type="slidenum">
              <a:t>&lt;#&gt;</a:t>
            </a:fld>
          </a:p>
        </p:txBody>
      </p:sp>
      <p:sp>
        <p:nvSpPr>
          <p:cNvPr id="7" name="PlaceHolder 6"/>
          <p:cNvSpPr>
            <a:spLocks noGrp="1"/>
          </p:cNvSpPr>
          <p:nvPr>
            <p:ph type="dt" idx="6"/>
          </p:nvPr>
        </p:nvSpPr>
        <p:spPr/>
        <p:txBody>
          <a:bodyPr/>
          <a:p>
            <a:r>
              <a:rPr lang="en-PH"/>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FC480D5E-9CA0-4A70-834D-415FD4EC81FD}" type="slidenum">
              <a:t>&lt;#&gt;</a:t>
            </a:fld>
          </a:p>
        </p:txBody>
      </p:sp>
      <p:sp>
        <p:nvSpPr>
          <p:cNvPr id="9" name="PlaceHolder 8"/>
          <p:cNvSpPr>
            <a:spLocks noGrp="1"/>
          </p:cNvSpPr>
          <p:nvPr>
            <p:ph type="dt" idx="6"/>
          </p:nvPr>
        </p:nvSpPr>
        <p:spPr/>
        <p:txBody>
          <a:bodyPr/>
          <a:p>
            <a:r>
              <a:rPr lang="en-PH"/>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8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8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D8DB28F7-B7C4-456E-B5D8-DD216FEDA653}" type="slidenum">
              <a:t>&lt;#&gt;</a:t>
            </a:fld>
          </a:p>
        </p:txBody>
      </p:sp>
      <p:sp>
        <p:nvSpPr>
          <p:cNvPr id="11" name="PlaceHolder 10"/>
          <p:cNvSpPr>
            <a:spLocks noGrp="1"/>
          </p:cNvSpPr>
          <p:nvPr>
            <p:ph type="dt" idx="6"/>
          </p:nvPr>
        </p:nvSpPr>
        <p:spPr/>
        <p:txBody>
          <a:bodyPr/>
          <a:p>
            <a:r>
              <a:rPr lang="en-PH"/>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99B46883-C064-43C3-A715-BEC62C94A9A7}" type="slidenum">
              <a:t>&lt;#&gt;</a:t>
            </a:fld>
          </a:p>
        </p:txBody>
      </p:sp>
      <p:sp>
        <p:nvSpPr>
          <p:cNvPr id="4" name="PlaceHolder 3"/>
          <p:cNvSpPr>
            <a:spLocks noGrp="1"/>
          </p:cNvSpPr>
          <p:nvPr>
            <p:ph type="dt" idx="9"/>
          </p:nvPr>
        </p:nvSpPr>
        <p:spPr/>
        <p:txBody>
          <a:bodyPr/>
          <a:p>
            <a:r>
              <a:rPr lang="en-PH"/>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9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indent="0" algn="ctr">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5CF6BDA6-9931-428B-A8D1-F94795E26408}"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A567A785-CA6C-407B-B30E-8C17D47A481E}" type="slidenum">
              <a:t>&lt;#&gt;</a:t>
            </a:fld>
          </a:p>
        </p:txBody>
      </p:sp>
      <p:sp>
        <p:nvSpPr>
          <p:cNvPr id="6" name="PlaceHolder 5"/>
          <p:cNvSpPr>
            <a:spLocks noGrp="1"/>
          </p:cNvSpPr>
          <p:nvPr>
            <p:ph type="dt" idx="9"/>
          </p:nvPr>
        </p:nvSpPr>
        <p:spPr/>
        <p:txBody>
          <a:bodyPr/>
          <a:p>
            <a:r>
              <a:rPr lang="en-PH"/>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809E8D8D-37D3-45A7-A755-086AE4DA148B}"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478A20C1-4E11-481E-8E1E-9AC89259A9BB}"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560DF6F6-032E-4BBA-A552-BCEA98DEA247}" type="slidenum">
              <a:t>&lt;#&gt;</a:t>
            </a:fld>
          </a:p>
        </p:txBody>
      </p:sp>
      <p:sp>
        <p:nvSpPr>
          <p:cNvPr id="6" name="PlaceHolder 5"/>
          <p:cNvSpPr>
            <a:spLocks noGrp="1"/>
          </p:cNvSpPr>
          <p:nvPr>
            <p:ph type="dt" idx="3"/>
          </p:nvPr>
        </p:nvSpPr>
        <p:spPr/>
        <p:txBody>
          <a:bodyPr/>
          <a:p>
            <a:r>
              <a:rPr lang="en-PH"/>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CDDB9DC0-9413-41A7-94E0-544C45575BC1}" type="slidenum">
              <a:t>&lt;#&gt;</a:t>
            </a:fld>
          </a:p>
        </p:txBody>
      </p:sp>
      <p:sp>
        <p:nvSpPr>
          <p:cNvPr id="5" name="PlaceHolder 4"/>
          <p:cNvSpPr>
            <a:spLocks noGrp="1"/>
          </p:cNvSpPr>
          <p:nvPr>
            <p:ph type="dt" idx="9"/>
          </p:nvPr>
        </p:nvSpPr>
        <p:spPr/>
        <p:txBody>
          <a:bodyPr/>
          <a:p>
            <a:r>
              <a:rPr lang="en-PH"/>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0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0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335C1D4F-23D3-4916-AB6C-0296FD330317}"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612E4141-4883-40A6-B4E1-4076A1FC54FD}"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1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C71B03AC-D2E3-4FA0-8EC2-90372F1F63C9}" type="slidenum">
              <a:t>&lt;#&gt;</a:t>
            </a:fld>
          </a:p>
        </p:txBody>
      </p:sp>
      <p:sp>
        <p:nvSpPr>
          <p:cNvPr id="8" name="PlaceHolder 7"/>
          <p:cNvSpPr>
            <a:spLocks noGrp="1"/>
          </p:cNvSpPr>
          <p:nvPr>
            <p:ph type="dt" idx="9"/>
          </p:nvPr>
        </p:nvSpPr>
        <p:spPr/>
        <p:txBody>
          <a:bodyPr/>
          <a:p>
            <a:r>
              <a:rPr lang="en-PH"/>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1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208D49D2-A8CB-4606-8848-D124C8C066D9}" type="slidenum">
              <a:t>&lt;#&gt;</a:t>
            </a:fld>
          </a:p>
        </p:txBody>
      </p:sp>
      <p:sp>
        <p:nvSpPr>
          <p:cNvPr id="7" name="PlaceHolder 6"/>
          <p:cNvSpPr>
            <a:spLocks noGrp="1"/>
          </p:cNvSpPr>
          <p:nvPr>
            <p:ph type="dt" idx="9"/>
          </p:nvPr>
        </p:nvSpPr>
        <p:spPr/>
        <p:txBody>
          <a:bodyPr/>
          <a:p>
            <a:r>
              <a:rPr lang="en-PH"/>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A605A588-956C-43CD-A37D-6C5C69E64460}" type="slidenum">
              <a:t>&lt;#&gt;</a:t>
            </a:fld>
          </a:p>
        </p:txBody>
      </p:sp>
      <p:sp>
        <p:nvSpPr>
          <p:cNvPr id="9" name="PlaceHolder 8"/>
          <p:cNvSpPr>
            <a:spLocks noGrp="1"/>
          </p:cNvSpPr>
          <p:nvPr>
            <p:ph type="dt" idx="9"/>
          </p:nvPr>
        </p:nvSpPr>
        <p:spPr/>
        <p:txBody>
          <a:bodyPr/>
          <a:p>
            <a:r>
              <a:rPr lang="en-PH"/>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2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2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3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E274839A-4863-42E6-9514-7F661885B4D3}" type="slidenum">
              <a:t>&lt;#&gt;</a:t>
            </a:fld>
          </a:p>
        </p:txBody>
      </p:sp>
      <p:sp>
        <p:nvSpPr>
          <p:cNvPr id="11" name="PlaceHolder 10"/>
          <p:cNvSpPr>
            <a:spLocks noGrp="1"/>
          </p:cNvSpPr>
          <p:nvPr>
            <p:ph type="dt" idx="9"/>
          </p:nvPr>
        </p:nvSpPr>
        <p:spPr/>
        <p:txBody>
          <a:bodyPr/>
          <a:p>
            <a:r>
              <a:rPr lang="en-PH"/>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1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680190EA-1363-417C-80B1-7C33A43F4C22}" type="slidenum">
              <a:t>&lt;#&gt;</a:t>
            </a:fld>
          </a:p>
        </p:txBody>
      </p:sp>
      <p:sp>
        <p:nvSpPr>
          <p:cNvPr id="7" name="PlaceHolder 6"/>
          <p:cNvSpPr>
            <a:spLocks noGrp="1"/>
          </p:cNvSpPr>
          <p:nvPr>
            <p:ph type="dt" idx="3"/>
          </p:nvPr>
        </p:nvSpPr>
        <p:spPr/>
        <p:txBody>
          <a:bodyPr/>
          <a:p>
            <a:r>
              <a:rPr lang="en-PH"/>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89CA3329-FB86-424B-AEE9-08869A69FAD2}"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endParaRPr b="0" lang="en-PH" sz="3200" spc="-1" strike="noStrike">
              <a:solidFill>
                <a:srgbClr val="000000"/>
              </a:solidFill>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183E1305-3026-4A4F-BAB9-108A1A4A1001}" type="slidenum">
              <a:t>&lt;#&gt;</a:t>
            </a:fld>
          </a:p>
        </p:txBody>
      </p:sp>
      <p:sp>
        <p:nvSpPr>
          <p:cNvPr id="5" name="PlaceHolder 4"/>
          <p:cNvSpPr>
            <a:spLocks noGrp="1"/>
          </p:cNvSpPr>
          <p:nvPr>
            <p:ph type="dt" idx="3"/>
          </p:nvPr>
        </p:nvSpPr>
        <p:spPr/>
        <p:txBody>
          <a:bodyPr/>
          <a:p>
            <a:r>
              <a:rPr lang="en-PH"/>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1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CDCF6148-D933-4B8D-BE97-5F155F33AC2E}"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31187919-FFAC-4813-834B-72C96AF99A03}" type="slidenum">
              <a:t>&lt;#&gt;</a:t>
            </a:fld>
          </a:p>
        </p:txBody>
      </p:sp>
      <p:sp>
        <p:nvSpPr>
          <p:cNvPr id="8" name="PlaceHolder 7"/>
          <p:cNvSpPr>
            <a:spLocks noGrp="1"/>
          </p:cNvSpPr>
          <p:nvPr>
            <p:ph type="dt" idx="3"/>
          </p:nvPr>
        </p:nvSpPr>
        <p:spPr/>
        <p:txBody>
          <a:bodyPr/>
          <a:p>
            <a:r>
              <a:rPr lang="en-PH"/>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endParaRPr b="0" lang="en-PH" sz="4400" spc="-1" strike="noStrike">
              <a:solidFill>
                <a:srgbClr val="000000"/>
              </a:solidFill>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2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pPr indent="0">
              <a:spcBef>
                <a:spcPts val="1417"/>
              </a:spcBef>
              <a:buNone/>
            </a:pPr>
            <a:endParaRPr b="0" lang="en-PH" sz="3200" spc="-1" strike="noStrike">
              <a:solidFill>
                <a:srgbClr val="000000"/>
              </a:solidFill>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4E462DCB-1A27-4D89-9BA5-DB34633FB2C2}" type="slidenum">
              <a:t>&lt;#&gt;</a:t>
            </a:fld>
          </a:p>
        </p:txBody>
      </p:sp>
      <p:sp>
        <p:nvSpPr>
          <p:cNvPr id="8" name="PlaceHolder 7"/>
          <p:cNvSpPr>
            <a:spLocks noGrp="1"/>
          </p:cNvSpPr>
          <p:nvPr>
            <p:ph type="dt" idx="3"/>
          </p:nvPr>
        </p:nvSpPr>
        <p:spPr/>
        <p:txBody>
          <a:bodyPr/>
          <a:p>
            <a:r>
              <a:rPr lang="en-PH"/>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4.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5920" cy="684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pic>
        <p:nvPicPr>
          <p:cNvPr id="1" name="Picture 4" descr=""/>
          <p:cNvPicPr/>
          <p:nvPr/>
        </p:nvPicPr>
        <p:blipFill>
          <a:blip r:embed="rId3"/>
          <a:stretch/>
        </p:blipFill>
        <p:spPr>
          <a:xfrm>
            <a:off x="333000" y="1801080"/>
            <a:ext cx="2782800" cy="2782800"/>
          </a:xfrm>
          <a:prstGeom prst="rect">
            <a:avLst/>
          </a:prstGeom>
          <a:ln w="0">
            <a:noFill/>
          </a:ln>
        </p:spPr>
      </p:pic>
      <p:sp>
        <p:nvSpPr>
          <p:cNvPr id="2" name="Rectangle 5"/>
          <p:cNvSpPr/>
          <p:nvPr/>
        </p:nvSpPr>
        <p:spPr>
          <a:xfrm>
            <a:off x="3487320" y="1475280"/>
            <a:ext cx="8688240" cy="384624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sp>
        <p:nvSpPr>
          <p:cNvPr id="3" name="Rectangle 8"/>
          <p:cNvSpPr/>
          <p:nvPr/>
        </p:nvSpPr>
        <p:spPr>
          <a:xfrm>
            <a:off x="3487320" y="5337720"/>
            <a:ext cx="8688240" cy="367920"/>
          </a:xfrm>
          <a:prstGeom prst="rect">
            <a:avLst/>
          </a:prstGeom>
          <a:gradFill rotWithShape="0">
            <a:gsLst>
              <a:gs pos="0">
                <a:srgbClr val="c00000"/>
              </a:gs>
              <a:gs pos="100000">
                <a:srgbClr val="e9bf0e">
                  <a:alpha val="83137"/>
                </a:srgbClr>
              </a:gs>
            </a:gsLst>
            <a:lin ang="0"/>
          </a:gra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rgbClr val="c00000"/>
              </a:solidFill>
              <a:latin typeface="Calibri"/>
              <a:ea typeface="DejaVu Sans"/>
            </a:endParaRPr>
          </a:p>
        </p:txBody>
      </p:sp>
      <p:sp>
        <p:nvSpPr>
          <p:cNvPr id="4" name="PlaceHolder 1"/>
          <p:cNvSpPr>
            <a:spLocks noGrp="1"/>
          </p:cNvSpPr>
          <p:nvPr>
            <p:ph type="ftr" idx="1"/>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 name="PlaceHolder 2"/>
          <p:cNvSpPr>
            <a:spLocks noGrp="1"/>
          </p:cNvSpPr>
          <p:nvPr>
            <p:ph type="sldNum" idx="2"/>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8DE0FCC7-CD5A-4EC4-8C74-189F78C9AB6C}"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6" name="PlaceHolder 3"/>
          <p:cNvSpPr>
            <a:spLocks noGrp="1"/>
          </p:cNvSpPr>
          <p:nvPr>
            <p:ph type="dt" idx="3"/>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7"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8"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5" name="Picture 18" descr=""/>
          <p:cNvPicPr/>
          <p:nvPr/>
        </p:nvPicPr>
        <p:blipFill>
          <a:blip r:embed="rId2"/>
          <a:stretch/>
        </p:blipFill>
        <p:spPr>
          <a:xfrm>
            <a:off x="0" y="6242760"/>
            <a:ext cx="12175920" cy="618840"/>
          </a:xfrm>
          <a:prstGeom prst="rect">
            <a:avLst/>
          </a:prstGeom>
          <a:ln w="0">
            <a:noFill/>
          </a:ln>
        </p:spPr>
      </p:pic>
      <p:sp>
        <p:nvSpPr>
          <p:cNvPr id="46" name="Rectangle 7"/>
          <p:cNvSpPr/>
          <p:nvPr/>
        </p:nvSpPr>
        <p:spPr>
          <a:xfrm>
            <a:off x="10868760" y="0"/>
            <a:ext cx="954360" cy="954360"/>
          </a:xfrm>
          <a:prstGeom prst="rect">
            <a:avLst/>
          </a:prstGeom>
          <a:solidFill>
            <a:srgbClr val="9c0000"/>
          </a:solidFill>
          <a:ln>
            <a:noFill/>
          </a:ln>
        </p:spPr>
        <p:style>
          <a:lnRef idx="2">
            <a:schemeClr val="accent1">
              <a:shade val="50000"/>
            </a:schemeClr>
          </a:lnRef>
          <a:fillRef idx="1">
            <a:schemeClr val="accent1"/>
          </a:fillRef>
          <a:effectRef idx="0">
            <a:schemeClr val="accent1"/>
          </a:effectRef>
          <a:fontRef idx="minor"/>
        </p:style>
        <p:txBody>
          <a:bodyPr lIns="90000" rIns="90000" tIns="45000" bIns="45000" anchor="ctr">
            <a:noAutofit/>
          </a:bodyPr>
          <a:p>
            <a:pPr algn="ctr">
              <a:lnSpc>
                <a:spcPct val="100000"/>
              </a:lnSpc>
            </a:pPr>
            <a:endParaRPr b="0" lang="en-US" sz="1800" spc="-1" strike="noStrike">
              <a:solidFill>
                <a:schemeClr val="lt1"/>
              </a:solidFill>
              <a:latin typeface="Calibri"/>
              <a:ea typeface="DejaVu Sans"/>
            </a:endParaRPr>
          </a:p>
        </p:txBody>
      </p:sp>
      <p:pic>
        <p:nvPicPr>
          <p:cNvPr id="47" name="Picture 10" descr=""/>
          <p:cNvPicPr/>
          <p:nvPr/>
        </p:nvPicPr>
        <p:blipFill>
          <a:blip r:embed="rId3"/>
          <a:stretch/>
        </p:blipFill>
        <p:spPr>
          <a:xfrm>
            <a:off x="10857240" y="-64440"/>
            <a:ext cx="1018440" cy="1018440"/>
          </a:xfrm>
          <a:prstGeom prst="rect">
            <a:avLst/>
          </a:prstGeom>
          <a:ln w="0">
            <a:noFill/>
          </a:ln>
        </p:spPr>
      </p:pic>
      <p:sp>
        <p:nvSpPr>
          <p:cNvPr id="48" name="TextBox 9"/>
          <p:cNvSpPr/>
          <p:nvPr/>
        </p:nvSpPr>
        <p:spPr>
          <a:xfrm>
            <a:off x="185400" y="6362280"/>
            <a:ext cx="46756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Rex Curriculum Resource </a:t>
            </a:r>
            <a:endParaRPr b="0" lang="en-PH" sz="1800" spc="-1" strike="noStrike">
              <a:solidFill>
                <a:srgbClr val="000000"/>
              </a:solidFill>
              <a:latin typeface="Arial"/>
            </a:endParaRPr>
          </a:p>
        </p:txBody>
      </p:sp>
      <p:sp>
        <p:nvSpPr>
          <p:cNvPr id="49" name="TextBox 11"/>
          <p:cNvSpPr/>
          <p:nvPr/>
        </p:nvSpPr>
        <p:spPr>
          <a:xfrm>
            <a:off x="9452520" y="6352200"/>
            <a:ext cx="26071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PH" sz="1800" spc="-1" strike="noStrike">
                <a:solidFill>
                  <a:srgbClr val="ffffff"/>
                </a:solidFill>
                <a:latin typeface="Montserrat Medium"/>
                <a:ea typeface="DejaVu Sans"/>
              </a:rPr>
              <a:t>WWW.REX.COM.PH</a:t>
            </a:r>
            <a:endParaRPr b="0" lang="en-PH" sz="1800" spc="-1" strike="noStrike">
              <a:solidFill>
                <a:srgbClr val="000000"/>
              </a:solidFill>
              <a:latin typeface="Arial"/>
            </a:endParaRPr>
          </a:p>
        </p:txBody>
      </p:sp>
      <p:sp>
        <p:nvSpPr>
          <p:cNvPr id="50" name="PlaceHolder 1"/>
          <p:cNvSpPr>
            <a:spLocks noGrp="1"/>
          </p:cNvSpPr>
          <p:nvPr>
            <p:ph type="ftr" idx="4"/>
          </p:nvPr>
        </p:nvSpPr>
        <p:spPr>
          <a:xfrm>
            <a:off x="4038480" y="6356520"/>
            <a:ext cx="4098600" cy="348840"/>
          </a:xfrm>
          <a:prstGeom prst="rect">
            <a:avLst/>
          </a:prstGeom>
          <a:noFill/>
          <a:ln w="0">
            <a:noFill/>
          </a:ln>
        </p:spPr>
        <p:txBody>
          <a:bodyPr lIns="90000" rIns="90000" tIns="45000" bIns="45000" anchor="ctr">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51" name="PlaceHolder 2"/>
          <p:cNvSpPr>
            <a:spLocks noGrp="1"/>
          </p:cNvSpPr>
          <p:nvPr>
            <p:ph type="sldNum" idx="5"/>
          </p:nvPr>
        </p:nvSpPr>
        <p:spPr>
          <a:xfrm>
            <a:off x="8610480" y="6356520"/>
            <a:ext cx="2727000" cy="348840"/>
          </a:xfrm>
          <a:prstGeom prst="rect">
            <a:avLst/>
          </a:prstGeom>
          <a:noFill/>
          <a:ln w="0">
            <a:noFill/>
          </a:ln>
        </p:spPr>
        <p:txBody>
          <a:bodyPr lIns="90000" rIns="90000" tIns="45000" bIns="45000" anchor="ctr">
            <a:noAutofit/>
          </a:bodyPr>
          <a:lstStyle>
            <a:lvl1pPr indent="0" algn="r">
              <a:lnSpc>
                <a:spcPct val="100000"/>
              </a:lnSpc>
              <a:buNone/>
              <a:tabLst>
                <a:tab algn="l" pos="0"/>
              </a:tabLst>
              <a:defRPr b="0" lang="en-US" sz="1200" spc="-1" strike="noStrike">
                <a:solidFill>
                  <a:srgbClr val="8b8b8b"/>
                </a:solidFill>
                <a:latin typeface="Calibri"/>
                <a:ea typeface="DejaVu Sans"/>
              </a:defRPr>
            </a:lvl1pPr>
          </a:lstStyle>
          <a:p>
            <a:pPr indent="0" algn="r">
              <a:lnSpc>
                <a:spcPct val="100000"/>
              </a:lnSpc>
              <a:buNone/>
              <a:tabLst>
                <a:tab algn="l" pos="0"/>
              </a:tabLst>
            </a:pPr>
            <a:fld id="{6F10474F-FBE4-4976-BA7E-9B4A7BFA341A}" type="slidenum">
              <a:rPr b="0" lang="en-US" sz="1200" spc="-1" strike="noStrike">
                <a:solidFill>
                  <a:srgbClr val="8b8b8b"/>
                </a:solidFill>
                <a:latin typeface="Calibri"/>
                <a:ea typeface="DejaVu Sans"/>
              </a:rPr>
              <a:t>&lt;number&gt;</a:t>
            </a:fld>
            <a:endParaRPr b="0" lang="en-PH" sz="1200" spc="-1" strike="noStrike">
              <a:solidFill>
                <a:srgbClr val="000000"/>
              </a:solidFill>
              <a:latin typeface="Times New Roman"/>
            </a:endParaRPr>
          </a:p>
        </p:txBody>
      </p:sp>
      <p:sp>
        <p:nvSpPr>
          <p:cNvPr id="52" name="PlaceHolder 3"/>
          <p:cNvSpPr>
            <a:spLocks noGrp="1"/>
          </p:cNvSpPr>
          <p:nvPr>
            <p:ph type="dt" idx="6"/>
          </p:nvPr>
        </p:nvSpPr>
        <p:spPr>
          <a:xfrm>
            <a:off x="838080" y="6356520"/>
            <a:ext cx="2727000" cy="348840"/>
          </a:xfrm>
          <a:prstGeom prst="rect">
            <a:avLst/>
          </a:prstGeom>
          <a:noFill/>
          <a:ln w="0">
            <a:noFill/>
          </a:ln>
        </p:spPr>
        <p:txBody>
          <a:bodyPr lIns="90000" rIns="90000" tIns="45000" bIns="45000" anchor="ctr">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5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5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91" name="New REX Education Mission Logo V.png" descr="New REX Education Mission Logo V.png"/>
          <p:cNvPicPr/>
          <p:nvPr/>
        </p:nvPicPr>
        <p:blipFill>
          <a:blip r:embed="rId2"/>
          <a:stretch/>
        </p:blipFill>
        <p:spPr>
          <a:xfrm>
            <a:off x="2755800" y="1508760"/>
            <a:ext cx="6600240" cy="3368520"/>
          </a:xfrm>
          <a:prstGeom prst="rect">
            <a:avLst/>
          </a:prstGeom>
          <a:ln w="12700">
            <a:noFill/>
          </a:ln>
        </p:spPr>
      </p:pic>
      <p:sp>
        <p:nvSpPr>
          <p:cNvPr id="92" name="PlaceHolder 1"/>
          <p:cNvSpPr>
            <a:spLocks noGrp="1"/>
          </p:cNvSpPr>
          <p:nvPr>
            <p:ph type="ftr" idx="7"/>
          </p:nvPr>
        </p:nvSpPr>
        <p:spPr>
          <a:xfrm>
            <a:off x="4038480" y="6356520"/>
            <a:ext cx="4098600" cy="348840"/>
          </a:xfrm>
          <a:prstGeom prst="rect">
            <a:avLst/>
          </a:prstGeom>
          <a:noFill/>
          <a:ln w="0">
            <a:noFill/>
          </a:ln>
        </p:spPr>
        <p:txBody>
          <a:bodyPr lIns="90000" rIns="90000" tIns="45000" bIns="45000" anchor="t">
            <a:noAutofit/>
          </a:bodyPr>
          <a:lstStyle>
            <a:lvl1pPr indent="0" algn="ctr">
              <a:lnSpc>
                <a:spcPct val="100000"/>
              </a:lnSpc>
              <a:buNone/>
              <a:tabLst>
                <a:tab algn="l" pos="0"/>
              </a:tabLst>
              <a:defRPr b="0" lang="en-PH" sz="1400" spc="-1" strike="noStrike">
                <a:solidFill>
                  <a:srgbClr val="000000"/>
                </a:solidFill>
                <a:latin typeface="Times New Roman"/>
                <a:ea typeface="DejaVu Sans"/>
              </a:defRPr>
            </a:lvl1pPr>
          </a:lstStyle>
          <a:p>
            <a:pPr indent="0" algn="ctr">
              <a:lnSpc>
                <a:spcPct val="100000"/>
              </a:lnSpc>
              <a:buNone/>
              <a:tabLst>
                <a:tab algn="l" pos="0"/>
              </a:tabLst>
            </a:pPr>
            <a:r>
              <a:rPr b="0" lang="en-PH" sz="1400" spc="-1" strike="noStrike">
                <a:solidFill>
                  <a:srgbClr val="000000"/>
                </a:solidFill>
                <a:latin typeface="Times New Roman"/>
                <a:ea typeface="DejaVu Sans"/>
              </a:rPr>
              <a:t>&lt;footer&gt;</a:t>
            </a:r>
            <a:endParaRPr b="0" lang="en-PH" sz="1400" spc="-1" strike="noStrike">
              <a:solidFill>
                <a:srgbClr val="000000"/>
              </a:solidFill>
              <a:latin typeface="Times New Roman"/>
            </a:endParaRPr>
          </a:p>
        </p:txBody>
      </p:sp>
      <p:sp>
        <p:nvSpPr>
          <p:cNvPr id="93" name="PlaceHolder 2"/>
          <p:cNvSpPr>
            <a:spLocks noGrp="1"/>
          </p:cNvSpPr>
          <p:nvPr>
            <p:ph type="sldNum" idx="8"/>
          </p:nvPr>
        </p:nvSpPr>
        <p:spPr>
          <a:xfrm>
            <a:off x="8610480" y="6356520"/>
            <a:ext cx="2727000" cy="348840"/>
          </a:xfrm>
          <a:prstGeom prst="rect">
            <a:avLst/>
          </a:prstGeom>
          <a:noFill/>
          <a:ln w="0">
            <a:noFill/>
          </a:ln>
        </p:spPr>
        <p:txBody>
          <a:bodyPr lIns="90000" rIns="90000" tIns="45000" bIns="45000" anchor="t">
            <a:noAutofit/>
          </a:bodyPr>
          <a:lstStyle>
            <a:lvl1pPr indent="0">
              <a:lnSpc>
                <a:spcPct val="100000"/>
              </a:lnSpc>
              <a:buNone/>
              <a:tabLst>
                <a:tab algn="l" pos="0"/>
              </a:tabLst>
              <a:defRPr b="0" lang="en-US" sz="1800" spc="-1" strike="noStrike">
                <a:solidFill>
                  <a:srgbClr val="000000"/>
                </a:solidFill>
                <a:latin typeface="Calibri"/>
                <a:ea typeface="DejaVu Sans"/>
              </a:defRPr>
            </a:lvl1pPr>
          </a:lstStyle>
          <a:p>
            <a:pPr indent="0">
              <a:lnSpc>
                <a:spcPct val="100000"/>
              </a:lnSpc>
              <a:buNone/>
              <a:tabLst>
                <a:tab algn="l" pos="0"/>
              </a:tabLst>
            </a:pPr>
            <a:fld id="{A02C7482-ACA1-4D30-93F8-0B4B47B8A0FB}" type="slidenum">
              <a:rPr b="0" lang="en-US" sz="1800" spc="-1" strike="noStrike">
                <a:solidFill>
                  <a:srgbClr val="000000"/>
                </a:solidFill>
                <a:latin typeface="Calibri"/>
                <a:ea typeface="DejaVu Sans"/>
              </a:rPr>
              <a:t>&lt;number&gt;</a:t>
            </a:fld>
            <a:endParaRPr b="0" lang="en-PH" sz="1800" spc="-1" strike="noStrike">
              <a:solidFill>
                <a:srgbClr val="000000"/>
              </a:solidFill>
              <a:latin typeface="Times New Roman"/>
            </a:endParaRPr>
          </a:p>
        </p:txBody>
      </p:sp>
      <p:sp>
        <p:nvSpPr>
          <p:cNvPr id="94" name="PlaceHolder 3"/>
          <p:cNvSpPr>
            <a:spLocks noGrp="1"/>
          </p:cNvSpPr>
          <p:nvPr>
            <p:ph type="dt" idx="9"/>
          </p:nvPr>
        </p:nvSpPr>
        <p:spPr>
          <a:xfrm>
            <a:off x="838080" y="6356520"/>
            <a:ext cx="2727000" cy="348840"/>
          </a:xfrm>
          <a:prstGeom prst="rect">
            <a:avLst/>
          </a:prstGeom>
          <a:noFill/>
          <a:ln w="0">
            <a:noFill/>
          </a:ln>
        </p:spPr>
        <p:txBody>
          <a:bodyPr lIns="90000" rIns="90000" tIns="45000" bIns="45000" anchor="t">
            <a:noAutofit/>
          </a:bodyPr>
          <a:lstStyle>
            <a:lvl1pPr indent="0">
              <a:buNone/>
              <a:defRPr b="0" lang="en-PH" sz="1400" spc="-1" strike="noStrike">
                <a:solidFill>
                  <a:srgbClr val="000000"/>
                </a:solidFill>
                <a:latin typeface="Times New Roman"/>
              </a:defRPr>
            </a:lvl1pPr>
          </a:lstStyle>
          <a:p>
            <a:pPr indent="0">
              <a:buNone/>
            </a:pPr>
            <a:r>
              <a:rPr b="0" lang="en-PH" sz="1400" spc="-1" strike="noStrike">
                <a:solidFill>
                  <a:srgbClr val="000000"/>
                </a:solidFill>
                <a:latin typeface="Times New Roman"/>
              </a:rPr>
              <a:t>&lt;date/time&gt;</a:t>
            </a:r>
            <a:endParaRPr b="0" lang="en-PH" sz="1400" spc="-1" strike="noStrike">
              <a:solidFill>
                <a:srgbClr val="000000"/>
              </a:solidFill>
              <a:latin typeface="Times New Roman"/>
            </a:endParaRPr>
          </a:p>
        </p:txBody>
      </p:sp>
      <p:sp>
        <p:nvSpPr>
          <p:cNvPr id="9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indent="0" algn="ctr">
              <a:buNone/>
            </a:pPr>
            <a:r>
              <a:rPr b="0" lang="en-PH" sz="4400" spc="-1" strike="noStrike">
                <a:solidFill>
                  <a:srgbClr val="000000"/>
                </a:solidFill>
                <a:latin typeface="Arial"/>
              </a:rPr>
              <a:t>Click to edit the title text format</a:t>
            </a:r>
            <a:endParaRPr b="0" lang="en-PH" sz="4400" spc="-1" strike="noStrike">
              <a:solidFill>
                <a:srgbClr val="000000"/>
              </a:solidFill>
              <a:latin typeface="Arial"/>
            </a:endParaRPr>
          </a:p>
        </p:txBody>
      </p:sp>
      <p:sp>
        <p:nvSpPr>
          <p:cNvPr id="9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solidFill>
                  <a:srgbClr val="000000"/>
                </a:solidFill>
                <a:latin typeface="Arial"/>
              </a:rPr>
              <a:t>Click to edit the outline text format</a:t>
            </a:r>
            <a:endParaRPr b="0" lang="en-PH"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en-PH" sz="2800" spc="-1" strike="noStrike">
                <a:solidFill>
                  <a:srgbClr val="000000"/>
                </a:solidFill>
                <a:latin typeface="Arial"/>
              </a:rPr>
              <a:t>Second Outline Level</a:t>
            </a:r>
            <a:endParaRPr b="0" lang="en-PH"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en-PH" sz="2400" spc="-1" strike="noStrike">
                <a:solidFill>
                  <a:srgbClr val="000000"/>
                </a:solidFill>
                <a:latin typeface="Arial"/>
              </a:rPr>
              <a:t>Third Outline Level</a:t>
            </a:r>
            <a:endParaRPr b="0" lang="en-PH"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en-PH" sz="2000" spc="-1" strike="noStrike">
                <a:solidFill>
                  <a:srgbClr val="000000"/>
                </a:solidFill>
                <a:latin typeface="Arial"/>
              </a:rPr>
              <a:t>Fourth Outline Level</a:t>
            </a:r>
            <a:endParaRPr b="0" lang="en-PH"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en-PH" sz="2000" spc="-1" strike="noStrike">
                <a:solidFill>
                  <a:srgbClr val="000000"/>
                </a:solidFill>
                <a:latin typeface="Arial"/>
              </a:rPr>
              <a:t>Fifth Outline Level</a:t>
            </a:r>
            <a:endParaRPr b="0" lang="en-PH"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en-PH" sz="2000" spc="-1" strike="noStrike">
                <a:solidFill>
                  <a:srgbClr val="000000"/>
                </a:solidFill>
                <a:latin typeface="Arial"/>
              </a:rPr>
              <a:t>Sixth Outline Level</a:t>
            </a:r>
            <a:endParaRPr b="0" lang="en-PH"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en-PH" sz="2000" spc="-1" strike="noStrike">
                <a:solidFill>
                  <a:srgbClr val="000000"/>
                </a:solidFill>
                <a:latin typeface="Arial"/>
              </a:rPr>
              <a:t>Seventh Outline Level</a:t>
            </a:r>
            <a:endParaRPr b="0" lang="en-PH"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 name="Rectangle 132"/>
          <p:cNvSpPr/>
          <p:nvPr/>
        </p:nvSpPr>
        <p:spPr>
          <a:xfrm>
            <a:off x="4540680" y="2736000"/>
            <a:ext cx="6824160" cy="6634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pPr>
            <a:r>
              <a:rPr b="1" lang="en-PH" sz="3600" spc="-1" strike="noStrike">
                <a:solidFill>
                  <a:srgbClr val="ffffff"/>
                </a:solidFill>
                <a:latin typeface="Montserrat Medium"/>
                <a:ea typeface="DejaVu Sans"/>
              </a:rPr>
              <a:t>Ating mga Pagdiriwang at Tradisyon</a:t>
            </a:r>
            <a:endParaRPr b="0" lang="en-PH" sz="36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 name="Rectangle 13"/>
          <p:cNvSpPr/>
          <p:nvPr/>
        </p:nvSpPr>
        <p:spPr>
          <a:xfrm>
            <a:off x="-113040" y="532080"/>
            <a:ext cx="69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3" name="Rectangle 14"/>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Pagdiriwang na Pansibiko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4" name=""/>
          <p:cNvSpPr txBox="1"/>
          <p:nvPr/>
        </p:nvSpPr>
        <p:spPr>
          <a:xfrm>
            <a:off x="1562400" y="2149560"/>
            <a:ext cx="5817600" cy="3070440"/>
          </a:xfrm>
          <a:prstGeom prst="rect">
            <a:avLst/>
          </a:prstGeom>
          <a:noFill/>
          <a:ln w="0">
            <a:noFill/>
          </a:ln>
        </p:spPr>
        <p:txBody>
          <a:bodyPr lIns="90000" rIns="90000" tIns="45000" bIns="45000" anchor="t">
            <a:noAutofit/>
          </a:bodyPr>
          <a:p>
            <a:pPr algn="just">
              <a:lnSpc>
                <a:spcPct val="100000"/>
              </a:lnSpc>
            </a:pPr>
            <a:r>
              <a:rPr b="0" lang="en-PH" sz="2200" spc="-1" strike="noStrike">
                <a:solidFill>
                  <a:srgbClr val="000000"/>
                </a:solidFill>
                <a:latin typeface="Lato"/>
              </a:rPr>
              <a:t>Ginugunita natin tuwing ikalawang linggo ng Mayo ang kahalagahan ng mga ina. Binabati at pinasasalamatan natin ang ating ina, lola, tiya, at lahat ng mga ina. Binibigyan natin sila ng panahon para ipakita ang ating pagmamahal sa kanila.</a:t>
            </a:r>
            <a:endParaRPr b="0" lang="en-PH" sz="2200" spc="-1" strike="noStrike">
              <a:solidFill>
                <a:srgbClr val="000000"/>
              </a:solidFill>
              <a:latin typeface="Lato"/>
            </a:endParaRPr>
          </a:p>
          <a:p>
            <a:pPr algn="just">
              <a:lnSpc>
                <a:spcPct val="100000"/>
              </a:lnSpc>
            </a:pPr>
            <a:endParaRPr b="0" lang="en-PH" sz="2200" spc="-1" strike="noStrike">
              <a:solidFill>
                <a:srgbClr val="000000"/>
              </a:solidFill>
              <a:latin typeface="Lato"/>
            </a:endParaRPr>
          </a:p>
        </p:txBody>
      </p:sp>
      <p:sp>
        <p:nvSpPr>
          <p:cNvPr id="175" name=""/>
          <p:cNvSpPr txBox="1"/>
          <p:nvPr/>
        </p:nvSpPr>
        <p:spPr>
          <a:xfrm>
            <a:off x="892800" y="1512000"/>
            <a:ext cx="7207200" cy="821880"/>
          </a:xfrm>
          <a:prstGeom prst="rect">
            <a:avLst/>
          </a:prstGeom>
          <a:noFill/>
          <a:ln w="0">
            <a:noFill/>
          </a:ln>
        </p:spPr>
        <p:txBody>
          <a:bodyPr lIns="90000" rIns="90000" tIns="45000" bIns="45000" anchor="t">
            <a:noAutofit/>
          </a:bodyPr>
          <a:p>
            <a:pPr marL="216000" indent="-216000">
              <a:lnSpc>
                <a:spcPct val="100000"/>
              </a:lnSpc>
              <a:buClr>
                <a:srgbClr val="000000"/>
              </a:buClr>
              <a:buSzPct val="45000"/>
              <a:buFont typeface="Wingdings" charset="2"/>
              <a:buChar char=""/>
            </a:pPr>
            <a:r>
              <a:rPr b="1" lang="en-PH" sz="2400" spc="-1" strike="noStrike">
                <a:solidFill>
                  <a:srgbClr val="000000"/>
                </a:solidFill>
                <a:latin typeface="Lato"/>
              </a:rPr>
              <a:t>Araw ng mga Ina</a:t>
            </a:r>
            <a:endParaRPr b="1" lang="en-PH" sz="2400" spc="-1" strike="noStrike">
              <a:solidFill>
                <a:srgbClr val="000000"/>
              </a:solidFill>
              <a:latin typeface="Lato"/>
            </a:endParaRPr>
          </a:p>
        </p:txBody>
      </p:sp>
      <p:pic>
        <p:nvPicPr>
          <p:cNvPr id="176" name="" descr=""/>
          <p:cNvPicPr/>
          <p:nvPr/>
        </p:nvPicPr>
        <p:blipFill>
          <a:blip r:embed="rId1"/>
          <a:stretch/>
        </p:blipFill>
        <p:spPr>
          <a:xfrm>
            <a:off x="7598160" y="2238480"/>
            <a:ext cx="3741840" cy="298188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 name="Rectangle 15"/>
          <p:cNvSpPr/>
          <p:nvPr/>
        </p:nvSpPr>
        <p:spPr>
          <a:xfrm>
            <a:off x="-113040" y="532080"/>
            <a:ext cx="69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78" name="Rectangle 20"/>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Pagdiriwang na Pansibiko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79" name=""/>
          <p:cNvSpPr txBox="1"/>
          <p:nvPr/>
        </p:nvSpPr>
        <p:spPr>
          <a:xfrm>
            <a:off x="1562400" y="2149560"/>
            <a:ext cx="5817600" cy="3070440"/>
          </a:xfrm>
          <a:prstGeom prst="rect">
            <a:avLst/>
          </a:prstGeom>
          <a:noFill/>
          <a:ln w="0">
            <a:noFill/>
          </a:ln>
        </p:spPr>
        <p:txBody>
          <a:bodyPr lIns="90000" rIns="90000" tIns="45000" bIns="45000" anchor="t">
            <a:noAutofit/>
          </a:bodyPr>
          <a:p>
            <a:pPr algn="just">
              <a:lnSpc>
                <a:spcPct val="100000"/>
              </a:lnSpc>
            </a:pPr>
            <a:r>
              <a:rPr b="0" lang="en-PH" sz="2200" spc="-1" strike="noStrike">
                <a:solidFill>
                  <a:srgbClr val="000000"/>
                </a:solidFill>
                <a:latin typeface="Lato"/>
              </a:rPr>
              <a:t>Ipinagdiriwang natin ang Araw ng mga Ama tuwing ikatlong Linggo ng Hunyo. Binabati natin ang ating ama, lolo, tiyo, at iba pang mga ama sa araw na ito. Ipinahahayag natin sa iba’t ibang paraan ang pagpapahalaga sa kanila.</a:t>
            </a:r>
            <a:endParaRPr b="0" lang="en-PH" sz="2200" spc="-1" strike="noStrike">
              <a:solidFill>
                <a:srgbClr val="000000"/>
              </a:solidFill>
              <a:latin typeface="Lato"/>
            </a:endParaRPr>
          </a:p>
          <a:p>
            <a:pPr algn="just">
              <a:lnSpc>
                <a:spcPct val="100000"/>
              </a:lnSpc>
            </a:pPr>
            <a:endParaRPr b="0" lang="en-PH" sz="2200" spc="-1" strike="noStrike">
              <a:solidFill>
                <a:srgbClr val="000000"/>
              </a:solidFill>
              <a:latin typeface="Lato"/>
            </a:endParaRPr>
          </a:p>
        </p:txBody>
      </p:sp>
      <p:sp>
        <p:nvSpPr>
          <p:cNvPr id="180" name=""/>
          <p:cNvSpPr txBox="1"/>
          <p:nvPr/>
        </p:nvSpPr>
        <p:spPr>
          <a:xfrm>
            <a:off x="892800" y="1512000"/>
            <a:ext cx="7207200" cy="821880"/>
          </a:xfrm>
          <a:prstGeom prst="rect">
            <a:avLst/>
          </a:prstGeom>
          <a:noFill/>
          <a:ln w="0">
            <a:noFill/>
          </a:ln>
        </p:spPr>
        <p:txBody>
          <a:bodyPr lIns="90000" rIns="90000" tIns="45000" bIns="45000" anchor="t">
            <a:noAutofit/>
          </a:bodyPr>
          <a:p>
            <a:pPr marL="216000" indent="-216000">
              <a:lnSpc>
                <a:spcPct val="100000"/>
              </a:lnSpc>
              <a:buClr>
                <a:srgbClr val="000000"/>
              </a:buClr>
              <a:buSzPct val="45000"/>
              <a:buFont typeface="Wingdings" charset="2"/>
              <a:buChar char=""/>
            </a:pPr>
            <a:r>
              <a:rPr b="1" lang="en-PH" sz="2400" spc="-1" strike="noStrike">
                <a:solidFill>
                  <a:srgbClr val="000000"/>
                </a:solidFill>
                <a:latin typeface="Lato"/>
              </a:rPr>
              <a:t>Araw ng mga Ama</a:t>
            </a:r>
            <a:endParaRPr b="1" lang="en-PH" sz="2400" spc="-1" strike="noStrike">
              <a:solidFill>
                <a:srgbClr val="000000"/>
              </a:solidFill>
              <a:latin typeface="Lato"/>
            </a:endParaRPr>
          </a:p>
        </p:txBody>
      </p:sp>
      <p:pic>
        <p:nvPicPr>
          <p:cNvPr id="181" name="" descr=""/>
          <p:cNvPicPr/>
          <p:nvPr/>
        </p:nvPicPr>
        <p:blipFill>
          <a:blip r:embed="rId1"/>
          <a:stretch/>
        </p:blipFill>
        <p:spPr>
          <a:xfrm>
            <a:off x="7598160" y="2246760"/>
            <a:ext cx="3741840" cy="297396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2" name="Rectangle 21"/>
          <p:cNvSpPr/>
          <p:nvPr/>
        </p:nvSpPr>
        <p:spPr>
          <a:xfrm>
            <a:off x="-113040" y="532080"/>
            <a:ext cx="69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83" name="Rectangle 22"/>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Pagdiriwang na Pansibiko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4" name=""/>
          <p:cNvSpPr txBox="1"/>
          <p:nvPr/>
        </p:nvSpPr>
        <p:spPr>
          <a:xfrm>
            <a:off x="1562400" y="2149560"/>
            <a:ext cx="5817600" cy="3070440"/>
          </a:xfrm>
          <a:prstGeom prst="rect">
            <a:avLst/>
          </a:prstGeom>
          <a:noFill/>
          <a:ln w="0">
            <a:noFill/>
          </a:ln>
        </p:spPr>
        <p:txBody>
          <a:bodyPr lIns="90000" rIns="90000" tIns="45000" bIns="45000" anchor="t">
            <a:noAutofit/>
          </a:bodyPr>
          <a:p>
            <a:pPr algn="just">
              <a:lnSpc>
                <a:spcPct val="100000"/>
              </a:lnSpc>
            </a:pPr>
            <a:r>
              <a:rPr b="0" lang="en-PH" sz="2200" spc="-1" strike="noStrike">
                <a:solidFill>
                  <a:srgbClr val="000000"/>
                </a:solidFill>
                <a:latin typeface="Lato"/>
              </a:rPr>
              <a:t>Tuwing ika-5 ng Oktubre ng bawat taon, inaalaala natin ang kahalagahan ng mga guro. Ipinaaabot natin ang ating pasasalamat sa kabutihang ginagawa nila sa atin.</a:t>
            </a:r>
            <a:endParaRPr b="0" lang="en-PH" sz="2200" spc="-1" strike="noStrike">
              <a:solidFill>
                <a:srgbClr val="000000"/>
              </a:solidFill>
              <a:latin typeface="Lato"/>
            </a:endParaRPr>
          </a:p>
          <a:p>
            <a:pPr algn="just">
              <a:lnSpc>
                <a:spcPct val="100000"/>
              </a:lnSpc>
            </a:pPr>
            <a:endParaRPr b="0" lang="en-PH" sz="2200" spc="-1" strike="noStrike">
              <a:solidFill>
                <a:srgbClr val="000000"/>
              </a:solidFill>
              <a:latin typeface="Lato"/>
            </a:endParaRPr>
          </a:p>
        </p:txBody>
      </p:sp>
      <p:sp>
        <p:nvSpPr>
          <p:cNvPr id="185" name=""/>
          <p:cNvSpPr txBox="1"/>
          <p:nvPr/>
        </p:nvSpPr>
        <p:spPr>
          <a:xfrm>
            <a:off x="892800" y="1512000"/>
            <a:ext cx="7207200" cy="821880"/>
          </a:xfrm>
          <a:prstGeom prst="rect">
            <a:avLst/>
          </a:prstGeom>
          <a:noFill/>
          <a:ln w="0">
            <a:noFill/>
          </a:ln>
        </p:spPr>
        <p:txBody>
          <a:bodyPr lIns="90000" rIns="90000" tIns="45000" bIns="45000" anchor="t">
            <a:noAutofit/>
          </a:bodyPr>
          <a:p>
            <a:pPr marL="216000" indent="-216000">
              <a:lnSpc>
                <a:spcPct val="100000"/>
              </a:lnSpc>
              <a:buClr>
                <a:srgbClr val="000000"/>
              </a:buClr>
              <a:buSzPct val="45000"/>
              <a:buFont typeface="Wingdings" charset="2"/>
              <a:buChar char=""/>
            </a:pPr>
            <a:r>
              <a:rPr b="1" lang="en-PH" sz="2400" spc="-1" strike="noStrike">
                <a:solidFill>
                  <a:srgbClr val="000000"/>
                </a:solidFill>
                <a:latin typeface="Lato"/>
              </a:rPr>
              <a:t>Araw ng mga Guro</a:t>
            </a:r>
            <a:endParaRPr b="1" lang="en-PH" sz="2400" spc="-1" strike="noStrike">
              <a:solidFill>
                <a:srgbClr val="000000"/>
              </a:solidFill>
              <a:latin typeface="Lato"/>
            </a:endParaRPr>
          </a:p>
        </p:txBody>
      </p:sp>
      <p:pic>
        <p:nvPicPr>
          <p:cNvPr id="186" name="" descr=""/>
          <p:cNvPicPr/>
          <p:nvPr/>
        </p:nvPicPr>
        <p:blipFill>
          <a:blip r:embed="rId1"/>
          <a:stretch/>
        </p:blipFill>
        <p:spPr>
          <a:xfrm>
            <a:off x="7598160" y="2246400"/>
            <a:ext cx="3741840" cy="29743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87" name="Rectangle 23"/>
          <p:cNvSpPr/>
          <p:nvPr/>
        </p:nvSpPr>
        <p:spPr>
          <a:xfrm>
            <a:off x="-113040" y="532080"/>
            <a:ext cx="44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88" name="Rectangle 24"/>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Tradisyon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89" name=""/>
          <p:cNvSpPr txBox="1"/>
          <p:nvPr/>
        </p:nvSpPr>
        <p:spPr>
          <a:xfrm>
            <a:off x="1562400" y="2149560"/>
            <a:ext cx="5817600" cy="4256280"/>
          </a:xfrm>
          <a:prstGeom prst="rect">
            <a:avLst/>
          </a:prstGeom>
          <a:noFill/>
          <a:ln w="0">
            <a:noFill/>
          </a:ln>
        </p:spPr>
        <p:txBody>
          <a:bodyPr lIns="90000" rIns="90000" tIns="45000" bIns="45000" anchor="t">
            <a:noAutofit/>
          </a:bodyPr>
          <a:p>
            <a:pPr algn="just">
              <a:lnSpc>
                <a:spcPct val="100000"/>
              </a:lnSpc>
              <a:spcBef>
                <a:spcPts val="283"/>
              </a:spcBef>
              <a:spcAft>
                <a:spcPts val="283"/>
              </a:spcAft>
            </a:pPr>
            <a:r>
              <a:rPr b="0" lang="en-PH" sz="2200" spc="-1" strike="noStrike">
                <a:solidFill>
                  <a:srgbClr val="000000"/>
                </a:solidFill>
                <a:latin typeface="Lato"/>
              </a:rPr>
              <a:t>Pinahahalagahan natin ang ating kapwa lalo na ang mga matatanda. Iba-iba ang paraan ng pagpapakita natin ng paggalang. Ang iba ay gumagamit ng magagalang na salita gaya ng ‘po’ at ‘opo.’ Ang iba naman ay nagmamano lalo na kung sila ay kamag-anak. </a:t>
            </a:r>
            <a:endParaRPr b="0" lang="en-PH" sz="2200" spc="-1" strike="noStrike">
              <a:solidFill>
                <a:srgbClr val="000000"/>
              </a:solidFill>
              <a:latin typeface="Lato"/>
              <a:ea typeface="PingFang SC"/>
            </a:endParaRPr>
          </a:p>
          <a:p>
            <a:pPr algn="just">
              <a:lnSpc>
                <a:spcPct val="100000"/>
              </a:lnSpc>
              <a:spcBef>
                <a:spcPts val="283"/>
              </a:spcBef>
              <a:spcAft>
                <a:spcPts val="283"/>
              </a:spcAft>
            </a:pPr>
            <a:r>
              <a:rPr b="0" lang="en-PH" sz="2200" spc="-1" strike="noStrike">
                <a:solidFill>
                  <a:srgbClr val="000000"/>
                </a:solidFill>
                <a:latin typeface="Lato"/>
              </a:rPr>
              <a:t>May mga pantawag tayo sa mga nakatatanda. ‘Kuya,’ ‘Manong,’ o ‘Manoy’ ang sa nakatatandang lalaki. ‘Ate,’ ‘Manang,’ o ‘Manay’ naman ang tawag sa mga nakatatandang babae.</a:t>
            </a:r>
            <a:endParaRPr b="0" lang="en-PH" sz="2200" spc="-1" strike="noStrike">
              <a:solidFill>
                <a:srgbClr val="000000"/>
              </a:solidFill>
              <a:latin typeface="Lato"/>
              <a:ea typeface="PingFang SC"/>
            </a:endParaRPr>
          </a:p>
          <a:p>
            <a:pPr algn="just">
              <a:lnSpc>
                <a:spcPct val="100000"/>
              </a:lnSpc>
              <a:spcBef>
                <a:spcPts val="283"/>
              </a:spcBef>
              <a:spcAft>
                <a:spcPts val="283"/>
              </a:spcAft>
            </a:pPr>
            <a:endParaRPr b="0" lang="en-PH" sz="2200" spc="-1" strike="noStrike">
              <a:solidFill>
                <a:srgbClr val="000000"/>
              </a:solidFill>
              <a:latin typeface="Lato"/>
              <a:ea typeface="PingFang SC"/>
            </a:endParaRPr>
          </a:p>
        </p:txBody>
      </p:sp>
      <p:sp>
        <p:nvSpPr>
          <p:cNvPr id="190" name=""/>
          <p:cNvSpPr txBox="1"/>
          <p:nvPr/>
        </p:nvSpPr>
        <p:spPr>
          <a:xfrm>
            <a:off x="892800" y="1512000"/>
            <a:ext cx="7207200" cy="821880"/>
          </a:xfrm>
          <a:prstGeom prst="rect">
            <a:avLst/>
          </a:prstGeom>
          <a:noFill/>
          <a:ln w="0">
            <a:noFill/>
          </a:ln>
        </p:spPr>
        <p:txBody>
          <a:bodyPr lIns="90000" rIns="90000" tIns="45000" bIns="45000" anchor="t">
            <a:noAutofit/>
          </a:bodyPr>
          <a:p>
            <a:pPr marL="216000" indent="-216000">
              <a:lnSpc>
                <a:spcPct val="100000"/>
              </a:lnSpc>
              <a:buClr>
                <a:srgbClr val="000000"/>
              </a:buClr>
              <a:buSzPct val="45000"/>
              <a:buFont typeface="Wingdings" charset="2"/>
              <a:buChar char=""/>
            </a:pPr>
            <a:r>
              <a:rPr b="1" lang="en-PH" sz="2400" spc="-1" strike="noStrike">
                <a:solidFill>
                  <a:srgbClr val="000000"/>
                </a:solidFill>
                <a:latin typeface="Lato"/>
              </a:rPr>
              <a:t>Paggalang</a:t>
            </a:r>
            <a:endParaRPr b="1" lang="en-PH" sz="2400" spc="-1" strike="noStrike">
              <a:solidFill>
                <a:srgbClr val="000000"/>
              </a:solidFill>
              <a:latin typeface="Lato"/>
            </a:endParaRPr>
          </a:p>
        </p:txBody>
      </p:sp>
      <p:pic>
        <p:nvPicPr>
          <p:cNvPr id="191" name="" descr=""/>
          <p:cNvPicPr/>
          <p:nvPr/>
        </p:nvPicPr>
        <p:blipFill>
          <a:blip r:embed="rId1"/>
          <a:stretch/>
        </p:blipFill>
        <p:spPr>
          <a:xfrm>
            <a:off x="7598160" y="2246400"/>
            <a:ext cx="3741840" cy="29743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Rectangle 25"/>
          <p:cNvSpPr/>
          <p:nvPr/>
        </p:nvSpPr>
        <p:spPr>
          <a:xfrm>
            <a:off x="-113040" y="532080"/>
            <a:ext cx="44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93" name="Rectangle 26"/>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Tradisyon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94" name=""/>
          <p:cNvSpPr txBox="1"/>
          <p:nvPr/>
        </p:nvSpPr>
        <p:spPr>
          <a:xfrm>
            <a:off x="1562400" y="2149560"/>
            <a:ext cx="5817600" cy="3070440"/>
          </a:xfrm>
          <a:prstGeom prst="rect">
            <a:avLst/>
          </a:prstGeom>
          <a:noFill/>
          <a:ln w="0">
            <a:noFill/>
          </a:ln>
        </p:spPr>
        <p:txBody>
          <a:bodyPr lIns="90000" rIns="90000" tIns="45000" bIns="45000" anchor="t">
            <a:noAutofit/>
          </a:bodyPr>
          <a:p>
            <a:pPr algn="just">
              <a:lnSpc>
                <a:spcPct val="100000"/>
              </a:lnSpc>
              <a:spcBef>
                <a:spcPts val="283"/>
              </a:spcBef>
              <a:spcAft>
                <a:spcPts val="283"/>
              </a:spcAft>
            </a:pPr>
            <a:r>
              <a:rPr b="0" lang="en-PH" sz="2200" spc="-1" strike="noStrike">
                <a:solidFill>
                  <a:srgbClr val="000000"/>
                </a:solidFill>
                <a:latin typeface="Lato"/>
              </a:rPr>
              <a:t>Ang pagpapahalaga natin sa ating kapwa sa komunidad ay nakikita sa ating mabuting pagtanggap sa kanila. Kapag dumadalaw sila sa ating bahay, binibigyan natin sila ng meryenda o inumin. Magpapadala pa tayo ng mga regalo o pabaon bago sila umalis.</a:t>
            </a:r>
            <a:endParaRPr b="0" lang="en-PH" sz="2200" spc="-1" strike="noStrike">
              <a:solidFill>
                <a:srgbClr val="000000"/>
              </a:solidFill>
              <a:latin typeface="Lato"/>
              <a:ea typeface="PingFang SC"/>
            </a:endParaRPr>
          </a:p>
        </p:txBody>
      </p:sp>
      <p:sp>
        <p:nvSpPr>
          <p:cNvPr id="195" name=""/>
          <p:cNvSpPr txBox="1"/>
          <p:nvPr/>
        </p:nvSpPr>
        <p:spPr>
          <a:xfrm>
            <a:off x="892800" y="1512000"/>
            <a:ext cx="7207200" cy="821880"/>
          </a:xfrm>
          <a:prstGeom prst="rect">
            <a:avLst/>
          </a:prstGeom>
          <a:noFill/>
          <a:ln w="0">
            <a:noFill/>
          </a:ln>
        </p:spPr>
        <p:txBody>
          <a:bodyPr lIns="90000" rIns="90000" tIns="45000" bIns="45000" anchor="t">
            <a:noAutofit/>
          </a:bodyPr>
          <a:p>
            <a:pPr marL="216000" indent="-216000">
              <a:lnSpc>
                <a:spcPct val="100000"/>
              </a:lnSpc>
              <a:buClr>
                <a:srgbClr val="000000"/>
              </a:buClr>
              <a:buSzPct val="45000"/>
              <a:buFont typeface="Wingdings" charset="2"/>
              <a:buChar char=""/>
            </a:pPr>
            <a:r>
              <a:rPr b="1" lang="en-PH" sz="2400" spc="-1" strike="noStrike">
                <a:solidFill>
                  <a:srgbClr val="000000"/>
                </a:solidFill>
                <a:latin typeface="Lato"/>
              </a:rPr>
              <a:t>Malugod na Pagtanggap</a:t>
            </a:r>
            <a:endParaRPr b="1" lang="en-PH" sz="2400" spc="-1" strike="noStrike">
              <a:solidFill>
                <a:srgbClr val="000000"/>
              </a:solidFill>
              <a:latin typeface="Lato"/>
            </a:endParaRPr>
          </a:p>
        </p:txBody>
      </p:sp>
      <p:pic>
        <p:nvPicPr>
          <p:cNvPr id="196" name="" descr=""/>
          <p:cNvPicPr/>
          <p:nvPr/>
        </p:nvPicPr>
        <p:blipFill>
          <a:blip r:embed="rId1"/>
          <a:stretch/>
        </p:blipFill>
        <p:spPr>
          <a:xfrm>
            <a:off x="7598160" y="2246400"/>
            <a:ext cx="3741840" cy="29743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7" name="Rectangle 27"/>
          <p:cNvSpPr/>
          <p:nvPr/>
        </p:nvSpPr>
        <p:spPr>
          <a:xfrm>
            <a:off x="-113040" y="532080"/>
            <a:ext cx="44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98" name="Rectangle 28"/>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Tradisyon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99" name=""/>
          <p:cNvSpPr txBox="1"/>
          <p:nvPr/>
        </p:nvSpPr>
        <p:spPr>
          <a:xfrm>
            <a:off x="1562400" y="2149560"/>
            <a:ext cx="5817600" cy="3070440"/>
          </a:xfrm>
          <a:prstGeom prst="rect">
            <a:avLst/>
          </a:prstGeom>
          <a:noFill/>
          <a:ln w="0">
            <a:noFill/>
          </a:ln>
        </p:spPr>
        <p:txBody>
          <a:bodyPr lIns="90000" rIns="90000" tIns="45000" bIns="45000" anchor="t">
            <a:noAutofit/>
          </a:bodyPr>
          <a:p>
            <a:pPr algn="just">
              <a:lnSpc>
                <a:spcPct val="100000"/>
              </a:lnSpc>
              <a:spcBef>
                <a:spcPts val="283"/>
              </a:spcBef>
              <a:spcAft>
                <a:spcPts val="283"/>
              </a:spcAft>
            </a:pPr>
            <a:r>
              <a:rPr b="0" lang="en-PH" sz="2200" spc="-1" strike="noStrike">
                <a:solidFill>
                  <a:srgbClr val="000000"/>
                </a:solidFill>
                <a:latin typeface="Lato"/>
              </a:rPr>
              <a:t>Bayanihan ang tawag ng mga Pilipino sa espesyal na pagtutulungan ng mga tao sa komunidad. Ang iba naman ay tinatawag itong palusong.</a:t>
            </a:r>
            <a:endParaRPr b="0" lang="en-PH" sz="2200" spc="-1" strike="noStrike">
              <a:solidFill>
                <a:srgbClr val="000000"/>
              </a:solidFill>
              <a:latin typeface="Lato"/>
              <a:ea typeface="PingFang SC"/>
            </a:endParaRPr>
          </a:p>
          <a:p>
            <a:pPr algn="just">
              <a:lnSpc>
                <a:spcPct val="100000"/>
              </a:lnSpc>
              <a:spcBef>
                <a:spcPts val="283"/>
              </a:spcBef>
              <a:spcAft>
                <a:spcPts val="283"/>
              </a:spcAft>
            </a:pPr>
            <a:r>
              <a:rPr b="0" lang="en-PH" sz="2200" spc="-1" strike="noStrike">
                <a:solidFill>
                  <a:srgbClr val="000000"/>
                </a:solidFill>
                <a:latin typeface="Lato"/>
              </a:rPr>
              <a:t>Ang tradisyong ito ay nakikita kung may naglilipat ng bahay, may handaan, at lalo na sa panahon ng sakuna at kalamidad.</a:t>
            </a:r>
            <a:endParaRPr b="0" lang="en-PH" sz="2200" spc="-1" strike="noStrike">
              <a:solidFill>
                <a:srgbClr val="000000"/>
              </a:solidFill>
              <a:latin typeface="Lato"/>
              <a:ea typeface="PingFang SC"/>
            </a:endParaRPr>
          </a:p>
        </p:txBody>
      </p:sp>
      <p:sp>
        <p:nvSpPr>
          <p:cNvPr id="200" name=""/>
          <p:cNvSpPr txBox="1"/>
          <p:nvPr/>
        </p:nvSpPr>
        <p:spPr>
          <a:xfrm>
            <a:off x="892800" y="1512000"/>
            <a:ext cx="7207200" cy="821880"/>
          </a:xfrm>
          <a:prstGeom prst="rect">
            <a:avLst/>
          </a:prstGeom>
          <a:noFill/>
          <a:ln w="0">
            <a:noFill/>
          </a:ln>
        </p:spPr>
        <p:txBody>
          <a:bodyPr lIns="90000" rIns="90000" tIns="45000" bIns="45000" anchor="t">
            <a:noAutofit/>
          </a:bodyPr>
          <a:p>
            <a:pPr marL="216000" indent="-216000">
              <a:lnSpc>
                <a:spcPct val="100000"/>
              </a:lnSpc>
              <a:buClr>
                <a:srgbClr val="000000"/>
              </a:buClr>
              <a:buSzPct val="45000"/>
              <a:buFont typeface="Wingdings" charset="2"/>
              <a:buChar char=""/>
            </a:pPr>
            <a:r>
              <a:rPr b="1" lang="en-PH" sz="2400" spc="-1" strike="noStrike">
                <a:solidFill>
                  <a:srgbClr val="000000"/>
                </a:solidFill>
                <a:latin typeface="Lato"/>
              </a:rPr>
              <a:t>Bayanihan o Palusong</a:t>
            </a:r>
            <a:endParaRPr b="1" lang="en-PH" sz="2400" spc="-1" strike="noStrike">
              <a:solidFill>
                <a:srgbClr val="000000"/>
              </a:solidFill>
              <a:latin typeface="Lato"/>
            </a:endParaRPr>
          </a:p>
        </p:txBody>
      </p:sp>
      <p:pic>
        <p:nvPicPr>
          <p:cNvPr id="201" name="" descr=""/>
          <p:cNvPicPr/>
          <p:nvPr/>
        </p:nvPicPr>
        <p:blipFill>
          <a:blip r:embed="rId1"/>
          <a:stretch/>
        </p:blipFill>
        <p:spPr>
          <a:xfrm>
            <a:off x="7598160" y="2246400"/>
            <a:ext cx="3741840" cy="29743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Rectangle 29"/>
          <p:cNvSpPr/>
          <p:nvPr/>
        </p:nvSpPr>
        <p:spPr>
          <a:xfrm>
            <a:off x="-113040" y="532080"/>
            <a:ext cx="44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03" name="Rectangle 30"/>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Tradisyon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04" name=""/>
          <p:cNvSpPr txBox="1"/>
          <p:nvPr/>
        </p:nvSpPr>
        <p:spPr>
          <a:xfrm>
            <a:off x="1562400" y="2149560"/>
            <a:ext cx="5817600" cy="3106800"/>
          </a:xfrm>
          <a:prstGeom prst="rect">
            <a:avLst/>
          </a:prstGeom>
          <a:noFill/>
          <a:ln w="0">
            <a:noFill/>
          </a:ln>
        </p:spPr>
        <p:txBody>
          <a:bodyPr lIns="90000" rIns="90000" tIns="45000" bIns="45000" anchor="t">
            <a:noAutofit/>
          </a:bodyPr>
          <a:p>
            <a:pPr algn="just">
              <a:lnSpc>
                <a:spcPct val="100000"/>
              </a:lnSpc>
              <a:spcBef>
                <a:spcPts val="283"/>
              </a:spcBef>
              <a:spcAft>
                <a:spcPts val="283"/>
              </a:spcAft>
            </a:pPr>
            <a:r>
              <a:rPr b="0" lang="en-PH" sz="2200" spc="-1" strike="noStrike">
                <a:solidFill>
                  <a:srgbClr val="000000"/>
                </a:solidFill>
                <a:latin typeface="Lato"/>
              </a:rPr>
              <a:t>Ang pakikiramay ay isa rin sa ating mga tradisyon. Nakikiramay tayo sa mga taong namatayan sa ating komunidad. Dumadalaw tayo sa araw ng paglalamay at nagbibigay ng bulaklak at pera. Pumupunta tayo sa araw ng libing. Nakikiramay rin tayo sa mga nasalanta ng sunog, bagyo, baha, lindol, o anumang krisis. Nagbibigay tayo ng mga tulong na pagkain, damit, pera, o iba pang donasyon.</a:t>
            </a:r>
            <a:endParaRPr b="0" lang="en-PH" sz="2200" spc="-1" strike="noStrike">
              <a:solidFill>
                <a:srgbClr val="000000"/>
              </a:solidFill>
              <a:latin typeface="Lato"/>
              <a:ea typeface="PingFang SC"/>
            </a:endParaRPr>
          </a:p>
        </p:txBody>
      </p:sp>
      <p:sp>
        <p:nvSpPr>
          <p:cNvPr id="205" name=""/>
          <p:cNvSpPr txBox="1"/>
          <p:nvPr/>
        </p:nvSpPr>
        <p:spPr>
          <a:xfrm>
            <a:off x="892800" y="1512000"/>
            <a:ext cx="7207200" cy="821880"/>
          </a:xfrm>
          <a:prstGeom prst="rect">
            <a:avLst/>
          </a:prstGeom>
          <a:noFill/>
          <a:ln w="0">
            <a:noFill/>
          </a:ln>
        </p:spPr>
        <p:txBody>
          <a:bodyPr lIns="90000" rIns="90000" tIns="45000" bIns="45000" anchor="t">
            <a:noAutofit/>
          </a:bodyPr>
          <a:p>
            <a:pPr marL="216000" indent="-216000">
              <a:lnSpc>
                <a:spcPct val="100000"/>
              </a:lnSpc>
              <a:buClr>
                <a:srgbClr val="000000"/>
              </a:buClr>
              <a:buSzPct val="45000"/>
              <a:buFont typeface="Wingdings" charset="2"/>
              <a:buChar char=""/>
            </a:pPr>
            <a:r>
              <a:rPr b="1" lang="en-PH" sz="2400" spc="-1" strike="noStrike">
                <a:solidFill>
                  <a:srgbClr val="000000"/>
                </a:solidFill>
                <a:latin typeface="Lato"/>
              </a:rPr>
              <a:t>Pakikiramay</a:t>
            </a:r>
            <a:endParaRPr b="1" lang="en-PH" sz="2400" spc="-1" strike="noStrike">
              <a:solidFill>
                <a:srgbClr val="000000"/>
              </a:solidFill>
              <a:latin typeface="Lato"/>
            </a:endParaRPr>
          </a:p>
        </p:txBody>
      </p:sp>
      <p:pic>
        <p:nvPicPr>
          <p:cNvPr id="206" name="" descr=""/>
          <p:cNvPicPr/>
          <p:nvPr/>
        </p:nvPicPr>
        <p:blipFill>
          <a:blip r:embed="rId1"/>
          <a:stretch/>
        </p:blipFill>
        <p:spPr>
          <a:xfrm>
            <a:off x="7598160" y="2246400"/>
            <a:ext cx="3741840" cy="297432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7" name="Rectangle 31"/>
          <p:cNvSpPr/>
          <p:nvPr/>
        </p:nvSpPr>
        <p:spPr>
          <a:xfrm>
            <a:off x="-113040" y="532080"/>
            <a:ext cx="443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208" name="Rectangle 32"/>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Tradisyon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209" name=""/>
          <p:cNvSpPr txBox="1"/>
          <p:nvPr/>
        </p:nvSpPr>
        <p:spPr>
          <a:xfrm>
            <a:off x="1562400" y="3960000"/>
            <a:ext cx="9417600" cy="1620000"/>
          </a:xfrm>
          <a:prstGeom prst="rect">
            <a:avLst/>
          </a:prstGeom>
          <a:noFill/>
          <a:ln w="0">
            <a:noFill/>
          </a:ln>
        </p:spPr>
        <p:txBody>
          <a:bodyPr lIns="90000" rIns="90000" tIns="45000" bIns="45000" anchor="t">
            <a:noAutofit/>
          </a:bodyPr>
          <a:p>
            <a:pPr algn="just">
              <a:lnSpc>
                <a:spcPct val="100000"/>
              </a:lnSpc>
              <a:spcBef>
                <a:spcPts val="283"/>
              </a:spcBef>
              <a:spcAft>
                <a:spcPts val="283"/>
              </a:spcAft>
            </a:pPr>
            <a:r>
              <a:rPr b="0" lang="en-PH" sz="2200" spc="-1" strike="noStrike">
                <a:solidFill>
                  <a:srgbClr val="000000"/>
                </a:solidFill>
                <a:latin typeface="Lato"/>
              </a:rPr>
              <a:t>Isa rin sa ating tradisyon ang pagkakaroon ng salusalo sa pagdaraos ng mahahalagang araw sa ating buhay tulad ng binyag, kaarawan, pagtatapos sa pag-aaral, kasal, at pagbabalik-bayan. Sa araw na ito, nagkakaroon tayo ng salusalo kasama ang mga kapamilya at kaibigan.</a:t>
            </a:r>
            <a:endParaRPr b="0" lang="en-PH" sz="2200" spc="-1" strike="noStrike">
              <a:solidFill>
                <a:srgbClr val="000000"/>
              </a:solidFill>
              <a:latin typeface="Lato"/>
              <a:ea typeface="PingFang SC"/>
            </a:endParaRPr>
          </a:p>
        </p:txBody>
      </p:sp>
      <p:sp>
        <p:nvSpPr>
          <p:cNvPr id="210" name=""/>
          <p:cNvSpPr txBox="1"/>
          <p:nvPr/>
        </p:nvSpPr>
        <p:spPr>
          <a:xfrm>
            <a:off x="892800" y="1512000"/>
            <a:ext cx="7207200" cy="821880"/>
          </a:xfrm>
          <a:prstGeom prst="rect">
            <a:avLst/>
          </a:prstGeom>
          <a:noFill/>
          <a:ln w="0">
            <a:noFill/>
          </a:ln>
        </p:spPr>
        <p:txBody>
          <a:bodyPr lIns="90000" rIns="90000" tIns="45000" bIns="45000" anchor="t">
            <a:noAutofit/>
          </a:bodyPr>
          <a:p>
            <a:pPr marL="216000" indent="-216000">
              <a:lnSpc>
                <a:spcPct val="100000"/>
              </a:lnSpc>
              <a:buClr>
                <a:srgbClr val="000000"/>
              </a:buClr>
              <a:buSzPct val="45000"/>
              <a:buFont typeface="Wingdings" charset="2"/>
              <a:buChar char=""/>
            </a:pPr>
            <a:r>
              <a:rPr b="1" lang="en-PH" sz="2400" spc="-1" strike="noStrike">
                <a:solidFill>
                  <a:srgbClr val="000000"/>
                </a:solidFill>
                <a:latin typeface="Lato"/>
              </a:rPr>
              <a:t>Pagsasalo-salo</a:t>
            </a:r>
            <a:endParaRPr b="1" lang="en-PH" sz="2400" spc="-1" strike="noStrike">
              <a:solidFill>
                <a:srgbClr val="000000"/>
              </a:solidFill>
              <a:latin typeface="Lato"/>
            </a:endParaRPr>
          </a:p>
        </p:txBody>
      </p:sp>
      <p:pic>
        <p:nvPicPr>
          <p:cNvPr id="211" name="" descr=""/>
          <p:cNvPicPr/>
          <p:nvPr/>
        </p:nvPicPr>
        <p:blipFill>
          <a:blip r:embed="rId1"/>
          <a:stretch/>
        </p:blipFill>
        <p:spPr>
          <a:xfrm>
            <a:off x="1313640" y="2160000"/>
            <a:ext cx="2168280" cy="1626120"/>
          </a:xfrm>
          <a:prstGeom prst="rect">
            <a:avLst/>
          </a:prstGeom>
          <a:ln w="0">
            <a:noFill/>
          </a:ln>
        </p:spPr>
      </p:pic>
      <p:pic>
        <p:nvPicPr>
          <p:cNvPr id="212" name="" descr=""/>
          <p:cNvPicPr/>
          <p:nvPr/>
        </p:nvPicPr>
        <p:blipFill>
          <a:blip r:embed="rId2"/>
          <a:stretch/>
        </p:blipFill>
        <p:spPr>
          <a:xfrm>
            <a:off x="3761640" y="2160000"/>
            <a:ext cx="2142360" cy="1626120"/>
          </a:xfrm>
          <a:prstGeom prst="rect">
            <a:avLst/>
          </a:prstGeom>
          <a:ln w="0">
            <a:noFill/>
          </a:ln>
        </p:spPr>
      </p:pic>
      <p:pic>
        <p:nvPicPr>
          <p:cNvPr id="213" name="" descr=""/>
          <p:cNvPicPr/>
          <p:nvPr/>
        </p:nvPicPr>
        <p:blipFill>
          <a:blip r:embed="rId3"/>
          <a:stretch/>
        </p:blipFill>
        <p:spPr>
          <a:xfrm>
            <a:off x="6209640" y="2160000"/>
            <a:ext cx="2142360" cy="1626120"/>
          </a:xfrm>
          <a:prstGeom prst="rect">
            <a:avLst/>
          </a:prstGeom>
          <a:ln w="0">
            <a:noFill/>
          </a:ln>
        </p:spPr>
      </p:pic>
      <p:pic>
        <p:nvPicPr>
          <p:cNvPr id="214" name="" descr=""/>
          <p:cNvPicPr/>
          <p:nvPr/>
        </p:nvPicPr>
        <p:blipFill>
          <a:blip r:embed="rId4"/>
          <a:stretch/>
        </p:blipFill>
        <p:spPr>
          <a:xfrm>
            <a:off x="8693640" y="2160000"/>
            <a:ext cx="2142360" cy="162612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4" name="Rectangle 6"/>
          <p:cNvSpPr/>
          <p:nvPr/>
        </p:nvSpPr>
        <p:spPr>
          <a:xfrm>
            <a:off x="-113040" y="532080"/>
            <a:ext cx="51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pPr>
              <a:lnSpc>
                <a:spcPct val="100000"/>
              </a:lnSpc>
            </a:pPr>
            <a:endParaRPr b="0" lang="en-PH" sz="1800" spc="-1" strike="noStrike">
              <a:solidFill>
                <a:srgbClr val="000000"/>
              </a:solidFill>
              <a:latin typeface="Arial"/>
              <a:ea typeface="DejaVu Sans"/>
            </a:endParaRPr>
          </a:p>
        </p:txBody>
      </p:sp>
      <p:sp>
        <p:nvSpPr>
          <p:cNvPr id="135" name="Rectangle 7"/>
          <p:cNvSpPr/>
          <p:nvPr/>
        </p:nvSpPr>
        <p:spPr>
          <a:xfrm>
            <a:off x="426960" y="532080"/>
            <a:ext cx="632628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Mga Pagdiriwang</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6" name=""/>
          <p:cNvSpPr txBox="1"/>
          <p:nvPr/>
        </p:nvSpPr>
        <p:spPr>
          <a:xfrm>
            <a:off x="1058400" y="1537560"/>
            <a:ext cx="9921600" cy="3106800"/>
          </a:xfrm>
          <a:prstGeom prst="rect">
            <a:avLst/>
          </a:prstGeom>
          <a:noFill/>
          <a:ln w="0">
            <a:noFill/>
          </a:ln>
        </p:spPr>
        <p:txBody>
          <a:bodyPr lIns="90000" rIns="90000" tIns="45000" bIns="45000" anchor="t">
            <a:noAutofit/>
          </a:bodyPr>
          <a:p>
            <a:pPr algn="just"/>
            <a:r>
              <a:rPr b="0" lang="en-PH" sz="2200" spc="-1" strike="noStrike">
                <a:solidFill>
                  <a:srgbClr val="000000"/>
                </a:solidFill>
                <a:latin typeface="Lato"/>
              </a:rPr>
              <a:t>May mga pagdiriwang sa ating komunidad. Sa araw ng pagdiriwang tayo ay nagsasaya, nagsasalo-salo, at nagbibigayparangal bilang paggunita sa mga tao, pangyayari, at bagay na mahalaga sa atin. Ito ay kadalasang nagmula sa ating mga</a:t>
            </a:r>
            <a:endParaRPr b="0" lang="en-PH" sz="2200" spc="-1" strike="noStrike">
              <a:solidFill>
                <a:srgbClr val="000000"/>
              </a:solidFill>
              <a:latin typeface="Lato"/>
            </a:endParaRPr>
          </a:p>
          <a:p>
            <a:r>
              <a:rPr b="0" lang="en-PH" sz="2200" spc="-1" strike="noStrike">
                <a:solidFill>
                  <a:srgbClr val="000000"/>
                </a:solidFill>
                <a:latin typeface="Lato"/>
              </a:rPr>
              <a:t>paniniwala at relihiyon. Mahalaga ang mga pagdiriwang na ito. Nakatutulong ang mga ito upang higit tayong magkakilala, magkabuklod-buklod, at umunlad.</a:t>
            </a:r>
            <a:endParaRPr b="0" lang="en-PH" sz="2200" spc="-1" strike="noStrike">
              <a:solidFill>
                <a:srgbClr val="000000"/>
              </a:solidFill>
              <a:latin typeface="Lato"/>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Rectangle 2"/>
          <p:cNvSpPr/>
          <p:nvPr/>
        </p:nvSpPr>
        <p:spPr>
          <a:xfrm>
            <a:off x="-113040" y="532080"/>
            <a:ext cx="767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38" name="Rectangle 4"/>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Pagdiriwang na Panrelihiyon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39" name=""/>
          <p:cNvSpPr txBox="1"/>
          <p:nvPr/>
        </p:nvSpPr>
        <p:spPr>
          <a:xfrm>
            <a:off x="1562400" y="2149560"/>
            <a:ext cx="6033600" cy="3106800"/>
          </a:xfrm>
          <a:prstGeom prst="rect">
            <a:avLst/>
          </a:prstGeom>
          <a:noFill/>
          <a:ln w="0">
            <a:noFill/>
          </a:ln>
        </p:spPr>
        <p:txBody>
          <a:bodyPr lIns="90000" rIns="90000" tIns="45000" bIns="45000" anchor="t">
            <a:noAutofit/>
          </a:bodyPr>
          <a:p>
            <a:pPr algn="just"/>
            <a:r>
              <a:rPr b="0" lang="en-PH" sz="2200" spc="-1" strike="noStrike">
                <a:solidFill>
                  <a:srgbClr val="000000"/>
                </a:solidFill>
                <a:latin typeface="Lato"/>
              </a:rPr>
              <a:t>Taon-taon ipinagdiriwang ng mga Muslim ang Ramadan. Iba’t iba ang petsa nito. Tumatagal ito ng 30 araw. Sa mga araw na ito, nagdarasal at nagaayuno ang mga Muslim mula ika-6 ng umaga hanggang ika-6 ng gabi. Isinasagawa ang Eid’l Fitr bilang pagtatapos ng Ramadan. Nag-aalay sila ng dasal sa umaga sa kanilang </a:t>
            </a:r>
            <a:r>
              <a:rPr b="0" i="1" lang="en-PH" sz="2200" spc="-1" strike="noStrike">
                <a:solidFill>
                  <a:srgbClr val="000000"/>
                </a:solidFill>
                <a:latin typeface="Lato"/>
              </a:rPr>
              <a:t>mosque</a:t>
            </a:r>
            <a:r>
              <a:rPr b="0" lang="en-PH" sz="2200" spc="-1" strike="noStrike">
                <a:solidFill>
                  <a:srgbClr val="000000"/>
                </a:solidFill>
                <a:latin typeface="Lato"/>
              </a:rPr>
              <a:t> o sa isang malawak na lugar.</a:t>
            </a:r>
            <a:endParaRPr b="0" lang="en-PH" sz="2200" spc="-1" strike="noStrike">
              <a:solidFill>
                <a:srgbClr val="000000"/>
              </a:solidFill>
              <a:latin typeface="Lato"/>
            </a:endParaRPr>
          </a:p>
        </p:txBody>
      </p:sp>
      <p:sp>
        <p:nvSpPr>
          <p:cNvPr id="140" name=""/>
          <p:cNvSpPr txBox="1"/>
          <p:nvPr/>
        </p:nvSpPr>
        <p:spPr>
          <a:xfrm>
            <a:off x="892800" y="1512000"/>
            <a:ext cx="4867200" cy="720000"/>
          </a:xfrm>
          <a:prstGeom prst="rect">
            <a:avLst/>
          </a:prstGeom>
          <a:noFill/>
          <a:ln w="0">
            <a:noFill/>
          </a:ln>
        </p:spPr>
        <p:txBody>
          <a:bodyPr lIns="90000" rIns="90000" tIns="45000" bIns="45000" anchor="t">
            <a:noAutofit/>
          </a:bodyPr>
          <a:p>
            <a:pPr marL="216000" indent="-216000">
              <a:buClr>
                <a:srgbClr val="000000"/>
              </a:buClr>
              <a:buSzPct val="45000"/>
              <a:buFont typeface="Wingdings" charset="2"/>
              <a:buChar char=""/>
            </a:pPr>
            <a:r>
              <a:rPr b="1" lang="en-PH" sz="2400" spc="-1" strike="noStrike">
                <a:solidFill>
                  <a:srgbClr val="000000"/>
                </a:solidFill>
                <a:latin typeface="Lato"/>
              </a:rPr>
              <a:t>Ramadan at Eid’l Fitr</a:t>
            </a:r>
            <a:endParaRPr b="1" lang="en-PH" sz="2400" spc="-1" strike="noStrike">
              <a:solidFill>
                <a:srgbClr val="000000"/>
              </a:solidFill>
              <a:latin typeface="Lato"/>
            </a:endParaRPr>
          </a:p>
        </p:txBody>
      </p:sp>
      <p:pic>
        <p:nvPicPr>
          <p:cNvPr id="141" name="" descr=""/>
          <p:cNvPicPr/>
          <p:nvPr/>
        </p:nvPicPr>
        <p:blipFill>
          <a:blip r:embed="rId1"/>
          <a:stretch/>
        </p:blipFill>
        <p:spPr>
          <a:xfrm>
            <a:off x="7835040" y="2226240"/>
            <a:ext cx="3576960" cy="256176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 name="Rectangle 16"/>
          <p:cNvSpPr/>
          <p:nvPr/>
        </p:nvSpPr>
        <p:spPr>
          <a:xfrm>
            <a:off x="-113040" y="532080"/>
            <a:ext cx="767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3" name="Rectangle 17"/>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Pagdiriwang na Panrelihiyon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4" name=""/>
          <p:cNvSpPr txBox="1"/>
          <p:nvPr/>
        </p:nvSpPr>
        <p:spPr>
          <a:xfrm>
            <a:off x="1562400" y="2149560"/>
            <a:ext cx="6033600" cy="3441960"/>
          </a:xfrm>
          <a:prstGeom prst="rect">
            <a:avLst/>
          </a:prstGeom>
          <a:noFill/>
          <a:ln w="0">
            <a:noFill/>
          </a:ln>
        </p:spPr>
        <p:txBody>
          <a:bodyPr lIns="90000" rIns="90000" tIns="45000" bIns="45000" anchor="t">
            <a:noAutofit/>
          </a:bodyPr>
          <a:p>
            <a:pPr algn="just">
              <a:lnSpc>
                <a:spcPct val="100000"/>
              </a:lnSpc>
            </a:pPr>
            <a:r>
              <a:rPr b="0" lang="en-PH" sz="2200" spc="-1" strike="noStrike">
                <a:solidFill>
                  <a:srgbClr val="000000"/>
                </a:solidFill>
                <a:latin typeface="Lato"/>
              </a:rPr>
              <a:t>Ginagawa ito ng mga kaanib ng Iglesia Ni Cristo o INC. Isang beses sa isang taon inaalala ang ginawang sakripisyo ng Panginoong Hesukristo para sa Iglesia. Kumakain ng tinapay at umiinom ng katas ng ubas ang mga kaanib. Tinapay para sa katawan at katas ng ubas na lumalarawan naman sa dugo ni Hesus. Ang Pasalamat ay isinasagawa naman tuwing sasapit ang anibersaryo ng INC (ika-27 ng Hulyo) at tuwing Disyembre bago matapos ang taon.</a:t>
            </a:r>
            <a:endParaRPr b="0" lang="en-PH" sz="2200" spc="-1" strike="noStrike">
              <a:solidFill>
                <a:srgbClr val="000000"/>
              </a:solidFill>
              <a:latin typeface="Lato"/>
            </a:endParaRPr>
          </a:p>
        </p:txBody>
      </p:sp>
      <p:sp>
        <p:nvSpPr>
          <p:cNvPr id="145" name=""/>
          <p:cNvSpPr txBox="1"/>
          <p:nvPr/>
        </p:nvSpPr>
        <p:spPr>
          <a:xfrm>
            <a:off x="892800" y="1512000"/>
            <a:ext cx="7207200" cy="821880"/>
          </a:xfrm>
          <a:prstGeom prst="rect">
            <a:avLst/>
          </a:prstGeom>
          <a:noFill/>
          <a:ln w="0">
            <a:noFill/>
          </a:ln>
        </p:spPr>
        <p:txBody>
          <a:bodyPr lIns="90000" rIns="90000" tIns="45000" bIns="45000" anchor="t">
            <a:noAutofit/>
          </a:bodyPr>
          <a:p>
            <a:pPr marL="216000" indent="-216000">
              <a:lnSpc>
                <a:spcPct val="100000"/>
              </a:lnSpc>
              <a:buClr>
                <a:srgbClr val="000000"/>
              </a:buClr>
              <a:buSzPct val="45000"/>
              <a:buFont typeface="Wingdings" charset="2"/>
              <a:buChar char=""/>
            </a:pPr>
            <a:r>
              <a:rPr b="1" lang="en-PH" sz="2400" spc="-1" strike="noStrike">
                <a:solidFill>
                  <a:srgbClr val="000000"/>
                </a:solidFill>
                <a:latin typeface="Lato"/>
              </a:rPr>
              <a:t>Santa Cena o Banal na Hapunan at Pasalamat</a:t>
            </a:r>
            <a:endParaRPr b="1" lang="en-PH" sz="2400" spc="-1" strike="noStrike">
              <a:solidFill>
                <a:srgbClr val="000000"/>
              </a:solidFill>
              <a:latin typeface="Lato"/>
            </a:endParaRPr>
          </a:p>
        </p:txBody>
      </p:sp>
      <p:pic>
        <p:nvPicPr>
          <p:cNvPr id="146" name="" descr=""/>
          <p:cNvPicPr/>
          <p:nvPr/>
        </p:nvPicPr>
        <p:blipFill>
          <a:blip r:embed="rId1"/>
          <a:stretch/>
        </p:blipFill>
        <p:spPr>
          <a:xfrm>
            <a:off x="7587360" y="1988640"/>
            <a:ext cx="3933720" cy="323136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7" name="Rectangle 18"/>
          <p:cNvSpPr/>
          <p:nvPr/>
        </p:nvSpPr>
        <p:spPr>
          <a:xfrm>
            <a:off x="-113040" y="532080"/>
            <a:ext cx="767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48" name="Rectangle 19"/>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Pagdiriwang na Panrelihiyon</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49" name=""/>
          <p:cNvSpPr txBox="1"/>
          <p:nvPr/>
        </p:nvSpPr>
        <p:spPr>
          <a:xfrm>
            <a:off x="1562400" y="2149560"/>
            <a:ext cx="5817600" cy="4112280"/>
          </a:xfrm>
          <a:prstGeom prst="rect">
            <a:avLst/>
          </a:prstGeom>
          <a:noFill/>
          <a:ln w="0">
            <a:noFill/>
          </a:ln>
        </p:spPr>
        <p:txBody>
          <a:bodyPr lIns="90000" rIns="90000" tIns="45000" bIns="45000" anchor="t">
            <a:noAutofit/>
          </a:bodyPr>
          <a:p>
            <a:pPr algn="just">
              <a:lnSpc>
                <a:spcPct val="100000"/>
              </a:lnSpc>
            </a:pPr>
            <a:r>
              <a:rPr b="0" lang="en-PH" sz="2200" spc="-1" strike="noStrike">
                <a:solidFill>
                  <a:srgbClr val="000000"/>
                </a:solidFill>
                <a:latin typeface="Lato"/>
              </a:rPr>
              <a:t>Tuwing ika-25 ng Disyembre, ipinagdiriwang ng mga Katoliko, Protestante, at iba pang mga Kristiyano ang Pasko. Pinaniniwalaan nila na ito ang araw ng pagsilang ni Hesus. Ang mga Katoliko ay nagkakaroon ng simbang gabi mula ika-16 hanggang ika-24 ng Disyembre bilang bahagi ng pagdiriwang ng Pasko. Nagsasabit ang mga tao ng mga palamuti tulad ng parol at makukulay na ilaw sa tahanan. Nagbibigayan sila ng mga regalo. Nagbabatian din sila ng “Maligayang Pasko.”</a:t>
            </a:r>
            <a:endParaRPr b="0" lang="en-PH" sz="2200" spc="-1" strike="noStrike">
              <a:solidFill>
                <a:srgbClr val="000000"/>
              </a:solidFill>
              <a:latin typeface="Lato"/>
            </a:endParaRPr>
          </a:p>
          <a:p>
            <a:pPr algn="just">
              <a:lnSpc>
                <a:spcPct val="100000"/>
              </a:lnSpc>
            </a:pPr>
            <a:endParaRPr b="0" lang="en-PH" sz="2200" spc="-1" strike="noStrike">
              <a:solidFill>
                <a:srgbClr val="000000"/>
              </a:solidFill>
              <a:latin typeface="Lato"/>
            </a:endParaRPr>
          </a:p>
        </p:txBody>
      </p:sp>
      <p:sp>
        <p:nvSpPr>
          <p:cNvPr id="150" name=""/>
          <p:cNvSpPr txBox="1"/>
          <p:nvPr/>
        </p:nvSpPr>
        <p:spPr>
          <a:xfrm>
            <a:off x="892800" y="1512000"/>
            <a:ext cx="7207200" cy="821880"/>
          </a:xfrm>
          <a:prstGeom prst="rect">
            <a:avLst/>
          </a:prstGeom>
          <a:noFill/>
          <a:ln w="0">
            <a:noFill/>
          </a:ln>
        </p:spPr>
        <p:txBody>
          <a:bodyPr lIns="90000" rIns="90000" tIns="45000" bIns="45000" anchor="t">
            <a:noAutofit/>
          </a:bodyPr>
          <a:p>
            <a:pPr marL="216000" indent="-216000">
              <a:lnSpc>
                <a:spcPct val="100000"/>
              </a:lnSpc>
              <a:buClr>
                <a:srgbClr val="000000"/>
              </a:buClr>
              <a:buSzPct val="45000"/>
              <a:buFont typeface="Wingdings" charset="2"/>
              <a:buChar char=""/>
            </a:pPr>
            <a:r>
              <a:rPr b="1" lang="en-PH" sz="2400" spc="-1" strike="noStrike">
                <a:solidFill>
                  <a:srgbClr val="000000"/>
                </a:solidFill>
                <a:latin typeface="Lato"/>
              </a:rPr>
              <a:t>Pasko</a:t>
            </a:r>
            <a:endParaRPr b="1" lang="en-PH" sz="2400" spc="-1" strike="noStrike">
              <a:solidFill>
                <a:srgbClr val="000000"/>
              </a:solidFill>
              <a:latin typeface="Lato"/>
            </a:endParaRPr>
          </a:p>
        </p:txBody>
      </p:sp>
      <p:pic>
        <p:nvPicPr>
          <p:cNvPr id="151" name="" descr=""/>
          <p:cNvPicPr/>
          <p:nvPr/>
        </p:nvPicPr>
        <p:blipFill>
          <a:blip r:embed="rId1"/>
          <a:stretch/>
        </p:blipFill>
        <p:spPr>
          <a:xfrm>
            <a:off x="7586640" y="2224800"/>
            <a:ext cx="3753360" cy="29952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2" name="Rectangle 1"/>
          <p:cNvSpPr/>
          <p:nvPr/>
        </p:nvSpPr>
        <p:spPr>
          <a:xfrm>
            <a:off x="-113040" y="532080"/>
            <a:ext cx="69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3" name="Rectangle 3"/>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Pagdiriwang na Pansibiko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4" name=""/>
          <p:cNvSpPr txBox="1"/>
          <p:nvPr/>
        </p:nvSpPr>
        <p:spPr>
          <a:xfrm>
            <a:off x="1562400" y="2149560"/>
            <a:ext cx="5817600" cy="4112280"/>
          </a:xfrm>
          <a:prstGeom prst="rect">
            <a:avLst/>
          </a:prstGeom>
          <a:noFill/>
          <a:ln w="0">
            <a:noFill/>
          </a:ln>
        </p:spPr>
        <p:txBody>
          <a:bodyPr lIns="90000" rIns="90000" tIns="45000" bIns="45000" anchor="t">
            <a:noAutofit/>
          </a:bodyPr>
          <a:p>
            <a:pPr algn="just">
              <a:lnSpc>
                <a:spcPct val="100000"/>
              </a:lnSpc>
            </a:pPr>
            <a:r>
              <a:rPr b="0" lang="en-PH" sz="2200" spc="-1" strike="noStrike">
                <a:solidFill>
                  <a:srgbClr val="000000"/>
                </a:solidFill>
                <a:latin typeface="Lato"/>
              </a:rPr>
              <a:t>Tuwing hatinggabi ng Disyembre 31 hanggang Enero 1 kung ipagdiwang ang Bagong Taon. Maingay, masaya, at sama-sama ang lahat sa okasyong ito. Nagdarasal o nagpapasalamat sa Diyos, nagsasama-sama, kumakain, masayang nag-iingay, at nagbabatian ang lahat kapag humudyat na ang ika-12 ng hatinggabi. Dito ipinakikita ang isang paraan ng pagbubuklod ng pamilya at komunidad.</a:t>
            </a:r>
            <a:endParaRPr b="0" lang="en-PH" sz="2200" spc="-1" strike="noStrike">
              <a:solidFill>
                <a:srgbClr val="000000"/>
              </a:solidFill>
              <a:latin typeface="Lato"/>
            </a:endParaRPr>
          </a:p>
          <a:p>
            <a:pPr algn="just">
              <a:lnSpc>
                <a:spcPct val="100000"/>
              </a:lnSpc>
            </a:pPr>
            <a:endParaRPr b="0" lang="en-PH" sz="2200" spc="-1" strike="noStrike">
              <a:solidFill>
                <a:srgbClr val="000000"/>
              </a:solidFill>
              <a:latin typeface="Lato"/>
            </a:endParaRPr>
          </a:p>
        </p:txBody>
      </p:sp>
      <p:sp>
        <p:nvSpPr>
          <p:cNvPr id="155" name=""/>
          <p:cNvSpPr txBox="1"/>
          <p:nvPr/>
        </p:nvSpPr>
        <p:spPr>
          <a:xfrm>
            <a:off x="892800" y="1512000"/>
            <a:ext cx="7207200" cy="821880"/>
          </a:xfrm>
          <a:prstGeom prst="rect">
            <a:avLst/>
          </a:prstGeom>
          <a:noFill/>
          <a:ln w="0">
            <a:noFill/>
          </a:ln>
        </p:spPr>
        <p:txBody>
          <a:bodyPr lIns="90000" rIns="90000" tIns="45000" bIns="45000" anchor="t">
            <a:noAutofit/>
          </a:bodyPr>
          <a:p>
            <a:pPr marL="216000" indent="-216000">
              <a:lnSpc>
                <a:spcPct val="100000"/>
              </a:lnSpc>
              <a:buClr>
                <a:srgbClr val="000000"/>
              </a:buClr>
              <a:buSzPct val="45000"/>
              <a:buFont typeface="Wingdings" charset="2"/>
              <a:buChar char=""/>
            </a:pPr>
            <a:r>
              <a:rPr b="1" lang="en-PH" sz="2400" spc="-1" strike="noStrike">
                <a:solidFill>
                  <a:srgbClr val="000000"/>
                </a:solidFill>
                <a:latin typeface="Lato"/>
              </a:rPr>
              <a:t>Bagong Taon</a:t>
            </a:r>
            <a:endParaRPr b="1" lang="en-PH" sz="2400" spc="-1" strike="noStrike">
              <a:solidFill>
                <a:srgbClr val="000000"/>
              </a:solidFill>
              <a:latin typeface="Lato"/>
            </a:endParaRPr>
          </a:p>
        </p:txBody>
      </p:sp>
      <p:pic>
        <p:nvPicPr>
          <p:cNvPr id="156" name="" descr=""/>
          <p:cNvPicPr/>
          <p:nvPr/>
        </p:nvPicPr>
        <p:blipFill>
          <a:blip r:embed="rId1"/>
          <a:stretch/>
        </p:blipFill>
        <p:spPr>
          <a:xfrm>
            <a:off x="7586640" y="2224800"/>
            <a:ext cx="3753360" cy="29952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7" name="Rectangle 5"/>
          <p:cNvSpPr/>
          <p:nvPr/>
        </p:nvSpPr>
        <p:spPr>
          <a:xfrm>
            <a:off x="-113040" y="532080"/>
            <a:ext cx="69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58" name="Rectangle 8"/>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Pagdiriwang na Pansibiko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59" name=""/>
          <p:cNvSpPr txBox="1"/>
          <p:nvPr/>
        </p:nvSpPr>
        <p:spPr>
          <a:xfrm>
            <a:off x="1562400" y="2149560"/>
            <a:ext cx="5817600" cy="4112280"/>
          </a:xfrm>
          <a:prstGeom prst="rect">
            <a:avLst/>
          </a:prstGeom>
          <a:noFill/>
          <a:ln w="0">
            <a:noFill/>
          </a:ln>
        </p:spPr>
        <p:txBody>
          <a:bodyPr lIns="90000" rIns="90000" tIns="45000" bIns="45000" anchor="t">
            <a:noAutofit/>
          </a:bodyPr>
          <a:p>
            <a:pPr algn="just">
              <a:lnSpc>
                <a:spcPct val="100000"/>
              </a:lnSpc>
            </a:pPr>
            <a:r>
              <a:rPr b="0" lang="en-PH" sz="2200" spc="-1" strike="noStrike">
                <a:solidFill>
                  <a:srgbClr val="000000"/>
                </a:solidFill>
                <a:latin typeface="Lato"/>
              </a:rPr>
              <a:t>Ang Araw ng mga Patay o Undas ay ating idinaraos tuwing unang araw ng Nobyembre. Nagsisindi tayo ng kandila sa puntod ng mga yumao at nag-aalay ng mga bulaklak. Ipinagdarasal natin ang kanilang kaluluwa.</a:t>
            </a:r>
            <a:endParaRPr b="0" lang="en-PH" sz="2200" spc="-1" strike="noStrike">
              <a:solidFill>
                <a:srgbClr val="000000"/>
              </a:solidFill>
              <a:latin typeface="Lato"/>
            </a:endParaRPr>
          </a:p>
          <a:p>
            <a:pPr algn="just">
              <a:lnSpc>
                <a:spcPct val="100000"/>
              </a:lnSpc>
            </a:pPr>
            <a:endParaRPr b="0" lang="en-PH" sz="2200" spc="-1" strike="noStrike">
              <a:solidFill>
                <a:srgbClr val="000000"/>
              </a:solidFill>
              <a:latin typeface="Lato"/>
            </a:endParaRPr>
          </a:p>
        </p:txBody>
      </p:sp>
      <p:sp>
        <p:nvSpPr>
          <p:cNvPr id="160" name=""/>
          <p:cNvSpPr txBox="1"/>
          <p:nvPr/>
        </p:nvSpPr>
        <p:spPr>
          <a:xfrm>
            <a:off x="892800" y="1512000"/>
            <a:ext cx="7207200" cy="821880"/>
          </a:xfrm>
          <a:prstGeom prst="rect">
            <a:avLst/>
          </a:prstGeom>
          <a:noFill/>
          <a:ln w="0">
            <a:noFill/>
          </a:ln>
        </p:spPr>
        <p:txBody>
          <a:bodyPr lIns="90000" rIns="90000" tIns="45000" bIns="45000" anchor="t">
            <a:noAutofit/>
          </a:bodyPr>
          <a:p>
            <a:pPr marL="216000" indent="-216000">
              <a:lnSpc>
                <a:spcPct val="100000"/>
              </a:lnSpc>
              <a:buClr>
                <a:srgbClr val="000000"/>
              </a:buClr>
              <a:buSzPct val="45000"/>
              <a:buFont typeface="Wingdings" charset="2"/>
              <a:buChar char=""/>
            </a:pPr>
            <a:r>
              <a:rPr b="1" lang="en-PH" sz="2400" spc="-1" strike="noStrike">
                <a:solidFill>
                  <a:srgbClr val="000000"/>
                </a:solidFill>
                <a:latin typeface="Lato"/>
              </a:rPr>
              <a:t>Undas o Araw ng mga Patay</a:t>
            </a:r>
            <a:endParaRPr b="1" lang="en-PH" sz="2400" spc="-1" strike="noStrike">
              <a:solidFill>
                <a:srgbClr val="000000"/>
              </a:solidFill>
              <a:latin typeface="Lato"/>
            </a:endParaRPr>
          </a:p>
        </p:txBody>
      </p:sp>
      <p:pic>
        <p:nvPicPr>
          <p:cNvPr id="161" name="" descr=""/>
          <p:cNvPicPr/>
          <p:nvPr/>
        </p:nvPicPr>
        <p:blipFill>
          <a:blip r:embed="rId1"/>
          <a:stretch/>
        </p:blipFill>
        <p:spPr>
          <a:xfrm>
            <a:off x="7586640" y="2224800"/>
            <a:ext cx="3753360" cy="29952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2" name="Rectangle 9"/>
          <p:cNvSpPr/>
          <p:nvPr/>
        </p:nvSpPr>
        <p:spPr>
          <a:xfrm>
            <a:off x="-113040" y="532080"/>
            <a:ext cx="69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63" name="Rectangle 10"/>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Pagdiriwang na Pansibiko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4" name=""/>
          <p:cNvSpPr txBox="1"/>
          <p:nvPr/>
        </p:nvSpPr>
        <p:spPr>
          <a:xfrm>
            <a:off x="1562400" y="2149560"/>
            <a:ext cx="5817600" cy="4112280"/>
          </a:xfrm>
          <a:prstGeom prst="rect">
            <a:avLst/>
          </a:prstGeom>
          <a:noFill/>
          <a:ln w="0">
            <a:noFill/>
          </a:ln>
        </p:spPr>
        <p:txBody>
          <a:bodyPr lIns="90000" rIns="90000" tIns="45000" bIns="45000" anchor="t">
            <a:noAutofit/>
          </a:bodyPr>
          <a:p>
            <a:pPr algn="just">
              <a:lnSpc>
                <a:spcPct val="100000"/>
              </a:lnSpc>
            </a:pPr>
            <a:r>
              <a:rPr b="0" lang="en-PH" sz="2200" spc="-1" strike="noStrike">
                <a:solidFill>
                  <a:srgbClr val="000000"/>
                </a:solidFill>
                <a:latin typeface="Lato"/>
              </a:rPr>
              <a:t>Tuwing ika-12 ng Hunyo, inaalala natin ang Araw ng Kalayaan ng ating bansa na naganap noong 1898. Pinangungunahan ng Pangulo ng Pilipinas ang pagtataas ng ating watawat. Nag-aalay siya ng mga bulaklak sa bantayog ni Dr. Jose Rizal. Ang iba’t ibang sangay at ahensiya naman ng ating pamahalaan ay sumasali sa parada. Kadalasan, ipinagdiriwang ang okasyong ito sa Rizal Park.</a:t>
            </a:r>
            <a:endParaRPr b="0" lang="en-PH" sz="2200" spc="-1" strike="noStrike">
              <a:solidFill>
                <a:srgbClr val="000000"/>
              </a:solidFill>
              <a:latin typeface="Lato"/>
            </a:endParaRPr>
          </a:p>
          <a:p>
            <a:pPr algn="just">
              <a:lnSpc>
                <a:spcPct val="100000"/>
              </a:lnSpc>
            </a:pPr>
            <a:endParaRPr b="0" lang="en-PH" sz="2200" spc="-1" strike="noStrike">
              <a:solidFill>
                <a:srgbClr val="000000"/>
              </a:solidFill>
              <a:latin typeface="Lato"/>
            </a:endParaRPr>
          </a:p>
        </p:txBody>
      </p:sp>
      <p:sp>
        <p:nvSpPr>
          <p:cNvPr id="165" name=""/>
          <p:cNvSpPr txBox="1"/>
          <p:nvPr/>
        </p:nvSpPr>
        <p:spPr>
          <a:xfrm>
            <a:off x="892800" y="1512000"/>
            <a:ext cx="7207200" cy="821880"/>
          </a:xfrm>
          <a:prstGeom prst="rect">
            <a:avLst/>
          </a:prstGeom>
          <a:noFill/>
          <a:ln w="0">
            <a:noFill/>
          </a:ln>
        </p:spPr>
        <p:txBody>
          <a:bodyPr lIns="90000" rIns="90000" tIns="45000" bIns="45000" anchor="t">
            <a:noAutofit/>
          </a:bodyPr>
          <a:p>
            <a:pPr marL="216000" indent="-216000">
              <a:lnSpc>
                <a:spcPct val="100000"/>
              </a:lnSpc>
              <a:buClr>
                <a:srgbClr val="000000"/>
              </a:buClr>
              <a:buSzPct val="45000"/>
              <a:buFont typeface="Wingdings" charset="2"/>
              <a:buChar char=""/>
            </a:pPr>
            <a:r>
              <a:rPr b="1" lang="en-PH" sz="2400" spc="-1" strike="noStrike">
                <a:solidFill>
                  <a:srgbClr val="000000"/>
                </a:solidFill>
                <a:latin typeface="Lato"/>
              </a:rPr>
              <a:t>Araw ng Kalayaan</a:t>
            </a:r>
            <a:endParaRPr b="1" lang="en-PH" sz="2400" spc="-1" strike="noStrike">
              <a:solidFill>
                <a:srgbClr val="000000"/>
              </a:solidFill>
              <a:latin typeface="Lato"/>
            </a:endParaRPr>
          </a:p>
        </p:txBody>
      </p:sp>
      <p:pic>
        <p:nvPicPr>
          <p:cNvPr id="166" name="" descr=""/>
          <p:cNvPicPr/>
          <p:nvPr/>
        </p:nvPicPr>
        <p:blipFill>
          <a:blip r:embed="rId1"/>
          <a:stretch/>
        </p:blipFill>
        <p:spPr>
          <a:xfrm>
            <a:off x="7598160" y="2224800"/>
            <a:ext cx="3741840" cy="29952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Rectangle 11"/>
          <p:cNvSpPr/>
          <p:nvPr/>
        </p:nvSpPr>
        <p:spPr>
          <a:xfrm>
            <a:off x="-113040" y="532080"/>
            <a:ext cx="6953040" cy="725760"/>
          </a:xfrm>
          <a:prstGeom prst="rect">
            <a:avLst/>
          </a:prstGeom>
          <a:gradFill rotWithShape="0">
            <a:gsLst>
              <a:gs pos="0">
                <a:srgbClr val="a7074b"/>
              </a:gs>
              <a:gs pos="100000">
                <a:srgbClr val="2a6099"/>
              </a:gs>
            </a:gsLst>
            <a:lin ang="16200000"/>
          </a:gradFill>
          <a:ln>
            <a:solidFill>
              <a:srgbClr val="ffffff"/>
            </a:solidFill>
          </a:ln>
          <a:effectLst>
            <a:outerShdw blurRad="39960" dir="5400000" dist="20160" rotWithShape="0">
              <a:srgbClr val="000000">
                <a:alpha val="38000"/>
              </a:srgbClr>
            </a:outerShdw>
          </a:effectLst>
        </p:spPr>
        <p:style>
          <a:lnRef idx="1">
            <a:schemeClr val="dk1"/>
          </a:lnRef>
          <a:fillRef idx="2">
            <a:schemeClr val="dk1"/>
          </a:fillRef>
          <a:effectRef idx="1">
            <a:schemeClr val="dk1"/>
          </a:effectRef>
          <a:fontRef idx="minor"/>
        </p:style>
        <p:txBody>
          <a:bodyPr lIns="90000" rIns="90000" tIns="45000" bIns="45000" anchor="ctr">
            <a:noAutofit/>
          </a:bodyPr>
          <a:p>
            <a:endParaRPr b="0" lang="en-PH" sz="1800" spc="-1" strike="noStrike">
              <a:solidFill>
                <a:srgbClr val="000000"/>
              </a:solidFill>
              <a:latin typeface="Arial"/>
              <a:ea typeface="DejaVu Sans"/>
            </a:endParaRPr>
          </a:p>
        </p:txBody>
      </p:sp>
      <p:sp>
        <p:nvSpPr>
          <p:cNvPr id="168" name="Rectangle 12"/>
          <p:cNvSpPr/>
          <p:nvPr/>
        </p:nvSpPr>
        <p:spPr>
          <a:xfrm>
            <a:off x="426960" y="532080"/>
            <a:ext cx="7673040" cy="6296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en-PH" sz="3600" spc="-1" strike="noStrike">
                <a:solidFill>
                  <a:srgbClr val="ffffff"/>
                </a:solidFill>
                <a:latin typeface="Montserrat Medium"/>
                <a:ea typeface="DejaVu Sans"/>
              </a:rPr>
              <a:t>Pagdiriwang na Pansibiko</a:t>
            </a:r>
            <a:endParaRPr b="0" lang="en-PH" sz="3600" spc="-1" strike="noStrike">
              <a:solidFill>
                <a:srgbClr val="000000"/>
              </a:solidFill>
              <a:latin typeface="Arial"/>
            </a:endParaRPr>
          </a:p>
          <a:p>
            <a:pPr>
              <a:lnSpc>
                <a:spcPct val="100000"/>
              </a:lnSpc>
            </a:pPr>
            <a:endParaRPr b="0" lang="en-PH" sz="1150" spc="-1" strike="noStrike">
              <a:solidFill>
                <a:srgbClr val="000000"/>
              </a:solidFill>
              <a:latin typeface="Arial"/>
            </a:endParaRPr>
          </a:p>
          <a:p>
            <a:pPr>
              <a:lnSpc>
                <a:spcPct val="100000"/>
              </a:lnSpc>
            </a:pPr>
            <a:endParaRPr b="0" lang="en-PH" sz="1800" spc="-1" strike="noStrike">
              <a:solidFill>
                <a:srgbClr val="000000"/>
              </a:solidFill>
              <a:latin typeface="Arial"/>
            </a:endParaRPr>
          </a:p>
        </p:txBody>
      </p:sp>
      <p:sp>
        <p:nvSpPr>
          <p:cNvPr id="169" name=""/>
          <p:cNvSpPr txBox="1"/>
          <p:nvPr/>
        </p:nvSpPr>
        <p:spPr>
          <a:xfrm>
            <a:off x="1562400" y="2149560"/>
            <a:ext cx="5817600" cy="3070440"/>
          </a:xfrm>
          <a:prstGeom prst="rect">
            <a:avLst/>
          </a:prstGeom>
          <a:noFill/>
          <a:ln w="0">
            <a:noFill/>
          </a:ln>
        </p:spPr>
        <p:txBody>
          <a:bodyPr lIns="90000" rIns="90000" tIns="45000" bIns="45000" anchor="t">
            <a:noAutofit/>
          </a:bodyPr>
          <a:p>
            <a:pPr algn="just">
              <a:lnSpc>
                <a:spcPct val="100000"/>
              </a:lnSpc>
            </a:pPr>
            <a:r>
              <a:rPr b="0" lang="en-PH" sz="2200" spc="-1" strike="noStrike">
                <a:solidFill>
                  <a:srgbClr val="000000"/>
                </a:solidFill>
                <a:latin typeface="Lato"/>
              </a:rPr>
              <a:t>Ipinagdiriwang natin tuwing ika-14 ng Pebrero ang Araw ng mga Puso. Ipinahahayag natin sa araw na ito ang ating pagpapahalaga sa ating mga mahal sa buhay. Binabati natin sila o binibigyan pa natin sila ng kard o regalo sa abot ng ating makakaya.</a:t>
            </a:r>
            <a:endParaRPr b="0" lang="en-PH" sz="2200" spc="-1" strike="noStrike">
              <a:solidFill>
                <a:srgbClr val="000000"/>
              </a:solidFill>
              <a:latin typeface="Lato"/>
            </a:endParaRPr>
          </a:p>
          <a:p>
            <a:pPr algn="just">
              <a:lnSpc>
                <a:spcPct val="100000"/>
              </a:lnSpc>
            </a:pPr>
            <a:endParaRPr b="0" lang="en-PH" sz="2200" spc="-1" strike="noStrike">
              <a:solidFill>
                <a:srgbClr val="000000"/>
              </a:solidFill>
              <a:latin typeface="Lato"/>
            </a:endParaRPr>
          </a:p>
        </p:txBody>
      </p:sp>
      <p:sp>
        <p:nvSpPr>
          <p:cNvPr id="170" name=""/>
          <p:cNvSpPr txBox="1"/>
          <p:nvPr/>
        </p:nvSpPr>
        <p:spPr>
          <a:xfrm>
            <a:off x="892800" y="1512000"/>
            <a:ext cx="7207200" cy="821880"/>
          </a:xfrm>
          <a:prstGeom prst="rect">
            <a:avLst/>
          </a:prstGeom>
          <a:noFill/>
          <a:ln w="0">
            <a:noFill/>
          </a:ln>
        </p:spPr>
        <p:txBody>
          <a:bodyPr lIns="90000" rIns="90000" tIns="45000" bIns="45000" anchor="t">
            <a:noAutofit/>
          </a:bodyPr>
          <a:p>
            <a:pPr marL="216000" indent="-216000">
              <a:lnSpc>
                <a:spcPct val="100000"/>
              </a:lnSpc>
              <a:buClr>
                <a:srgbClr val="000000"/>
              </a:buClr>
              <a:buSzPct val="45000"/>
              <a:buFont typeface="Wingdings" charset="2"/>
              <a:buChar char=""/>
            </a:pPr>
            <a:r>
              <a:rPr b="1" lang="en-PH" sz="2400" spc="-1" strike="noStrike">
                <a:solidFill>
                  <a:srgbClr val="000000"/>
                </a:solidFill>
                <a:latin typeface="Lato"/>
              </a:rPr>
              <a:t>Araw ng mga Puso</a:t>
            </a:r>
            <a:endParaRPr b="1" lang="en-PH" sz="2400" spc="-1" strike="noStrike">
              <a:solidFill>
                <a:srgbClr val="000000"/>
              </a:solidFill>
              <a:latin typeface="Lato"/>
            </a:endParaRPr>
          </a:p>
        </p:txBody>
      </p:sp>
      <p:pic>
        <p:nvPicPr>
          <p:cNvPr id="171" name="" descr=""/>
          <p:cNvPicPr/>
          <p:nvPr/>
        </p:nvPicPr>
        <p:blipFill>
          <a:blip r:embed="rId1"/>
          <a:stretch/>
        </p:blipFill>
        <p:spPr>
          <a:xfrm>
            <a:off x="7598160" y="2224800"/>
            <a:ext cx="3741840" cy="2995200"/>
          </a:xfrm>
          <a:prstGeom prst="rect">
            <a:avLst/>
          </a:prstGeom>
          <a:ln w="0">
            <a:solidFill>
              <a:srgbClr val="3465a4"/>
            </a:solidFill>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1888</TotalTime>
  <Application>LibreOffice/7.4.2.3$MacOSX_X86_64 LibreOffice_project/382eef1f22670f7f4118c8c2dd222ec7ad009daf</Application>
  <AppVersion>15.0000</AppVersion>
  <Words>71</Words>
  <Paragraphs>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2023-08-17T18:01:33Z</dcterms:modified>
  <cp:revision>209</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17</vt:i4>
  </property>
</Properties>
</file>