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9600" cy="685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6480" cy="27964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1920" cy="38599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1920" cy="3816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9600" cy="6325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8040" cy="9680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2120" cy="10321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0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3920" cy="33822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3084480"/>
            <a:ext cx="74926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Paggamit ng mga Pangungusap na Walang</a:t>
            </a:r>
            <a:endParaRPr b="0" lang="en-PH" sz="3600" spc="-1" strike="noStrike">
              <a:latin typeface="Montserrat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Tiyak na Paksa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6000" y="36000"/>
            <a:ext cx="10258920" cy="89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Paggamit ng mga Pangungusap na Walang Tiyak na Paksa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60000" y="863280"/>
            <a:ext cx="10259280" cy="25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wikang Filipino, madalas na ang isang salita ay maaari nang ituring na pangungusap.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Nakarinig na ba kayo ng usapan ng dalawang tao na katulad nito: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A: Aakyat ka ba?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B: Aakyat.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Narito ang mga pangungusap na walang paksa sa wikang Filipino: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27" name=""/>
          <p:cNvGraphicFramePr/>
          <p:nvPr/>
        </p:nvGraphicFramePr>
        <p:xfrm>
          <a:off x="1250280" y="2889000"/>
          <a:ext cx="10614960" cy="3014640"/>
        </p:xfrm>
        <a:graphic>
          <a:graphicData uri="http://schemas.openxmlformats.org/drawingml/2006/table">
            <a:tbl>
              <a:tblPr/>
              <a:tblGrid>
                <a:gridCol w="2997360"/>
                <a:gridCol w="3847680"/>
                <a:gridCol w="3770280"/>
              </a:tblGrid>
              <a:tr h="753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Pangungusap na Walang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Paksa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Kahulugan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Mga Halimbawa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3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Eksistensiyal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Nagpapahayag ng pagkamayroon 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pagkawala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May mga bisita ngayon sa amin.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3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Modal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Nangangahulugan ito ng gusto, nais,puwede, dapat, o kailangan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Gusto mo ba niyan?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Kailangan mo ba ako?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5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Padamdam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Nagpapahayag ng matinding damdamin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Laban!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Aray ko!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6000" y="36000"/>
            <a:ext cx="10258920" cy="89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Paggamit ng mga Pangungusap na Walang Tiyak na Paksa</a:t>
            </a:r>
            <a:endParaRPr b="0" lang="en-PH" sz="2800" spc="-1" strike="noStrike">
              <a:latin typeface="Arial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691560" y="1029240"/>
          <a:ext cx="11085840" cy="3495960"/>
        </p:xfrm>
        <a:graphic>
          <a:graphicData uri="http://schemas.openxmlformats.org/drawingml/2006/table">
            <a:tbl>
              <a:tblPr/>
              <a:tblGrid>
                <a:gridCol w="2997360"/>
                <a:gridCol w="5131800"/>
                <a:gridCol w="2957040"/>
              </a:tblGrid>
              <a:tr h="4867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Pangungusap na Walang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Paksa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Kahulugan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Mga Halimbawa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452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Maikling Sambitla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Iisahin o dadalawahing pantig na nagpapahayag ng matinding damdamin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Ay!         • Yehey!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Wow!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3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Panawag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Tinatawag sa pangalan ang isang tao at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nauunawaan naman na tinatawag siya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Edrei!        • Ate!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Moira!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5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Pamanahon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Nagsasaad ng oras o uri ng panahon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a. Penomenal – nagpapahayag 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kalagayang pangkalikasan/pangkapaligiran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b. Temporal – nagpapahayag 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kalagayang panandalian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 </a:t>
                      </a:r>
                      <a:r>
                        <a:rPr b="1" lang="en-PH" sz="1800" spc="-1" strike="noStrike">
                          <a:latin typeface="Lato"/>
                        </a:rPr>
                        <a:t>Penomenal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   • </a:t>
                      </a:r>
                      <a:r>
                        <a:rPr b="0" lang="en-PH" sz="1800" spc="-1" strike="noStrike">
                          <a:latin typeface="Lato"/>
                        </a:rPr>
                        <a:t>Umuulan.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   • </a:t>
                      </a:r>
                      <a:r>
                        <a:rPr b="0" lang="en-PH" sz="1800" spc="-1" strike="noStrike">
                          <a:latin typeface="Lato"/>
                        </a:rPr>
                        <a:t>Bumabagyo.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Temporal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   • </a:t>
                      </a:r>
                      <a:r>
                        <a:rPr b="0" lang="en-PH" sz="1800" spc="-1" strike="noStrike">
                          <a:latin typeface="Lato"/>
                        </a:rPr>
                        <a:t>Umaga na.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   • </a:t>
                      </a:r>
                      <a:r>
                        <a:rPr b="0" lang="en-PH" sz="1800" spc="-1" strike="noStrike">
                          <a:latin typeface="Lato"/>
                        </a:rPr>
                        <a:t>Bukas ay Lunes.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5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Pormularyong Panlipunan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Pagbati, pagbibigay-galang na nakagawian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 sa lipunang Pilipino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Tao po.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Magandang umaga.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Kumusta?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6000" y="36000"/>
            <a:ext cx="10258920" cy="89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Paggamit ng mga Pangungusap na Walang Tiyak na Paksa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60000" y="1080000"/>
            <a:ext cx="11699280" cy="443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Patalastas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patalastas (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advertising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 ay isang uri ng komunikasyon para sa pagpapabatid ng impormasyon at panghihikayat. Ito ay kadalasang ginagamit sa pagmemerkado o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marketing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Katangian: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Nagpapalaganap ng kaalaman at kamalayan sa publiko.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Nanghihikayat upang tangkilikin ang isang produkto, serbisyo, at programa.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Malinaw ang layunin.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Malinaw ang impormasyon, maikli, at madaling maunawaan ng publiko.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Maayos ang mga salitang ginagamit, hindi nakasasakit ng kapuwa o partido.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Sanggunian: https://24hoken.com/pengertian-iklan-dan-contohnya</a:t>
            </a:r>
            <a:endParaRPr b="0" lang="en-PH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00000" y="900000"/>
            <a:ext cx="3854160" cy="5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Pagsasanay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40000" y="1825560"/>
            <a:ext cx="10679760" cy="6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I. Panuto: Punan ng tamang sagot ang talahanayan.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PlaceHolder 7"/>
          <p:cNvSpPr/>
          <p:nvPr/>
        </p:nvSpPr>
        <p:spPr>
          <a:xfrm>
            <a:off x="36000" y="36000"/>
            <a:ext cx="10258920" cy="8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Paggamit ng mga Pangungusap na Walang Tiyak na Paksa</a:t>
            </a:r>
            <a:endParaRPr b="0" lang="en-PH" sz="2800" spc="-1" strike="noStrike">
              <a:latin typeface="Arial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993600" y="2385360"/>
          <a:ext cx="10614960" cy="3014640"/>
        </p:xfrm>
        <a:graphic>
          <a:graphicData uri="http://schemas.openxmlformats.org/drawingml/2006/table">
            <a:tbl>
              <a:tblPr/>
              <a:tblGrid>
                <a:gridCol w="2997360"/>
                <a:gridCol w="3847680"/>
                <a:gridCol w="3770280"/>
              </a:tblGrid>
              <a:tr h="753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Pangungusap na Walang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Paksa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Kahulugan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Mga Halimbawa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3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Nagpapahayag ng pagkamayroon 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pagkawala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2.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3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i="1" lang="en-PH" sz="1800" spc="-1" strike="noStrike">
                          <a:latin typeface="Lato"/>
                        </a:rPr>
                        <a:t>Modal</a:t>
                      </a:r>
                      <a:endParaRPr b="0" i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Gusto mo ba niyan?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Kailangan mo ba ako?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56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4.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Nagpapahayag ng matinding damdamin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5.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360000" y="935640"/>
            <a:ext cx="1067976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37" name="PlaceHolder 9"/>
          <p:cNvSpPr/>
          <p:nvPr/>
        </p:nvSpPr>
        <p:spPr>
          <a:xfrm>
            <a:off x="36000" y="36000"/>
            <a:ext cx="10258920" cy="8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Paggamit ng mga Pangungusap na Walang Tiyak na Paksa</a:t>
            </a:r>
            <a:endParaRPr b="0" lang="en-PH" sz="2800" spc="-1" strike="noStrike">
              <a:latin typeface="Arial"/>
            </a:endParaRPr>
          </a:p>
        </p:txBody>
      </p:sp>
      <p:graphicFrame>
        <p:nvGraphicFramePr>
          <p:cNvPr id="138" name=""/>
          <p:cNvGraphicFramePr/>
          <p:nvPr/>
        </p:nvGraphicFramePr>
        <p:xfrm>
          <a:off x="609480" y="1678320"/>
          <a:ext cx="10614960" cy="3014640"/>
        </p:xfrm>
        <a:graphic>
          <a:graphicData uri="http://schemas.openxmlformats.org/drawingml/2006/table">
            <a:tbl>
              <a:tblPr/>
              <a:tblGrid>
                <a:gridCol w="2997360"/>
                <a:gridCol w="3847680"/>
                <a:gridCol w="3770280"/>
              </a:tblGrid>
              <a:tr h="753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Pangungusap na Walang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Paksa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Kahulugan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Mga Halimbawa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3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Eksistensiyal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Nagpapahayag ng pagkamayroon 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pagkawala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May mga bisita ngayon sa amin.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3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i="1" lang="en-PH" sz="1800" spc="-1" strike="noStrike">
                          <a:latin typeface="Lato"/>
                        </a:rPr>
                        <a:t>Modal</a:t>
                      </a:r>
                      <a:endParaRPr b="0" i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Nangangahulugan ito ng gusto, nais,puwede, dapat, o kailangan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Gusto mo ba niyan?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Kailangan mo ba ako?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56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Padamdam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Nagpapahayag ng matinding damdamin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Laban!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• </a:t>
                      </a:r>
                      <a:r>
                        <a:rPr b="0" lang="en-PH" sz="1800" spc="-1" strike="noStrike">
                          <a:latin typeface="Lato"/>
                        </a:rPr>
                        <a:t>Aray ko!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2023-07-10T18:45:54Z</dcterms:modified>
  <cp:revision>55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