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8880" cy="6854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5760" cy="27957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1200" cy="38592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1200" cy="3808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8880" cy="6318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7320" cy="9673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1400" cy="10314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8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200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3200" cy="338148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3084480"/>
            <a:ext cx="749196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Epiko sa Panahon ng mga Katutubo, Espanyol, at Hapones</a:t>
            </a:r>
            <a:endParaRPr b="0" lang="en-PH" sz="36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1"/>
          <p:cNvSpPr/>
          <p:nvPr/>
        </p:nvSpPr>
        <p:spPr>
          <a:xfrm>
            <a:off x="36000" y="36000"/>
            <a:ext cx="10258200" cy="89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85000"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Epiko sa Panahon ng mga Katutubo, Espanyol, at Hapones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252000" y="974880"/>
            <a:ext cx="11446560" cy="531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epiko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mahabang tulang pasalaysay na nagkukuwento sa pakikipagsapalaran ng bayani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bayani ng isang etnisidad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Ito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tinaguriang gabay ng mga tao noong unang panahon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naging salamin ng kanilang kultura dahil sa hatid nitong ginintuang aral.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Mahahalagang Katangian ng Akdang Epiko: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1. Ang epiko ay ayon sa tradisyong pasalita na binibigkas nang patula.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2. Naglalarawan ng kabayanihan at pakikipagsapalaran ng pangunahing tauhan.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3. Kadalasan ay may mga matatalinghagang pananalitang ginagamit sa kuwento.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4. Ang pangunahing tauhan sa epiko ay kadalasang may angking kapangyarihan.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500000" y="900000"/>
            <a:ext cx="3853440" cy="538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601"/>
              </a:spcBef>
              <a:spcAft>
                <a:spcPts val="300"/>
              </a:spcAft>
              <a:buNone/>
            </a:pPr>
            <a:r>
              <a:rPr b="1" lang="en-US" sz="2800" spc="-1" strike="noStrike">
                <a:solidFill>
                  <a:srgbClr val="000000"/>
                </a:solidFill>
                <a:latin typeface="Lato"/>
                <a:ea typeface="Arial;Arial"/>
              </a:rPr>
              <a:t>Pagsasanay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/>
          </p:nvPr>
        </p:nvSpPr>
        <p:spPr>
          <a:xfrm>
            <a:off x="540000" y="1467000"/>
            <a:ext cx="11158560" cy="871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</a:rPr>
              <a:t>Panuto: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Punan ang talahanayan sa ibaba sa pamamagitan ng paglagay ng ulap (       ) kung ito ay isa sa mga katangian ng epiko at araw (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¾`èþ"/>
              </a:rPr>
              <a:t>         ) naman kung hindi.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9" name="PlaceHolder 6"/>
          <p:cNvSpPr/>
          <p:nvPr/>
        </p:nvSpPr>
        <p:spPr>
          <a:xfrm>
            <a:off x="36000" y="36000"/>
            <a:ext cx="10258200" cy="89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85000"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Epiko sa Panahon ng mga Katutubo, Espanyol, at Hapones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8388000" y="1467000"/>
            <a:ext cx="358920" cy="358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1930" y="7160"/>
                </a:moveTo>
                <a:cubicBezTo>
                  <a:pt x="1530" y="4490"/>
                  <a:pt x="3400" y="1970"/>
                  <a:pt x="5270" y="1970"/>
                </a:cubicBezTo>
                <a:cubicBezTo>
                  <a:pt x="5860" y="1950"/>
                  <a:pt x="6470" y="2210"/>
                  <a:pt x="6970" y="2600"/>
                </a:cubicBezTo>
                <a:cubicBezTo>
                  <a:pt x="7450" y="1390"/>
                  <a:pt x="8340" y="650"/>
                  <a:pt x="9340" y="650"/>
                </a:cubicBezTo>
                <a:cubicBezTo>
                  <a:pt x="10004" y="690"/>
                  <a:pt x="10710" y="1050"/>
                  <a:pt x="11210" y="1700"/>
                </a:cubicBezTo>
                <a:cubicBezTo>
                  <a:pt x="11570" y="630"/>
                  <a:pt x="12330" y="0"/>
                  <a:pt x="13150" y="0"/>
                </a:cubicBezTo>
                <a:cubicBezTo>
                  <a:pt x="13840" y="0"/>
                  <a:pt x="14470" y="460"/>
                  <a:pt x="14870" y="1160"/>
                </a:cubicBezTo>
                <a:cubicBezTo>
                  <a:pt x="15330" y="440"/>
                  <a:pt x="16020" y="0"/>
                  <a:pt x="16740" y="0"/>
                </a:cubicBezTo>
                <a:cubicBezTo>
                  <a:pt x="17910" y="0"/>
                  <a:pt x="18900" y="1130"/>
                  <a:pt x="19110" y="2710"/>
                </a:cubicBezTo>
                <a:cubicBezTo>
                  <a:pt x="20240" y="3150"/>
                  <a:pt x="21060" y="4580"/>
                  <a:pt x="21060" y="6220"/>
                </a:cubicBezTo>
                <a:cubicBezTo>
                  <a:pt x="21060" y="6720"/>
                  <a:pt x="21000" y="7200"/>
                  <a:pt x="20830" y="7660"/>
                </a:cubicBezTo>
                <a:cubicBezTo>
                  <a:pt x="21310" y="8460"/>
                  <a:pt x="21600" y="9450"/>
                  <a:pt x="21600" y="10460"/>
                </a:cubicBezTo>
                <a:cubicBezTo>
                  <a:pt x="21600" y="12750"/>
                  <a:pt x="20310" y="14680"/>
                  <a:pt x="18650" y="15010"/>
                </a:cubicBezTo>
                <a:cubicBezTo>
                  <a:pt x="18650" y="17200"/>
                  <a:pt x="17370" y="18920"/>
                  <a:pt x="15770" y="18920"/>
                </a:cubicBezTo>
                <a:cubicBezTo>
                  <a:pt x="15220" y="18920"/>
                  <a:pt x="14700" y="18710"/>
                  <a:pt x="14240" y="18310"/>
                </a:cubicBezTo>
                <a:cubicBezTo>
                  <a:pt x="13820" y="20240"/>
                  <a:pt x="12490" y="21600"/>
                  <a:pt x="11000" y="21600"/>
                </a:cubicBezTo>
                <a:cubicBezTo>
                  <a:pt x="9890" y="21600"/>
                  <a:pt x="8840" y="20790"/>
                  <a:pt x="8210" y="19510"/>
                </a:cubicBezTo>
                <a:cubicBezTo>
                  <a:pt x="7620" y="20000"/>
                  <a:pt x="7930" y="20290"/>
                  <a:pt x="6240" y="20290"/>
                </a:cubicBezTo>
                <a:cubicBezTo>
                  <a:pt x="4850" y="20290"/>
                  <a:pt x="3570" y="19280"/>
                  <a:pt x="2900" y="17640"/>
                </a:cubicBezTo>
                <a:cubicBezTo>
                  <a:pt x="1300" y="17600"/>
                  <a:pt x="480" y="16300"/>
                  <a:pt x="480" y="14660"/>
                </a:cubicBezTo>
                <a:cubicBezTo>
                  <a:pt x="480" y="13900"/>
                  <a:pt x="690" y="13210"/>
                  <a:pt x="1070" y="12640"/>
                </a:cubicBezTo>
                <a:cubicBezTo>
                  <a:pt x="380" y="12160"/>
                  <a:pt x="0" y="11210"/>
                  <a:pt x="0" y="10120"/>
                </a:cubicBezTo>
                <a:cubicBezTo>
                  <a:pt x="0" y="8590"/>
                  <a:pt x="840" y="7330"/>
                  <a:pt x="1930" y="7160"/>
                </a:cubicBezTo>
                <a:close/>
                <a:moveTo>
                  <a:pt x="1930" y="7160"/>
                </a:moveTo>
                <a:cubicBezTo>
                  <a:pt x="1950" y="7410"/>
                  <a:pt x="2040" y="7690"/>
                  <a:pt x="2090" y="7920"/>
                </a:cubicBezTo>
                <a:moveTo>
                  <a:pt x="6970" y="2600"/>
                </a:moveTo>
                <a:cubicBezTo>
                  <a:pt x="7200" y="2790"/>
                  <a:pt x="7480" y="3050"/>
                  <a:pt x="7670" y="3310"/>
                </a:cubicBezTo>
                <a:moveTo>
                  <a:pt x="11210" y="1700"/>
                </a:moveTo>
                <a:cubicBezTo>
                  <a:pt x="11130" y="1910"/>
                  <a:pt x="11080" y="2160"/>
                  <a:pt x="11030" y="2400"/>
                </a:cubicBezTo>
                <a:moveTo>
                  <a:pt x="14870" y="1160"/>
                </a:moveTo>
                <a:cubicBezTo>
                  <a:pt x="14720" y="1400"/>
                  <a:pt x="14640" y="1720"/>
                  <a:pt x="14540" y="2010"/>
                </a:cubicBezTo>
                <a:moveTo>
                  <a:pt x="19110" y="2710"/>
                </a:moveTo>
                <a:cubicBezTo>
                  <a:pt x="19130" y="2890"/>
                  <a:pt x="19230" y="3290"/>
                  <a:pt x="19190" y="3380"/>
                </a:cubicBezTo>
                <a:moveTo>
                  <a:pt x="20830" y="7660"/>
                </a:moveTo>
                <a:cubicBezTo>
                  <a:pt x="20660" y="8170"/>
                  <a:pt x="20430" y="8620"/>
                  <a:pt x="20110" y="8990"/>
                </a:cubicBezTo>
                <a:moveTo>
                  <a:pt x="18660" y="15010"/>
                </a:moveTo>
                <a:cubicBezTo>
                  <a:pt x="18740" y="14200"/>
                  <a:pt x="18280" y="12200"/>
                  <a:pt x="17000" y="11450"/>
                </a:cubicBezTo>
                <a:moveTo>
                  <a:pt x="14240" y="18310"/>
                </a:moveTo>
                <a:cubicBezTo>
                  <a:pt x="14320" y="17980"/>
                  <a:pt x="14350" y="17680"/>
                  <a:pt x="14370" y="17360"/>
                </a:cubicBezTo>
                <a:moveTo>
                  <a:pt x="8220" y="19510"/>
                </a:moveTo>
                <a:cubicBezTo>
                  <a:pt x="8060" y="19250"/>
                  <a:pt x="7960" y="18950"/>
                  <a:pt x="7860" y="18640"/>
                </a:cubicBezTo>
                <a:moveTo>
                  <a:pt x="2900" y="17640"/>
                </a:moveTo>
                <a:cubicBezTo>
                  <a:pt x="3090" y="17600"/>
                  <a:pt x="3280" y="17540"/>
                  <a:pt x="3460" y="17450"/>
                </a:cubicBezTo>
                <a:moveTo>
                  <a:pt x="1070" y="12640"/>
                </a:moveTo>
                <a:cubicBezTo>
                  <a:pt x="1400" y="12900"/>
                  <a:pt x="1780" y="13130"/>
                  <a:pt x="2330" y="13040"/>
                </a:cubicBezTo>
              </a:path>
            </a:pathLst>
          </a:custGeom>
          <a:solidFill>
            <a:srgbClr val="ffffff"/>
          </a:solidFill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"/>
          <p:cNvSpPr/>
          <p:nvPr/>
        </p:nvSpPr>
        <p:spPr>
          <a:xfrm>
            <a:off x="3384000" y="1800000"/>
            <a:ext cx="358920" cy="323640"/>
          </a:xfrm>
          <a:prstGeom prst="sun">
            <a:avLst>
              <a:gd name="adj" fmla="val 25000"/>
            </a:avLst>
          </a:prstGeom>
          <a:solidFill>
            <a:srgbClr val="ffffff"/>
          </a:solidFill>
          <a:ln w="10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aphicFrame>
        <p:nvGraphicFramePr>
          <p:cNvPr id="132" name=""/>
          <p:cNvGraphicFramePr/>
          <p:nvPr/>
        </p:nvGraphicFramePr>
        <p:xfrm>
          <a:off x="381240" y="2556000"/>
          <a:ext cx="11426040" cy="3055680"/>
        </p:xfrm>
        <a:graphic>
          <a:graphicData uri="http://schemas.openxmlformats.org/drawingml/2006/table">
            <a:tbl>
              <a:tblPr/>
              <a:tblGrid>
                <a:gridCol w="7674480"/>
                <a:gridCol w="3751920"/>
              </a:tblGrid>
              <a:tr h="40068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Epiko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Simbolo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004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1. Itinuturing na kontemporaryong akda.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6988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2. Ang pangunahing tauhan ay may kakaibang kapangyarihan.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576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3. Binibigkas nang patula sa orihinal na katangian.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263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4. May sukat at tugma ang paraan ng pagkakasulat.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011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5. May ginintuang aral na inihahatid sa mga mambabasa.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/>
          </p:nvPr>
        </p:nvSpPr>
        <p:spPr>
          <a:xfrm>
            <a:off x="299520" y="863640"/>
            <a:ext cx="3299400" cy="4291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2.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3.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4.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5.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4" name="PlaceHolder 18"/>
          <p:cNvSpPr/>
          <p:nvPr/>
        </p:nvSpPr>
        <p:spPr>
          <a:xfrm>
            <a:off x="36000" y="36000"/>
            <a:ext cx="10258200" cy="89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85000"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Epiko sa Panahon ng mga Katutubo, Espanyol, at Hapones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720000" y="1800000"/>
            <a:ext cx="358920" cy="358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1930" y="7160"/>
                </a:moveTo>
                <a:cubicBezTo>
                  <a:pt x="1530" y="4490"/>
                  <a:pt x="3400" y="1970"/>
                  <a:pt x="5270" y="1970"/>
                </a:cubicBezTo>
                <a:cubicBezTo>
                  <a:pt x="5860" y="1950"/>
                  <a:pt x="6470" y="2210"/>
                  <a:pt x="6970" y="2600"/>
                </a:cubicBezTo>
                <a:cubicBezTo>
                  <a:pt x="7450" y="1390"/>
                  <a:pt x="8340" y="650"/>
                  <a:pt x="9340" y="650"/>
                </a:cubicBezTo>
                <a:cubicBezTo>
                  <a:pt x="10004" y="690"/>
                  <a:pt x="10710" y="1050"/>
                  <a:pt x="11210" y="1700"/>
                </a:cubicBezTo>
                <a:cubicBezTo>
                  <a:pt x="11570" y="630"/>
                  <a:pt x="12330" y="0"/>
                  <a:pt x="13150" y="0"/>
                </a:cubicBezTo>
                <a:cubicBezTo>
                  <a:pt x="13840" y="0"/>
                  <a:pt x="14470" y="460"/>
                  <a:pt x="14870" y="1160"/>
                </a:cubicBezTo>
                <a:cubicBezTo>
                  <a:pt x="15330" y="440"/>
                  <a:pt x="16020" y="0"/>
                  <a:pt x="16740" y="0"/>
                </a:cubicBezTo>
                <a:cubicBezTo>
                  <a:pt x="17910" y="0"/>
                  <a:pt x="18900" y="1130"/>
                  <a:pt x="19110" y="2710"/>
                </a:cubicBezTo>
                <a:cubicBezTo>
                  <a:pt x="20240" y="3150"/>
                  <a:pt x="21060" y="4580"/>
                  <a:pt x="21060" y="6220"/>
                </a:cubicBezTo>
                <a:cubicBezTo>
                  <a:pt x="21060" y="6720"/>
                  <a:pt x="21000" y="7200"/>
                  <a:pt x="20830" y="7660"/>
                </a:cubicBezTo>
                <a:cubicBezTo>
                  <a:pt x="21310" y="8460"/>
                  <a:pt x="21600" y="9450"/>
                  <a:pt x="21600" y="10460"/>
                </a:cubicBezTo>
                <a:cubicBezTo>
                  <a:pt x="21600" y="12750"/>
                  <a:pt x="20310" y="14680"/>
                  <a:pt x="18650" y="15010"/>
                </a:cubicBezTo>
                <a:cubicBezTo>
                  <a:pt x="18650" y="17200"/>
                  <a:pt x="17370" y="18920"/>
                  <a:pt x="15770" y="18920"/>
                </a:cubicBezTo>
                <a:cubicBezTo>
                  <a:pt x="15220" y="18920"/>
                  <a:pt x="14700" y="18710"/>
                  <a:pt x="14240" y="18310"/>
                </a:cubicBezTo>
                <a:cubicBezTo>
                  <a:pt x="13820" y="20240"/>
                  <a:pt x="12490" y="21600"/>
                  <a:pt x="11000" y="21600"/>
                </a:cubicBezTo>
                <a:cubicBezTo>
                  <a:pt x="9890" y="21600"/>
                  <a:pt x="8840" y="20790"/>
                  <a:pt x="8210" y="19510"/>
                </a:cubicBezTo>
                <a:cubicBezTo>
                  <a:pt x="7620" y="20000"/>
                  <a:pt x="7930" y="20290"/>
                  <a:pt x="6240" y="20290"/>
                </a:cubicBezTo>
                <a:cubicBezTo>
                  <a:pt x="4850" y="20290"/>
                  <a:pt x="3570" y="19280"/>
                  <a:pt x="2900" y="17640"/>
                </a:cubicBezTo>
                <a:cubicBezTo>
                  <a:pt x="1300" y="17600"/>
                  <a:pt x="480" y="16300"/>
                  <a:pt x="480" y="14660"/>
                </a:cubicBezTo>
                <a:cubicBezTo>
                  <a:pt x="480" y="13900"/>
                  <a:pt x="690" y="13210"/>
                  <a:pt x="1070" y="12640"/>
                </a:cubicBezTo>
                <a:cubicBezTo>
                  <a:pt x="380" y="12160"/>
                  <a:pt x="0" y="11210"/>
                  <a:pt x="0" y="10120"/>
                </a:cubicBezTo>
                <a:cubicBezTo>
                  <a:pt x="0" y="8590"/>
                  <a:pt x="840" y="7330"/>
                  <a:pt x="1930" y="7160"/>
                </a:cubicBezTo>
                <a:close/>
                <a:moveTo>
                  <a:pt x="1930" y="7160"/>
                </a:moveTo>
                <a:cubicBezTo>
                  <a:pt x="1950" y="7410"/>
                  <a:pt x="2040" y="7690"/>
                  <a:pt x="2090" y="7920"/>
                </a:cubicBezTo>
                <a:moveTo>
                  <a:pt x="6970" y="2600"/>
                </a:moveTo>
                <a:cubicBezTo>
                  <a:pt x="7200" y="2790"/>
                  <a:pt x="7480" y="3050"/>
                  <a:pt x="7670" y="3310"/>
                </a:cubicBezTo>
                <a:moveTo>
                  <a:pt x="11210" y="1700"/>
                </a:moveTo>
                <a:cubicBezTo>
                  <a:pt x="11130" y="1910"/>
                  <a:pt x="11080" y="2160"/>
                  <a:pt x="11030" y="2400"/>
                </a:cubicBezTo>
                <a:moveTo>
                  <a:pt x="14870" y="1160"/>
                </a:moveTo>
                <a:cubicBezTo>
                  <a:pt x="14720" y="1400"/>
                  <a:pt x="14640" y="1720"/>
                  <a:pt x="14540" y="2010"/>
                </a:cubicBezTo>
                <a:moveTo>
                  <a:pt x="19110" y="2710"/>
                </a:moveTo>
                <a:cubicBezTo>
                  <a:pt x="19130" y="2890"/>
                  <a:pt x="19230" y="3290"/>
                  <a:pt x="19190" y="3380"/>
                </a:cubicBezTo>
                <a:moveTo>
                  <a:pt x="20830" y="7660"/>
                </a:moveTo>
                <a:cubicBezTo>
                  <a:pt x="20660" y="8170"/>
                  <a:pt x="20430" y="8620"/>
                  <a:pt x="20110" y="8990"/>
                </a:cubicBezTo>
                <a:moveTo>
                  <a:pt x="18660" y="15010"/>
                </a:moveTo>
                <a:cubicBezTo>
                  <a:pt x="18740" y="14200"/>
                  <a:pt x="18280" y="12200"/>
                  <a:pt x="17000" y="11450"/>
                </a:cubicBezTo>
                <a:moveTo>
                  <a:pt x="14240" y="18310"/>
                </a:moveTo>
                <a:cubicBezTo>
                  <a:pt x="14320" y="17980"/>
                  <a:pt x="14350" y="17680"/>
                  <a:pt x="14370" y="17360"/>
                </a:cubicBezTo>
                <a:moveTo>
                  <a:pt x="8220" y="19510"/>
                </a:moveTo>
                <a:cubicBezTo>
                  <a:pt x="8060" y="19250"/>
                  <a:pt x="7960" y="18950"/>
                  <a:pt x="7860" y="18640"/>
                </a:cubicBezTo>
                <a:moveTo>
                  <a:pt x="2900" y="17640"/>
                </a:moveTo>
                <a:cubicBezTo>
                  <a:pt x="3090" y="17600"/>
                  <a:pt x="3280" y="17540"/>
                  <a:pt x="3460" y="17450"/>
                </a:cubicBezTo>
                <a:moveTo>
                  <a:pt x="1070" y="12640"/>
                </a:moveTo>
                <a:cubicBezTo>
                  <a:pt x="1400" y="12900"/>
                  <a:pt x="1780" y="13130"/>
                  <a:pt x="2330" y="13040"/>
                </a:cubicBezTo>
              </a:path>
            </a:pathLst>
          </a:custGeom>
          <a:solidFill>
            <a:srgbClr val="ffffff"/>
          </a:solidFill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"/>
          <p:cNvSpPr/>
          <p:nvPr/>
        </p:nvSpPr>
        <p:spPr>
          <a:xfrm>
            <a:off x="671400" y="1350000"/>
            <a:ext cx="358920" cy="323640"/>
          </a:xfrm>
          <a:prstGeom prst="sun">
            <a:avLst>
              <a:gd name="adj" fmla="val 25000"/>
            </a:avLst>
          </a:prstGeom>
          <a:solidFill>
            <a:srgbClr val="ffffff"/>
          </a:solidFill>
          <a:ln w="10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7" name=""/>
          <p:cNvSpPr/>
          <p:nvPr/>
        </p:nvSpPr>
        <p:spPr>
          <a:xfrm>
            <a:off x="720000" y="2340360"/>
            <a:ext cx="358920" cy="358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1930" y="7160"/>
                </a:moveTo>
                <a:cubicBezTo>
                  <a:pt x="1530" y="4490"/>
                  <a:pt x="3400" y="1970"/>
                  <a:pt x="5270" y="1970"/>
                </a:cubicBezTo>
                <a:cubicBezTo>
                  <a:pt x="5860" y="1950"/>
                  <a:pt x="6470" y="2210"/>
                  <a:pt x="6970" y="2600"/>
                </a:cubicBezTo>
                <a:cubicBezTo>
                  <a:pt x="7450" y="1390"/>
                  <a:pt x="8340" y="650"/>
                  <a:pt x="9340" y="650"/>
                </a:cubicBezTo>
                <a:cubicBezTo>
                  <a:pt x="10004" y="690"/>
                  <a:pt x="10710" y="1050"/>
                  <a:pt x="11210" y="1700"/>
                </a:cubicBezTo>
                <a:cubicBezTo>
                  <a:pt x="11570" y="630"/>
                  <a:pt x="12330" y="0"/>
                  <a:pt x="13150" y="0"/>
                </a:cubicBezTo>
                <a:cubicBezTo>
                  <a:pt x="13840" y="0"/>
                  <a:pt x="14470" y="460"/>
                  <a:pt x="14870" y="1160"/>
                </a:cubicBezTo>
                <a:cubicBezTo>
                  <a:pt x="15330" y="440"/>
                  <a:pt x="16020" y="0"/>
                  <a:pt x="16740" y="0"/>
                </a:cubicBezTo>
                <a:cubicBezTo>
                  <a:pt x="17910" y="0"/>
                  <a:pt x="18900" y="1130"/>
                  <a:pt x="19110" y="2710"/>
                </a:cubicBezTo>
                <a:cubicBezTo>
                  <a:pt x="20240" y="3150"/>
                  <a:pt x="21060" y="4580"/>
                  <a:pt x="21060" y="6220"/>
                </a:cubicBezTo>
                <a:cubicBezTo>
                  <a:pt x="21060" y="6720"/>
                  <a:pt x="21000" y="7200"/>
                  <a:pt x="20830" y="7660"/>
                </a:cubicBezTo>
                <a:cubicBezTo>
                  <a:pt x="21310" y="8460"/>
                  <a:pt x="21600" y="9450"/>
                  <a:pt x="21600" y="10460"/>
                </a:cubicBezTo>
                <a:cubicBezTo>
                  <a:pt x="21600" y="12750"/>
                  <a:pt x="20310" y="14680"/>
                  <a:pt x="18650" y="15010"/>
                </a:cubicBezTo>
                <a:cubicBezTo>
                  <a:pt x="18650" y="17200"/>
                  <a:pt x="17370" y="18920"/>
                  <a:pt x="15770" y="18920"/>
                </a:cubicBezTo>
                <a:cubicBezTo>
                  <a:pt x="15220" y="18920"/>
                  <a:pt x="14700" y="18710"/>
                  <a:pt x="14240" y="18310"/>
                </a:cubicBezTo>
                <a:cubicBezTo>
                  <a:pt x="13820" y="20240"/>
                  <a:pt x="12490" y="21600"/>
                  <a:pt x="11000" y="21600"/>
                </a:cubicBezTo>
                <a:cubicBezTo>
                  <a:pt x="9890" y="21600"/>
                  <a:pt x="8840" y="20790"/>
                  <a:pt x="8210" y="19510"/>
                </a:cubicBezTo>
                <a:cubicBezTo>
                  <a:pt x="7620" y="20000"/>
                  <a:pt x="7930" y="20290"/>
                  <a:pt x="6240" y="20290"/>
                </a:cubicBezTo>
                <a:cubicBezTo>
                  <a:pt x="4850" y="20290"/>
                  <a:pt x="3570" y="19280"/>
                  <a:pt x="2900" y="17640"/>
                </a:cubicBezTo>
                <a:cubicBezTo>
                  <a:pt x="1300" y="17600"/>
                  <a:pt x="480" y="16300"/>
                  <a:pt x="480" y="14660"/>
                </a:cubicBezTo>
                <a:cubicBezTo>
                  <a:pt x="480" y="13900"/>
                  <a:pt x="690" y="13210"/>
                  <a:pt x="1070" y="12640"/>
                </a:cubicBezTo>
                <a:cubicBezTo>
                  <a:pt x="380" y="12160"/>
                  <a:pt x="0" y="11210"/>
                  <a:pt x="0" y="10120"/>
                </a:cubicBezTo>
                <a:cubicBezTo>
                  <a:pt x="0" y="8590"/>
                  <a:pt x="840" y="7330"/>
                  <a:pt x="1930" y="7160"/>
                </a:cubicBezTo>
                <a:close/>
                <a:moveTo>
                  <a:pt x="1930" y="7160"/>
                </a:moveTo>
                <a:cubicBezTo>
                  <a:pt x="1950" y="7410"/>
                  <a:pt x="2040" y="7690"/>
                  <a:pt x="2090" y="7920"/>
                </a:cubicBezTo>
                <a:moveTo>
                  <a:pt x="6970" y="2600"/>
                </a:moveTo>
                <a:cubicBezTo>
                  <a:pt x="7200" y="2790"/>
                  <a:pt x="7480" y="3050"/>
                  <a:pt x="7670" y="3310"/>
                </a:cubicBezTo>
                <a:moveTo>
                  <a:pt x="11210" y="1700"/>
                </a:moveTo>
                <a:cubicBezTo>
                  <a:pt x="11130" y="1910"/>
                  <a:pt x="11080" y="2160"/>
                  <a:pt x="11030" y="2400"/>
                </a:cubicBezTo>
                <a:moveTo>
                  <a:pt x="14870" y="1160"/>
                </a:moveTo>
                <a:cubicBezTo>
                  <a:pt x="14720" y="1400"/>
                  <a:pt x="14640" y="1720"/>
                  <a:pt x="14540" y="2010"/>
                </a:cubicBezTo>
                <a:moveTo>
                  <a:pt x="19110" y="2710"/>
                </a:moveTo>
                <a:cubicBezTo>
                  <a:pt x="19130" y="2890"/>
                  <a:pt x="19230" y="3290"/>
                  <a:pt x="19190" y="3380"/>
                </a:cubicBezTo>
                <a:moveTo>
                  <a:pt x="20830" y="7660"/>
                </a:moveTo>
                <a:cubicBezTo>
                  <a:pt x="20660" y="8170"/>
                  <a:pt x="20430" y="8620"/>
                  <a:pt x="20110" y="8990"/>
                </a:cubicBezTo>
                <a:moveTo>
                  <a:pt x="18660" y="15010"/>
                </a:moveTo>
                <a:cubicBezTo>
                  <a:pt x="18740" y="14200"/>
                  <a:pt x="18280" y="12200"/>
                  <a:pt x="17000" y="11450"/>
                </a:cubicBezTo>
                <a:moveTo>
                  <a:pt x="14240" y="18310"/>
                </a:moveTo>
                <a:cubicBezTo>
                  <a:pt x="14320" y="17980"/>
                  <a:pt x="14350" y="17680"/>
                  <a:pt x="14370" y="17360"/>
                </a:cubicBezTo>
                <a:moveTo>
                  <a:pt x="8220" y="19510"/>
                </a:moveTo>
                <a:cubicBezTo>
                  <a:pt x="8060" y="19250"/>
                  <a:pt x="7960" y="18950"/>
                  <a:pt x="7860" y="18640"/>
                </a:cubicBezTo>
                <a:moveTo>
                  <a:pt x="2900" y="17640"/>
                </a:moveTo>
                <a:cubicBezTo>
                  <a:pt x="3090" y="17600"/>
                  <a:pt x="3280" y="17540"/>
                  <a:pt x="3460" y="17450"/>
                </a:cubicBezTo>
                <a:moveTo>
                  <a:pt x="1070" y="12640"/>
                </a:moveTo>
                <a:cubicBezTo>
                  <a:pt x="1400" y="12900"/>
                  <a:pt x="1780" y="13130"/>
                  <a:pt x="2330" y="13040"/>
                </a:cubicBezTo>
              </a:path>
            </a:pathLst>
          </a:custGeom>
          <a:solidFill>
            <a:srgbClr val="ffffff"/>
          </a:solidFill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"/>
          <p:cNvSpPr/>
          <p:nvPr/>
        </p:nvSpPr>
        <p:spPr>
          <a:xfrm>
            <a:off x="720000" y="2915640"/>
            <a:ext cx="358920" cy="323640"/>
          </a:xfrm>
          <a:prstGeom prst="sun">
            <a:avLst>
              <a:gd name="adj" fmla="val 25000"/>
            </a:avLst>
          </a:prstGeom>
          <a:solidFill>
            <a:srgbClr val="ffffff"/>
          </a:solidFill>
          <a:ln w="10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9" name=""/>
          <p:cNvSpPr/>
          <p:nvPr/>
        </p:nvSpPr>
        <p:spPr>
          <a:xfrm>
            <a:off x="720000" y="3420360"/>
            <a:ext cx="358920" cy="358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1930" y="7160"/>
                </a:moveTo>
                <a:cubicBezTo>
                  <a:pt x="1530" y="4490"/>
                  <a:pt x="3400" y="1970"/>
                  <a:pt x="5270" y="1970"/>
                </a:cubicBezTo>
                <a:cubicBezTo>
                  <a:pt x="5860" y="1950"/>
                  <a:pt x="6470" y="2210"/>
                  <a:pt x="6970" y="2600"/>
                </a:cubicBezTo>
                <a:cubicBezTo>
                  <a:pt x="7450" y="1390"/>
                  <a:pt x="8340" y="650"/>
                  <a:pt x="9340" y="650"/>
                </a:cubicBezTo>
                <a:cubicBezTo>
                  <a:pt x="10004" y="690"/>
                  <a:pt x="10710" y="1050"/>
                  <a:pt x="11210" y="1700"/>
                </a:cubicBezTo>
                <a:cubicBezTo>
                  <a:pt x="11570" y="630"/>
                  <a:pt x="12330" y="0"/>
                  <a:pt x="13150" y="0"/>
                </a:cubicBezTo>
                <a:cubicBezTo>
                  <a:pt x="13840" y="0"/>
                  <a:pt x="14470" y="460"/>
                  <a:pt x="14870" y="1160"/>
                </a:cubicBezTo>
                <a:cubicBezTo>
                  <a:pt x="15330" y="440"/>
                  <a:pt x="16020" y="0"/>
                  <a:pt x="16740" y="0"/>
                </a:cubicBezTo>
                <a:cubicBezTo>
                  <a:pt x="17910" y="0"/>
                  <a:pt x="18900" y="1130"/>
                  <a:pt x="19110" y="2710"/>
                </a:cubicBezTo>
                <a:cubicBezTo>
                  <a:pt x="20240" y="3150"/>
                  <a:pt x="21060" y="4580"/>
                  <a:pt x="21060" y="6220"/>
                </a:cubicBezTo>
                <a:cubicBezTo>
                  <a:pt x="21060" y="6720"/>
                  <a:pt x="21000" y="7200"/>
                  <a:pt x="20830" y="7660"/>
                </a:cubicBezTo>
                <a:cubicBezTo>
                  <a:pt x="21310" y="8460"/>
                  <a:pt x="21600" y="9450"/>
                  <a:pt x="21600" y="10460"/>
                </a:cubicBezTo>
                <a:cubicBezTo>
                  <a:pt x="21600" y="12750"/>
                  <a:pt x="20310" y="14680"/>
                  <a:pt x="18650" y="15010"/>
                </a:cubicBezTo>
                <a:cubicBezTo>
                  <a:pt x="18650" y="17200"/>
                  <a:pt x="17370" y="18920"/>
                  <a:pt x="15770" y="18920"/>
                </a:cubicBezTo>
                <a:cubicBezTo>
                  <a:pt x="15220" y="18920"/>
                  <a:pt x="14700" y="18710"/>
                  <a:pt x="14240" y="18310"/>
                </a:cubicBezTo>
                <a:cubicBezTo>
                  <a:pt x="13820" y="20240"/>
                  <a:pt x="12490" y="21600"/>
                  <a:pt x="11000" y="21600"/>
                </a:cubicBezTo>
                <a:cubicBezTo>
                  <a:pt x="9890" y="21600"/>
                  <a:pt x="8840" y="20790"/>
                  <a:pt x="8210" y="19510"/>
                </a:cubicBezTo>
                <a:cubicBezTo>
                  <a:pt x="7620" y="20000"/>
                  <a:pt x="7930" y="20290"/>
                  <a:pt x="6240" y="20290"/>
                </a:cubicBezTo>
                <a:cubicBezTo>
                  <a:pt x="4850" y="20290"/>
                  <a:pt x="3570" y="19280"/>
                  <a:pt x="2900" y="17640"/>
                </a:cubicBezTo>
                <a:cubicBezTo>
                  <a:pt x="1300" y="17600"/>
                  <a:pt x="480" y="16300"/>
                  <a:pt x="480" y="14660"/>
                </a:cubicBezTo>
                <a:cubicBezTo>
                  <a:pt x="480" y="13900"/>
                  <a:pt x="690" y="13210"/>
                  <a:pt x="1070" y="12640"/>
                </a:cubicBezTo>
                <a:cubicBezTo>
                  <a:pt x="380" y="12160"/>
                  <a:pt x="0" y="11210"/>
                  <a:pt x="0" y="10120"/>
                </a:cubicBezTo>
                <a:cubicBezTo>
                  <a:pt x="0" y="8590"/>
                  <a:pt x="840" y="7330"/>
                  <a:pt x="1930" y="7160"/>
                </a:cubicBezTo>
                <a:close/>
                <a:moveTo>
                  <a:pt x="1930" y="7160"/>
                </a:moveTo>
                <a:cubicBezTo>
                  <a:pt x="1950" y="7410"/>
                  <a:pt x="2040" y="7690"/>
                  <a:pt x="2090" y="7920"/>
                </a:cubicBezTo>
                <a:moveTo>
                  <a:pt x="6970" y="2600"/>
                </a:moveTo>
                <a:cubicBezTo>
                  <a:pt x="7200" y="2790"/>
                  <a:pt x="7480" y="3050"/>
                  <a:pt x="7670" y="3310"/>
                </a:cubicBezTo>
                <a:moveTo>
                  <a:pt x="11210" y="1700"/>
                </a:moveTo>
                <a:cubicBezTo>
                  <a:pt x="11130" y="1910"/>
                  <a:pt x="11080" y="2160"/>
                  <a:pt x="11030" y="2400"/>
                </a:cubicBezTo>
                <a:moveTo>
                  <a:pt x="14870" y="1160"/>
                </a:moveTo>
                <a:cubicBezTo>
                  <a:pt x="14720" y="1400"/>
                  <a:pt x="14640" y="1720"/>
                  <a:pt x="14540" y="2010"/>
                </a:cubicBezTo>
                <a:moveTo>
                  <a:pt x="19110" y="2710"/>
                </a:moveTo>
                <a:cubicBezTo>
                  <a:pt x="19130" y="2890"/>
                  <a:pt x="19230" y="3290"/>
                  <a:pt x="19190" y="3380"/>
                </a:cubicBezTo>
                <a:moveTo>
                  <a:pt x="20830" y="7660"/>
                </a:moveTo>
                <a:cubicBezTo>
                  <a:pt x="20660" y="8170"/>
                  <a:pt x="20430" y="8620"/>
                  <a:pt x="20110" y="8990"/>
                </a:cubicBezTo>
                <a:moveTo>
                  <a:pt x="18660" y="15010"/>
                </a:moveTo>
                <a:cubicBezTo>
                  <a:pt x="18740" y="14200"/>
                  <a:pt x="18280" y="12200"/>
                  <a:pt x="17000" y="11450"/>
                </a:cubicBezTo>
                <a:moveTo>
                  <a:pt x="14240" y="18310"/>
                </a:moveTo>
                <a:cubicBezTo>
                  <a:pt x="14320" y="17980"/>
                  <a:pt x="14350" y="17680"/>
                  <a:pt x="14370" y="17360"/>
                </a:cubicBezTo>
                <a:moveTo>
                  <a:pt x="8220" y="19510"/>
                </a:moveTo>
                <a:cubicBezTo>
                  <a:pt x="8060" y="19250"/>
                  <a:pt x="7960" y="18950"/>
                  <a:pt x="7860" y="18640"/>
                </a:cubicBezTo>
                <a:moveTo>
                  <a:pt x="2900" y="17640"/>
                </a:moveTo>
                <a:cubicBezTo>
                  <a:pt x="3090" y="17600"/>
                  <a:pt x="3280" y="17540"/>
                  <a:pt x="3460" y="17450"/>
                </a:cubicBezTo>
                <a:moveTo>
                  <a:pt x="1070" y="12640"/>
                </a:moveTo>
                <a:cubicBezTo>
                  <a:pt x="1400" y="12900"/>
                  <a:pt x="1780" y="13130"/>
                  <a:pt x="2330" y="13040"/>
                </a:cubicBezTo>
              </a:path>
            </a:pathLst>
          </a:custGeom>
          <a:solidFill>
            <a:srgbClr val="ffffff"/>
          </a:solidFill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838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2023-07-10T18:52:21Z</dcterms:modified>
  <cp:revision>68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