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_rels/.rels" ContentType="application/vnd.openxmlformats-package.relationships+xml"/>
  <Override PartName="/ppt/presentation.xml" ContentType="application/vnd.openxmlformats-officedocument.presentationml.presentation.main+xml"/>
  <Override PartName="/ppt/slideMasters/_rels/slideMaster8.xml.rels" ContentType="application/vnd.openxmlformats-package.relationships+xml"/>
  <Override PartName="/ppt/slideMasters/_rels/slideMaster7.xml.rels" ContentType="application/vnd.openxmlformats-package.relationships+xml"/>
  <Override PartName="/ppt/slideMasters/_rels/slideMaster6.xml.rels" ContentType="application/vnd.openxmlformats-package.relationships+xml"/>
  <Override PartName="/ppt/slideMasters/_rels/slideMaster3.xml.rels" ContentType="application/vnd.openxmlformats-package.relationships+xml"/>
  <Override PartName="/ppt/slideMasters/_rels/slideMaster5.xml.rels" ContentType="application/vnd.openxmlformats-package.relationships+xml"/>
  <Override PartName="/ppt/slideMasters/_rels/slideMaster4.xml.rels" ContentType="application/vnd.openxmlformats-package.relationships+xml"/>
  <Override PartName="/ppt/slideMasters/_rels/slideMaster2.xml.rels" ContentType="application/vnd.openxmlformats-package.relationships+xml"/>
  <Override PartName="/ppt/slideMasters/_rels/slideMaster1.xml.rels" ContentType="application/vnd.openxmlformats-package.relationship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_rels/presentation.xml.rels" ContentType="application/vnd.openxmlformats-package.relationships+xml"/>
  <Override PartName="/ppt/media/image1.png" ContentType="image/png"/>
  <Override PartName="/ppt/media/image36.png" ContentType="image/png"/>
  <Override PartName="/ppt/media/image2.png" ContentType="image/png"/>
  <Override PartName="/ppt/media/image3.png" ContentType="image/png"/>
  <Override PartName="/ppt/media/image4.png" ContentType="image/png"/>
  <Override PartName="/ppt/media/image6.png" ContentType="image/png"/>
  <Override PartName="/ppt/media/image21.png" ContentType="image/png"/>
  <Override PartName="/ppt/media/image11.png" ContentType="image/png"/>
  <Override PartName="/ppt/media/image7.png" ContentType="image/png"/>
  <Override PartName="/ppt/media/image22.png" ContentType="image/png"/>
  <Override PartName="/ppt/media/image8.png" ContentType="image/png"/>
  <Override PartName="/ppt/media/image23.png" ContentType="image/png"/>
  <Override PartName="/ppt/media/image9.png" ContentType="image/png"/>
  <Override PartName="/ppt/media/image24.png" ContentType="image/png"/>
  <Override PartName="/ppt/media/image12.png" ContentType="image/png"/>
  <Override PartName="/ppt/media/image13.png" ContentType="image/png"/>
  <Override PartName="/ppt/media/image14.png" ContentType="image/png"/>
  <Override PartName="/ppt/media/image5.png" ContentType="image/png"/>
  <Override PartName="/ppt/media/image20.png" ContentType="image/png"/>
  <Override PartName="/ppt/media/image15.png" ContentType="image/png"/>
  <Override PartName="/ppt/media/image30.png" ContentType="image/png"/>
  <Override PartName="/ppt/media/image25.png" ContentType="image/png"/>
  <Override PartName="/ppt/media/image16.png" ContentType="image/png"/>
  <Override PartName="/ppt/media/image31.png" ContentType="image/png"/>
  <Override PartName="/ppt/media/image26.png" ContentType="image/png"/>
  <Override PartName="/ppt/media/image17.png" ContentType="image/png"/>
  <Override PartName="/ppt/media/image32.png" ContentType="image/png"/>
  <Override PartName="/ppt/media/image27.png" ContentType="image/png"/>
  <Override PartName="/ppt/media/image18.png" ContentType="image/png"/>
  <Override PartName="/ppt/media/image33.png" ContentType="image/png"/>
  <Override PartName="/ppt/media/image28.png" ContentType="image/png"/>
  <Override PartName="/ppt/media/image19.png" ContentType="image/png"/>
  <Override PartName="/ppt/media/image34.png" ContentType="image/png"/>
  <Override PartName="/ppt/media/image10.png" ContentType="image/png"/>
  <Override PartName="/ppt/media/image29.png" ContentType="image/png"/>
  <Override PartName="/ppt/media/image35.png" ContentType="image/png"/>
  <Override PartName="/ppt/presProps.xml" ContentType="application/vnd.openxmlformats-officedocument.presentationml.presProps+xml"/>
  <Override PartName="/ppt/slideLayouts/slideLayout19.xml" ContentType="application/vnd.openxmlformats-officedocument.presentationml.slideLayout+xml"/>
  <Override PartName="/ppt/slideLayouts/slideLayout94.xml" ContentType="application/vnd.openxmlformats-officedocument.presentationml.slideLayout+xml"/>
  <Override PartName="/ppt/slideLayouts/slideLayout8.xml" ContentType="application/vnd.openxmlformats-officedocument.presentationml.slideLayout+xml"/>
  <Override PartName="/ppt/slideLayouts/slideLayout49.xml" ContentType="application/vnd.openxmlformats-officedocument.presentationml.slideLayout+xml"/>
  <Override PartName="/ppt/slideLayouts/slideLayout17.xml" ContentType="application/vnd.openxmlformats-officedocument.presentationml.slideLayout+xml"/>
  <Override PartName="/ppt/slideLayouts/slideLayout92.xml" ContentType="application/vnd.openxmlformats-officedocument.presentationml.slideLayout+xml"/>
  <Override PartName="/ppt/slideLayouts/slideLayout20.xml" ContentType="application/vnd.openxmlformats-officedocument.presentationml.slideLayout+xml"/>
  <Override PartName="/ppt/slideLayouts/slideLayout79.xml" ContentType="application/vnd.openxmlformats-officedocument.presentationml.slideLayout+xml"/>
  <Override PartName="/ppt/slideLayouts/slideLayout9.xml" ContentType="application/vnd.openxmlformats-officedocument.presentationml.slideLayout+xml"/>
  <Override PartName="/ppt/slideLayouts/slideLayout18.xml" ContentType="application/vnd.openxmlformats-officedocument.presentationml.slideLayout+xml"/>
  <Override PartName="/ppt/slideLayouts/slideLayout93.xml" ContentType="application/vnd.openxmlformats-officedocument.presentationml.slideLayout+xml"/>
  <Override PartName="/ppt/slideLayouts/slideLayout21.xml" ContentType="application/vnd.openxmlformats-officedocument.presentationml.slideLayout+xml"/>
  <Override PartName="/ppt/slideLayouts/slideLayout10.xml" ContentType="application/vnd.openxmlformats-officedocument.presentationml.slideLayout+xml"/>
  <Override PartName="/ppt/slideLayouts/slideLayout69.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90.xml" ContentType="application/vnd.openxmlformats-officedocument.presentationml.slideLayout+xml"/>
  <Override PartName="/ppt/slideLayouts/slideLayout16.xml" ContentType="application/vnd.openxmlformats-officedocument.presentationml.slideLayout+xml"/>
  <Override PartName="/ppt/slideLayouts/slideLayout91.xml" ContentType="application/vnd.openxmlformats-officedocument.presentationml.slideLayout+xml"/>
  <Override PartName="/ppt/slideLayouts/slideLayout7.xml" ContentType="application/vnd.openxmlformats-officedocument.presentationml.slideLayout+xml"/>
  <Override PartName="/ppt/slideLayouts/slideLayout48.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89.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1.xml" ContentType="application/vnd.openxmlformats-officedocument.presentationml.slideLayout+xml"/>
  <Override PartName="/ppt/slideLayouts/slideLayout43.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4.xml" ContentType="application/vnd.openxmlformats-officedocument.presentationml.slideLayout+xml"/>
  <Override PartName="/ppt/slideLayouts/slideLayout4.xml" ContentType="application/vnd.openxmlformats-officedocument.presentationml.slideLayout+xml"/>
  <Override PartName="/ppt/slideLayouts/slideLayout45.xml" ContentType="application/vnd.openxmlformats-officedocument.presentationml.slideLayout+xml"/>
  <Override PartName="/ppt/slideLayouts/slideLayout5.xml" ContentType="application/vnd.openxmlformats-officedocument.presentationml.slideLayout+xml"/>
  <Override PartName="/ppt/slideLayouts/slideLayout46.xml" ContentType="application/vnd.openxmlformats-officedocument.presentationml.slideLayout+xml"/>
  <Override PartName="/ppt/slideLayouts/_rels/slideLayout96.xml.rels" ContentType="application/vnd.openxmlformats-package.relationships+xml"/>
  <Override PartName="/ppt/slideLayouts/_rels/slideLayout74.xml.rels" ContentType="application/vnd.openxmlformats-package.relationships+xml"/>
  <Override PartName="/ppt/slideLayouts/_rels/slideLayout66.xml.rels" ContentType="application/vnd.openxmlformats-package.relationships+xml"/>
  <Override PartName="/ppt/slideLayouts/_rels/slideLayout2.xml.rels" ContentType="application/vnd.openxmlformats-package.relationships+xml"/>
  <Override PartName="/ppt/slideLayouts/_rels/slideLayout86.xml.rels" ContentType="application/vnd.openxmlformats-package.relationships+xml"/>
  <Override PartName="/ppt/slideLayouts/_rels/slideLayout78.xml.rels" ContentType="application/vnd.openxmlformats-package.relationships+xml"/>
  <Override PartName="/ppt/slideLayouts/_rels/slideLayout71.xml.rels" ContentType="application/vnd.openxmlformats-package.relationships+xml"/>
  <Override PartName="/ppt/slideLayouts/_rels/slideLayout82.xml.rels" ContentType="application/vnd.openxmlformats-package.relationships+xml"/>
  <Override PartName="/ppt/slideLayouts/_rels/slideLayout24.xml.rels" ContentType="application/vnd.openxmlformats-package.relationships+xml"/>
  <Override PartName="/ppt/slideLayouts/_rels/slideLayout88.xml.rels" ContentType="application/vnd.openxmlformats-package.relationships+xml"/>
  <Override PartName="/ppt/slideLayouts/_rels/slideLayout73.xml.rels" ContentType="application/vnd.openxmlformats-package.relationships+xml"/>
  <Override PartName="/ppt/slideLayouts/_rels/slideLayout87.xml.rels" ContentType="application/vnd.openxmlformats-package.relationships+xml"/>
  <Override PartName="/ppt/slideLayouts/_rels/slideLayout80.xml.rels" ContentType="application/vnd.openxmlformats-package.relationships+xml"/>
  <Override PartName="/ppt/slideLayouts/_rels/slideLayout22.xml.rels" ContentType="application/vnd.openxmlformats-package.relationships+xml"/>
  <Override PartName="/ppt/slideLayouts/_rels/slideLayout72.xml.rels" ContentType="application/vnd.openxmlformats-package.relationships+xml"/>
  <Override PartName="/ppt/slideLayouts/_rels/slideLayout85.xml.rels" ContentType="application/vnd.openxmlformats-package.relationships+xml"/>
  <Override PartName="/ppt/slideLayouts/_rels/slideLayout63.xml.rels" ContentType="application/vnd.openxmlformats-package.relationships+xml"/>
  <Override PartName="/ppt/slideLayouts/_rels/slideLayout81.xml.rels" ContentType="application/vnd.openxmlformats-package.relationships+xml"/>
  <Override PartName="/ppt/slideLayouts/_rels/slideLayout23.xml.rels" ContentType="application/vnd.openxmlformats-package.relationships+xml"/>
  <Override PartName="/ppt/slideLayouts/_rels/slideLayout84.xml.rels" ContentType="application/vnd.openxmlformats-package.relationships+xml"/>
  <Override PartName="/ppt/slideLayouts/_rels/slideLayout95.xml.rels" ContentType="application/vnd.openxmlformats-package.relationships+xml"/>
  <Override PartName="/ppt/slideLayouts/_rels/slideLayout37.xml.rels" ContentType="application/vnd.openxmlformats-package.relationships+xml"/>
  <Override PartName="/ppt/slideLayouts/_rels/slideLayout76.xml.rels" ContentType="application/vnd.openxmlformats-package.relationships+xml"/>
  <Override PartName="/ppt/slideLayouts/_rels/slideLayout75.xml.rels" ContentType="application/vnd.openxmlformats-package.relationships+xml"/>
  <Override PartName="/ppt/slideLayouts/_rels/slideLayout65.xml.rels" ContentType="application/vnd.openxmlformats-package.relationships+xml"/>
  <Override PartName="/ppt/slideLayouts/_rels/slideLayout1.xml.rels" ContentType="application/vnd.openxmlformats-package.relationships+xml"/>
  <Override PartName="/ppt/slideLayouts/_rels/slideLayout51.xml.rels" ContentType="application/vnd.openxmlformats-package.relationships+xml"/>
  <Override PartName="/ppt/slideLayouts/_rels/slideLayout83.xml.rels" ContentType="application/vnd.openxmlformats-package.relationships+xml"/>
  <Override PartName="/ppt/slideLayouts/_rels/slideLayout64.xml.rels" ContentType="application/vnd.openxmlformats-package.relationships+xml"/>
  <Override PartName="/ppt/slideLayouts/_rels/slideLayout32.xml.rels" ContentType="application/vnd.openxmlformats-package.relationships+xml"/>
  <Override PartName="/ppt/slideLayouts/_rels/slideLayout62.xml.rels" ContentType="application/vnd.openxmlformats-package.relationships+xml"/>
  <Override PartName="/ppt/slideLayouts/_rels/slideLayout61.xml.rels" ContentType="application/vnd.openxmlformats-package.relationships+xml"/>
  <Override PartName="/ppt/slideLayouts/_rels/slideLayout60.xml.rels" ContentType="application/vnd.openxmlformats-package.relationships+xml"/>
  <Override PartName="/ppt/slideLayouts/_rels/slideLayout79.xml.rels" ContentType="application/vnd.openxmlformats-package.relationships+xml"/>
  <Override PartName="/ppt/slideLayouts/_rels/slideLayout59.xml.rels" ContentType="application/vnd.openxmlformats-package.relationships+xml"/>
  <Override PartName="/ppt/slideLayouts/_rels/slideLayout58.xml.rels" ContentType="application/vnd.openxmlformats-package.relationships+xml"/>
  <Override PartName="/ppt/slideLayouts/_rels/slideLayout26.xml.rels" ContentType="application/vnd.openxmlformats-package.relationships+xml"/>
  <Override PartName="/ppt/slideLayouts/_rels/slideLayout57.xml.rels" ContentType="application/vnd.openxmlformats-package.relationships+xml"/>
  <Override PartName="/ppt/slideLayouts/_rels/slideLayout70.xml.rels" ContentType="application/vnd.openxmlformats-package.relationships+xml"/>
  <Override PartName="/ppt/slideLayouts/_rels/slideLayout46.xml.rels" ContentType="application/vnd.openxmlformats-package.relationships+xml"/>
  <Override PartName="/ppt/slideLayouts/_rels/slideLayout56.xml.rels" ContentType="application/vnd.openxmlformats-package.relationships+xml"/>
  <Override PartName="/ppt/slideLayouts/_rels/slideLayout55.xml.rels" ContentType="application/vnd.openxmlformats-package.relationships+xml"/>
  <Override PartName="/ppt/slideLayouts/_rels/slideLayout54.xml.rels" ContentType="application/vnd.openxmlformats-package.relationships+xml"/>
  <Override PartName="/ppt/slideLayouts/_rels/slideLayout9.xml.rels" ContentType="application/vnd.openxmlformats-package.relationships+xml"/>
  <Override PartName="/ppt/slideLayouts/_rels/slideLayout5.xml.rels" ContentType="application/vnd.openxmlformats-package.relationships+xml"/>
  <Override PartName="/ppt/slideLayouts/_rels/slideLayout50.xml.rels" ContentType="application/vnd.openxmlformats-package.relationships+xml"/>
  <Override PartName="/ppt/slideLayouts/_rels/slideLayout69.xml.rels" ContentType="application/vnd.openxmlformats-package.relationships+xml"/>
  <Override PartName="/ppt/slideLayouts/_rels/slideLayout53.xml.rels" ContentType="application/vnd.openxmlformats-package.relationships+xml"/>
  <Override PartName="/ppt/slideLayouts/_rels/slideLayout8.xml.rels" ContentType="application/vnd.openxmlformats-package.relationships+xml"/>
  <Override PartName="/ppt/slideLayouts/_rels/slideLayout4.xml.rels" ContentType="application/vnd.openxmlformats-package.relationships+xml"/>
  <Override PartName="/ppt/slideLayouts/_rels/slideLayout68.xml.rels" ContentType="application/vnd.openxmlformats-package.relationships+xml"/>
  <Override PartName="/ppt/slideLayouts/_rels/slideLayout7.xml.rels" ContentType="application/vnd.openxmlformats-package.relationships+xml"/>
  <Override PartName="/ppt/slideLayouts/_rels/slideLayout52.xml.rels" ContentType="application/vnd.openxmlformats-package.relationships+xml"/>
  <Override PartName="/ppt/slideLayouts/_rels/slideLayout67.xml.rels" ContentType="application/vnd.openxmlformats-package.relationships+xml"/>
  <Override PartName="/ppt/slideLayouts/_rels/slideLayout3.xml.rels" ContentType="application/vnd.openxmlformats-package.relationships+xml"/>
  <Override PartName="/ppt/slideLayouts/_rels/slideLayout47.xml.rels" ContentType="application/vnd.openxmlformats-package.relationships+xml"/>
  <Override PartName="/ppt/slideLayouts/_rels/slideLayout6.xml.rels" ContentType="application/vnd.openxmlformats-package.relationships+xml"/>
  <Override PartName="/ppt/slideLayouts/_rels/slideLayout41.xml.rels" ContentType="application/vnd.openxmlformats-package.relationships+xml"/>
  <Override PartName="/ppt/slideLayouts/_rels/slideLayout40.xml.rels" ContentType="application/vnd.openxmlformats-package.relationships+xml"/>
  <Override PartName="/ppt/slideLayouts/_rels/slideLayout38.xml.rels" ContentType="application/vnd.openxmlformats-package.relationships+xml"/>
  <Override PartName="/ppt/slideLayouts/_rels/slideLayout36.xml.rels" ContentType="application/vnd.openxmlformats-package.relationships+xml"/>
  <Override PartName="/ppt/slideLayouts/_rels/slideLayout94.xml.rels" ContentType="application/vnd.openxmlformats-package.relationships+xml"/>
  <Override PartName="/ppt/slideLayouts/_rels/slideLayout93.xml.rels" ContentType="application/vnd.openxmlformats-package.relationships+xml"/>
  <Override PartName="/ppt/slideLayouts/_rels/slideLayout35.xml.rels" ContentType="application/vnd.openxmlformats-package.relationships+xml"/>
  <Override PartName="/ppt/slideLayouts/_rels/slideLayout77.xml.rels" ContentType="application/vnd.openxmlformats-package.relationships+xml"/>
  <Override PartName="/ppt/slideLayouts/_rels/slideLayout45.xml.rels" ContentType="application/vnd.openxmlformats-package.relationships+xml"/>
  <Override PartName="/ppt/slideLayouts/_rels/slideLayout92.xml.rels" ContentType="application/vnd.openxmlformats-package.relationships+xml"/>
  <Override PartName="/ppt/slideLayouts/_rels/slideLayout34.xml.rels" ContentType="application/vnd.openxmlformats-package.relationships+xml"/>
  <Override PartName="/ppt/slideLayouts/_rels/slideLayout43.xml.rels" ContentType="application/vnd.openxmlformats-package.relationships+xml"/>
  <Override PartName="/ppt/slideLayouts/_rels/slideLayout33.xml.rels" ContentType="application/vnd.openxmlformats-package.relationships+xml"/>
  <Override PartName="/ppt/slideLayouts/_rels/slideLayout91.xml.rels" ContentType="application/vnd.openxmlformats-package.relationships+xml"/>
  <Override PartName="/ppt/slideLayouts/_rels/slideLayout15.xml.rels" ContentType="application/vnd.openxmlformats-package.relationships+xml"/>
  <Override PartName="/ppt/slideLayouts/_rels/slideLayout89.xml.rels" ContentType="application/vnd.openxmlformats-package.relationships+xml"/>
  <Override PartName="/ppt/slideLayouts/_rels/slideLayout13.xml.rels" ContentType="application/vnd.openxmlformats-package.relationships+xml"/>
  <Override PartName="/ppt/slideLayouts/_rels/slideLayout27.xml.rels" ContentType="application/vnd.openxmlformats-package.relationships+xml"/>
  <Override PartName="/ppt/slideLayouts/_rels/slideLayout44.xml.rels" ContentType="application/vnd.openxmlformats-package.relationships+xml"/>
  <Override PartName="/ppt/slideLayouts/_rels/slideLayout48.xml.rels" ContentType="application/vnd.openxmlformats-package.relationships+xml"/>
  <Override PartName="/ppt/slideLayouts/_rels/slideLayout16.xml.rels" ContentType="application/vnd.openxmlformats-package.relationships+xml"/>
  <Override PartName="/ppt/slideLayouts/_rels/slideLayout90.xml.rels" ContentType="application/vnd.openxmlformats-package.relationships+xml"/>
  <Override PartName="/ppt/slideLayouts/_rels/slideLayout19.xml.rels" ContentType="application/vnd.openxmlformats-package.relationships+xml"/>
  <Override PartName="/ppt/slideLayouts/_rels/slideLayout12.xml.rels" ContentType="application/vnd.openxmlformats-package.relationships+xml"/>
  <Override PartName="/ppt/slideLayouts/_rels/slideLayout18.xml.rels" ContentType="application/vnd.openxmlformats-package.relationships+xml"/>
  <Override PartName="/ppt/slideLayouts/_rels/slideLayout11.xml.rels" ContentType="application/vnd.openxmlformats-package.relationships+xml"/>
  <Override PartName="/ppt/slideLayouts/_rels/slideLayout42.xml.rels" ContentType="application/vnd.openxmlformats-package.relationships+xml"/>
  <Override PartName="/ppt/slideLayouts/_rels/slideLayout39.xml.rels" ContentType="application/vnd.openxmlformats-package.relationships+xml"/>
  <Override PartName="/ppt/slideLayouts/_rels/slideLayout20.xml.rels" ContentType="application/vnd.openxmlformats-package.relationships+xml"/>
  <Override PartName="/ppt/slideLayouts/_rels/slideLayout31.xml.rels" ContentType="application/vnd.openxmlformats-package.relationships+xml"/>
  <Override PartName="/ppt/slideLayouts/_rels/slideLayout30.xml.rels" ContentType="application/vnd.openxmlformats-package.relationships+xml"/>
  <Override PartName="/ppt/slideLayouts/_rels/slideLayout10.xml.rels" ContentType="application/vnd.openxmlformats-package.relationships+xml"/>
  <Override PartName="/ppt/slideLayouts/_rels/slideLayout29.xml.rels" ContentType="application/vnd.openxmlformats-package.relationships+xml"/>
  <Override PartName="/ppt/slideLayouts/_rels/slideLayout14.xml.rels" ContentType="application/vnd.openxmlformats-package.relationships+xml"/>
  <Override PartName="/ppt/slideLayouts/_rels/slideLayout25.xml.rels" ContentType="application/vnd.openxmlformats-package.relationships+xml"/>
  <Override PartName="/ppt/slideLayouts/_rels/slideLayout17.xml.rels" ContentType="application/vnd.openxmlformats-package.relationships+xml"/>
  <Override PartName="/ppt/slideLayouts/_rels/slideLayout28.xml.rels" ContentType="application/vnd.openxmlformats-package.relationships+xml"/>
  <Override PartName="/ppt/slideLayouts/_rels/slideLayout21.xml.rels" ContentType="application/vnd.openxmlformats-package.relationships+xml"/>
  <Override PartName="/ppt/slideLayouts/_rels/slideLayout49.xml.rels" ContentType="application/vnd.openxmlformats-package.relationships+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6.xml" ContentType="application/vnd.openxmlformats-officedocument.presentationml.slideLayout+xml"/>
  <Override PartName="/ppt/slideLayouts/slideLayout47.xml" ContentType="application/vnd.openxmlformats-officedocument.presentationml.slideLayout+xml"/>
  <Override PartName="/ppt/slideLayouts/slideLayout80.xml" ContentType="application/vnd.openxmlformats-officedocument.presentationml.slideLayout+xml"/>
  <Override PartName="/ppt/slideLayouts/slideLayout66.xml" ContentType="application/vnd.openxmlformats-officedocument.presentationml.slideLayout+xml"/>
  <Override PartName="/ppt/slideLayouts/slideLayout81.xml" ContentType="application/vnd.openxmlformats-officedocument.presentationml.slideLayout+xml"/>
  <Override PartName="/ppt/slideLayouts/slideLayout67.xml" ContentType="application/vnd.openxmlformats-officedocument.presentationml.slideLayout+xml"/>
  <Override PartName="/ppt/slideLayouts/slideLayout82.xml" ContentType="application/vnd.openxmlformats-officedocument.presentationml.slideLayout+xml"/>
  <Override PartName="/ppt/slideLayouts/slideLayout68.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95.xml" ContentType="application/vnd.openxmlformats-officedocument.presentationml.slideLayout+xml"/>
  <Override PartName="/ppt/slideLayouts/slideLayout88.xml" ContentType="application/vnd.openxmlformats-officedocument.presentationml.slideLayout+xml"/>
  <Override PartName="/ppt/slideLayouts/slideLayout96.xml" ContentType="application/vnd.openxmlformats-officedocument.presentationml.slideLayout+xml"/>
  <Override PartName="/ppt/slides/slide1.xml" ContentType="application/vnd.openxmlformats-officedocument.presentationml.slide+xml"/>
  <Override PartName="/ppt/slides/slide19.xml" ContentType="application/vnd.openxmlformats-officedocument.presentationml.slide+xml"/>
  <Override PartName="/ppt/slides/slide10.xml" ContentType="application/vnd.openxmlformats-officedocument.presentationml.slide+xml"/>
  <Override PartName="/ppt/slides/slide2.xml" ContentType="application/vnd.openxmlformats-officedocument.presentationml.slide+xml"/>
  <Override PartName="/ppt/slides/slide11.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20.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7.xml" ContentType="application/vnd.openxmlformats-officedocument.presentationml.slide+xml"/>
  <Override PartName="/ppt/slides/slide21.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8.xml" ContentType="application/vnd.openxmlformats-officedocument.presentationml.slide+xml"/>
  <Override PartName="/ppt/slides/slide17.xml" ContentType="application/vnd.openxmlformats-officedocument.presentationml.slide+xml"/>
  <Override PartName="/ppt/slides/slide9.xml" ContentType="application/vnd.openxmlformats-officedocument.presentationml.slide+xml"/>
  <Override PartName="/ppt/slides/_rels/slide18.xml.rels" ContentType="application/vnd.openxmlformats-package.relationships+xml"/>
  <Override PartName="/ppt/slides/_rels/slide11.xml.rels" ContentType="application/vnd.openxmlformats-package.relationships+xml"/>
  <Override PartName="/ppt/slides/_rels/slide17.xml.rels" ContentType="application/vnd.openxmlformats-package.relationships+xml"/>
  <Override PartName="/ppt/slides/_rels/slide10.xml.rels" ContentType="application/vnd.openxmlformats-package.relationships+xml"/>
  <Override PartName="/ppt/slides/_rels/slide16.xml.rels" ContentType="application/vnd.openxmlformats-package.relationships+xml"/>
  <Override PartName="/ppt/slides/_rels/slide15.xml.rels" ContentType="application/vnd.openxmlformats-package.relationships+xml"/>
  <Override PartName="/ppt/slides/_rels/slide14.xml.rels" ContentType="application/vnd.openxmlformats-package.relationships+xml"/>
  <Override PartName="/ppt/slides/_rels/slide13.xml.rels" ContentType="application/vnd.openxmlformats-package.relationships+xml"/>
  <Override PartName="/ppt/slides/_rels/slide12.xml.rels" ContentType="application/vnd.openxmlformats-package.relationships+xml"/>
  <Override PartName="/ppt/slides/_rels/slide19.xml.rels" ContentType="application/vnd.openxmlformats-package.relationships+xml"/>
  <Override PartName="/ppt/slides/_rels/slide2.xml.rels" ContentType="application/vnd.openxmlformats-package.relationships+xml"/>
  <Override PartName="/ppt/slides/_rels/slide9.xml.rels" ContentType="application/vnd.openxmlformats-package.relationships+xml"/>
  <Override PartName="/ppt/slides/_rels/slide1.xml.rels" ContentType="application/vnd.openxmlformats-package.relationships+xml"/>
  <Override PartName="/ppt/slides/_rels/slide8.xml.rels" ContentType="application/vnd.openxmlformats-package.relationships+xml"/>
  <Override PartName="/ppt/slides/_rels/slide21.xml.rels" ContentType="application/vnd.openxmlformats-package.relationships+xml"/>
  <Override PartName="/ppt/slides/_rels/slide7.xml.rels" ContentType="application/vnd.openxmlformats-package.relationships+xml"/>
  <Override PartName="/ppt/slides/_rels/slide6.xml.rels" ContentType="application/vnd.openxmlformats-package.relationships+xml"/>
  <Override PartName="/ppt/slides/_rels/slide20.xml.rels" ContentType="application/vnd.openxmlformats-package.relationships+xml"/>
  <Override PartName="/ppt/slides/_rels/slide4.xml.rels" ContentType="application/vnd.openxmlformats-package.relationships+xml"/>
  <Override PartName="/ppt/slides/_rels/slide5.xml.rels" ContentType="application/vnd.openxmlformats-package.relationships+xml"/>
  <Override PartName="/ppt/slides/_rels/slide3.xml.rels" ContentType="application/vnd.openxmlformats-package.relationships+xml"/>
  <Override PartName="/ppt/slides/slide18.xml" ContentType="application/vnd.openxmlformats-officedocument.presentationml.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 id="2147483687" r:id="rId5"/>
    <p:sldMasterId id="2147483700" r:id="rId6"/>
    <p:sldMasterId id="2147483713" r:id="rId7"/>
    <p:sldMasterId id="2147483726" r:id="rId8"/>
    <p:sldMasterId id="2147483739" r:id="rId9"/>
  </p:sldMasterIdLst>
  <p:sldIdLst>
    <p:sldId id="256" r:id="rId10"/>
    <p:sldId id="257" r:id="rId11"/>
    <p:sldId id="258" r:id="rId12"/>
    <p:sldId id="259" r:id="rId13"/>
    <p:sldId id="260" r:id="rId14"/>
    <p:sldId id="261" r:id="rId15"/>
    <p:sldId id="262" r:id="rId16"/>
    <p:sldId id="263" r:id="rId17"/>
    <p:sldId id="264" r:id="rId18"/>
    <p:sldId id="265" r:id="rId19"/>
    <p:sldId id="266" r:id="rId20"/>
    <p:sldId id="267" r:id="rId21"/>
    <p:sldId id="268" r:id="rId22"/>
    <p:sldId id="269" r:id="rId23"/>
    <p:sldId id="270" r:id="rId24"/>
    <p:sldId id="271" r:id="rId25"/>
    <p:sldId id="272" r:id="rId26"/>
    <p:sldId id="273" r:id="rId27"/>
    <p:sldId id="274" r:id="rId28"/>
    <p:sldId id="275" r:id="rId29"/>
    <p:sldId id="276" r:id="rId30"/>
  </p:sldIdLst>
  <p:sldSz cx="12192000" cy="6858000"/>
  <p:notesSz cx="7772400" cy="10058400"/>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Master" Target="slideMasters/slideMaster4.xml"/><Relationship Id="rId6" Type="http://schemas.openxmlformats.org/officeDocument/2006/relationships/slideMaster" Target="slideMasters/slideMaster5.xml"/><Relationship Id="rId7" Type="http://schemas.openxmlformats.org/officeDocument/2006/relationships/slideMaster" Target="slideMasters/slideMaster6.xml"/><Relationship Id="rId8" Type="http://schemas.openxmlformats.org/officeDocument/2006/relationships/slideMaster" Target="slideMasters/slideMaster7.xml"/><Relationship Id="rId9" Type="http://schemas.openxmlformats.org/officeDocument/2006/relationships/slideMaster" Target="slideMasters/slideMaster8.xml"/><Relationship Id="rId10" Type="http://schemas.openxmlformats.org/officeDocument/2006/relationships/slide" Target="slides/slide1.xml"/><Relationship Id="rId11" Type="http://schemas.openxmlformats.org/officeDocument/2006/relationships/slide" Target="slides/slide2.xml"/><Relationship Id="rId12" Type="http://schemas.openxmlformats.org/officeDocument/2006/relationships/slide" Target="slides/slide3.xml"/><Relationship Id="rId13" Type="http://schemas.openxmlformats.org/officeDocument/2006/relationships/slide" Target="slides/slide4.xml"/><Relationship Id="rId14" Type="http://schemas.openxmlformats.org/officeDocument/2006/relationships/slide" Target="slides/slide5.xml"/><Relationship Id="rId15" Type="http://schemas.openxmlformats.org/officeDocument/2006/relationships/slide" Target="slides/slide6.xml"/><Relationship Id="rId16" Type="http://schemas.openxmlformats.org/officeDocument/2006/relationships/slide" Target="slides/slide7.xml"/><Relationship Id="rId17" Type="http://schemas.openxmlformats.org/officeDocument/2006/relationships/slide" Target="slides/slide8.xml"/><Relationship Id="rId18" Type="http://schemas.openxmlformats.org/officeDocument/2006/relationships/slide" Target="slides/slide9.xml"/><Relationship Id="rId19" Type="http://schemas.openxmlformats.org/officeDocument/2006/relationships/slide" Target="slides/slide10.xml"/><Relationship Id="rId20" Type="http://schemas.openxmlformats.org/officeDocument/2006/relationships/slide" Target="slides/slide11.xml"/><Relationship Id="rId21" Type="http://schemas.openxmlformats.org/officeDocument/2006/relationships/slide" Target="slides/slide12.xml"/><Relationship Id="rId22" Type="http://schemas.openxmlformats.org/officeDocument/2006/relationships/slide" Target="slides/slide13.xml"/><Relationship Id="rId23" Type="http://schemas.openxmlformats.org/officeDocument/2006/relationships/slide" Target="slides/slide14.xml"/><Relationship Id="rId24" Type="http://schemas.openxmlformats.org/officeDocument/2006/relationships/slide" Target="slides/slide15.xml"/><Relationship Id="rId25" Type="http://schemas.openxmlformats.org/officeDocument/2006/relationships/slide" Target="slides/slide16.xml"/><Relationship Id="rId26" Type="http://schemas.openxmlformats.org/officeDocument/2006/relationships/slide" Target="slides/slide17.xml"/><Relationship Id="rId27" Type="http://schemas.openxmlformats.org/officeDocument/2006/relationships/slide" Target="slides/slide18.xml"/><Relationship Id="rId28" Type="http://schemas.openxmlformats.org/officeDocument/2006/relationships/slide" Target="slides/slide19.xml"/><Relationship Id="rId29" Type="http://schemas.openxmlformats.org/officeDocument/2006/relationships/slide" Target="slides/slide20.xml"/><Relationship Id="rId30" Type="http://schemas.openxmlformats.org/officeDocument/2006/relationships/slide" Target="slides/slide21.xml"/><Relationship Id="rId31" Type="http://schemas.openxmlformats.org/officeDocument/2006/relationships/presProps" Target="presProps.xml"/>
</Relationship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9.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0.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1.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2.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3.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4.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5.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6.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1.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2.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3.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4.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5.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6.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7.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8.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1.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2.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3.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4.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5.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6.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7.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8.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9.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0.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1.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2.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3.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4.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5.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6.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7.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8.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9.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0.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1.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2.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3.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4.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5.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6.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7.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8.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9.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0.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1.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2.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3.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4.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5.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6.xml.rels><?xml version="1.0" encoding="UTF-8"?>
<Relationships xmlns="http://schemas.openxmlformats.org/package/2006/relationships"><Relationship Id="rId1" Type="http://schemas.openxmlformats.org/officeDocument/2006/relationships/slideMaster" Target="../slideMasters/slideMaster8.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8"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9"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1"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2"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3"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4"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6"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7"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8"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9"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40"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41"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50"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5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52"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54"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55"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5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7"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5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59"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60"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61"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7"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6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63"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64"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65"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6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67"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68"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69"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71"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72"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7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74"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75"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76"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77"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7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79"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0"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1"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2"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3"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4"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9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93"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9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95"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9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97"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98"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9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9"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00"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0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02"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03"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04"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0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06"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07"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08"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0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10"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1"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2"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1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14"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5"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1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17"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8"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9"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0"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2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22"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3"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4"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5"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6"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7"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3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3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36"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3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3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38"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1"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2"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3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40"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41"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4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4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43"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4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4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45"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46"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47"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4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49"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50"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51"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5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53"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54"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55"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5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57"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58"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5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60"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61"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62"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63"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6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65"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66"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67"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68"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69"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70"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5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7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79"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5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8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81"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5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8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83"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84"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5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8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5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86"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5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8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88"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89"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90"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5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9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92"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93"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94"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5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9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96"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97"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98"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5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9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00"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01"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5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0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03"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04"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05"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06"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4"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6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0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08"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09"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10"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11"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12"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13"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6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6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2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22"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6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22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24"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6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22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26"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227"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6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2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6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29"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6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3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31"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32"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233"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6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3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35"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236"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37"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6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3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39"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40"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41"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6"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7"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8"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7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4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43"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44"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7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4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46"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47"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48"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49"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7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5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51"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52"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53"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54"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55"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56"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7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7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6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61"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7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26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63"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7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26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65"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266"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7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6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7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68"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7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6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70"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71"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272"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0"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21"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2"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8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7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74"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275"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76"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8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7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78"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79"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80"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8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8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82"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83"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8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8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85"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86"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87"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88"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8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8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90"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91"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92"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93"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94"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95"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8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8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30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04"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8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30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06"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8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30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08"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309"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8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31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4"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5"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6"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9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311"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9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31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13"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14"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315"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9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31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17"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318"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19"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9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32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21"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22"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23"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9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32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25"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26"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9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2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28"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29"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30"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31"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9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3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33"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34"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35"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36"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37"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38"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 Id="rId9" Type="http://schemas.openxmlformats.org/officeDocument/2006/relationships/slideLayout" Target="../slideLayouts/slideLayout6.xml"/><Relationship Id="rId10" Type="http://schemas.openxmlformats.org/officeDocument/2006/relationships/slideLayout" Target="../slideLayouts/slideLayout7.xml"/><Relationship Id="rId11" Type="http://schemas.openxmlformats.org/officeDocument/2006/relationships/slideLayout" Target="../slideLayouts/slideLayout8.xml"/><Relationship Id="rId12" Type="http://schemas.openxmlformats.org/officeDocument/2006/relationships/slideLayout" Target="../slideLayouts/slideLayout9.xml"/><Relationship Id="rId13" Type="http://schemas.openxmlformats.org/officeDocument/2006/relationships/slideLayout" Target="../slideLayouts/slideLayout10.xml"/><Relationship Id="rId14" Type="http://schemas.openxmlformats.org/officeDocument/2006/relationships/slideLayout" Target="../slideLayouts/slideLayout11.xml"/><Relationship Id="rId15"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image" Target="../media/image3.png"/><Relationship Id="rId3" Type="http://schemas.openxmlformats.org/officeDocument/2006/relationships/image" Target="../media/image4.png"/><Relationship Id="rId4" Type="http://schemas.openxmlformats.org/officeDocument/2006/relationships/slideLayout" Target="../slideLayouts/slideLayout13.xml"/><Relationship Id="rId5" Type="http://schemas.openxmlformats.org/officeDocument/2006/relationships/slideLayout" Target="../slideLayouts/slideLayout14.xml"/><Relationship Id="rId6" Type="http://schemas.openxmlformats.org/officeDocument/2006/relationships/slideLayout" Target="../slideLayouts/slideLayout15.xml"/><Relationship Id="rId7" Type="http://schemas.openxmlformats.org/officeDocument/2006/relationships/slideLayout" Target="../slideLayouts/slideLayout16.xml"/><Relationship Id="rId8" Type="http://schemas.openxmlformats.org/officeDocument/2006/relationships/slideLayout" Target="../slideLayouts/slideLayout17.xml"/><Relationship Id="rId9" Type="http://schemas.openxmlformats.org/officeDocument/2006/relationships/slideLayout" Target="../slideLayouts/slideLayout18.xml"/><Relationship Id="rId10" Type="http://schemas.openxmlformats.org/officeDocument/2006/relationships/slideLayout" Target="../slideLayouts/slideLayout19.xml"/><Relationship Id="rId11" Type="http://schemas.openxmlformats.org/officeDocument/2006/relationships/slideLayout" Target="../slideLayouts/slideLayout20.xml"/><Relationship Id="rId12" Type="http://schemas.openxmlformats.org/officeDocument/2006/relationships/slideLayout" Target="../slideLayouts/slideLayout21.xml"/><Relationship Id="rId13" Type="http://schemas.openxmlformats.org/officeDocument/2006/relationships/slideLayout" Target="../slideLayouts/slideLayout22.xml"/><Relationship Id="rId14" Type="http://schemas.openxmlformats.org/officeDocument/2006/relationships/slideLayout" Target="../slideLayouts/slideLayout23.xml"/><Relationship Id="rId15"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image" Target="../media/image5.png"/><Relationship Id="rId3" Type="http://schemas.openxmlformats.org/officeDocument/2006/relationships/image" Target="../media/image6.png"/><Relationship Id="rId4" Type="http://schemas.openxmlformats.org/officeDocument/2006/relationships/slideLayout" Target="../slideLayouts/slideLayout25.xml"/><Relationship Id="rId5" Type="http://schemas.openxmlformats.org/officeDocument/2006/relationships/slideLayout" Target="../slideLayouts/slideLayout26.xml"/><Relationship Id="rId6" Type="http://schemas.openxmlformats.org/officeDocument/2006/relationships/slideLayout" Target="../slideLayouts/slideLayout27.xml"/><Relationship Id="rId7" Type="http://schemas.openxmlformats.org/officeDocument/2006/relationships/slideLayout" Target="../slideLayouts/slideLayout28.xml"/><Relationship Id="rId8" Type="http://schemas.openxmlformats.org/officeDocument/2006/relationships/slideLayout" Target="../slideLayouts/slideLayout29.xml"/><Relationship Id="rId9" Type="http://schemas.openxmlformats.org/officeDocument/2006/relationships/slideLayout" Target="../slideLayouts/slideLayout30.xml"/><Relationship Id="rId10" Type="http://schemas.openxmlformats.org/officeDocument/2006/relationships/slideLayout" Target="../slideLayouts/slideLayout31.xml"/><Relationship Id="rId11" Type="http://schemas.openxmlformats.org/officeDocument/2006/relationships/slideLayout" Target="../slideLayouts/slideLayout32.xml"/><Relationship Id="rId12" Type="http://schemas.openxmlformats.org/officeDocument/2006/relationships/slideLayout" Target="../slideLayouts/slideLayout33.xml"/><Relationship Id="rId13" Type="http://schemas.openxmlformats.org/officeDocument/2006/relationships/slideLayout" Target="../slideLayouts/slideLayout34.xml"/><Relationship Id="rId14" Type="http://schemas.openxmlformats.org/officeDocument/2006/relationships/slideLayout" Target="../slideLayouts/slideLayout35.xml"/><Relationship Id="rId15" Type="http://schemas.openxmlformats.org/officeDocument/2006/relationships/slideLayout" Target="../slideLayouts/slideLayout36.xml"/>
</Relationships>
</file>

<file path=ppt/slideMasters/_rels/slideMaster4.xml.rels><?xml version="1.0" encoding="UTF-8"?>
<Relationships xmlns="http://schemas.openxmlformats.org/package/2006/relationships"><Relationship Id="rId1" Type="http://schemas.openxmlformats.org/officeDocument/2006/relationships/theme" Target="../theme/theme4.xml"/><Relationship Id="rId2" Type="http://schemas.openxmlformats.org/officeDocument/2006/relationships/image" Target="../media/image7.png"/><Relationship Id="rId3" Type="http://schemas.openxmlformats.org/officeDocument/2006/relationships/image" Target="../media/image8.png"/><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 Id="rId11" Type="http://schemas.openxmlformats.org/officeDocument/2006/relationships/slideLayout" Target="../slideLayouts/slideLayout44.xml"/><Relationship Id="rId12" Type="http://schemas.openxmlformats.org/officeDocument/2006/relationships/slideLayout" Target="../slideLayouts/slideLayout45.xml"/><Relationship Id="rId13" Type="http://schemas.openxmlformats.org/officeDocument/2006/relationships/slideLayout" Target="../slideLayouts/slideLayout46.xml"/><Relationship Id="rId14" Type="http://schemas.openxmlformats.org/officeDocument/2006/relationships/slideLayout" Target="../slideLayouts/slideLayout47.xml"/><Relationship Id="rId15" Type="http://schemas.openxmlformats.org/officeDocument/2006/relationships/slideLayout" Target="../slideLayouts/slideLayout48.xml"/>
</Relationships>
</file>

<file path=ppt/slideMasters/_rels/slideMaster5.xml.rels><?xml version="1.0" encoding="UTF-8"?>
<Relationships xmlns="http://schemas.openxmlformats.org/package/2006/relationships"><Relationship Id="rId1" Type="http://schemas.openxmlformats.org/officeDocument/2006/relationships/theme" Target="../theme/theme5.xml"/><Relationship Id="rId2" Type="http://schemas.openxmlformats.org/officeDocument/2006/relationships/image" Target="../media/image9.png"/><Relationship Id="rId3" Type="http://schemas.openxmlformats.org/officeDocument/2006/relationships/image" Target="../media/image10.png"/><Relationship Id="rId4" Type="http://schemas.openxmlformats.org/officeDocument/2006/relationships/slideLayout" Target="../slideLayouts/slideLayout49.xml"/><Relationship Id="rId5" Type="http://schemas.openxmlformats.org/officeDocument/2006/relationships/slideLayout" Target="../slideLayouts/slideLayout50.xml"/><Relationship Id="rId6" Type="http://schemas.openxmlformats.org/officeDocument/2006/relationships/slideLayout" Target="../slideLayouts/slideLayout51.xml"/><Relationship Id="rId7" Type="http://schemas.openxmlformats.org/officeDocument/2006/relationships/slideLayout" Target="../slideLayouts/slideLayout52.xml"/><Relationship Id="rId8" Type="http://schemas.openxmlformats.org/officeDocument/2006/relationships/slideLayout" Target="../slideLayouts/slideLayout53.xml"/><Relationship Id="rId9" Type="http://schemas.openxmlformats.org/officeDocument/2006/relationships/slideLayout" Target="../slideLayouts/slideLayout54.xml"/><Relationship Id="rId10" Type="http://schemas.openxmlformats.org/officeDocument/2006/relationships/slideLayout" Target="../slideLayouts/slideLayout55.xml"/><Relationship Id="rId11" Type="http://schemas.openxmlformats.org/officeDocument/2006/relationships/slideLayout" Target="../slideLayouts/slideLayout56.xml"/><Relationship Id="rId12" Type="http://schemas.openxmlformats.org/officeDocument/2006/relationships/slideLayout" Target="../slideLayouts/slideLayout57.xml"/><Relationship Id="rId13" Type="http://schemas.openxmlformats.org/officeDocument/2006/relationships/slideLayout" Target="../slideLayouts/slideLayout58.xml"/><Relationship Id="rId14" Type="http://schemas.openxmlformats.org/officeDocument/2006/relationships/slideLayout" Target="../slideLayouts/slideLayout59.xml"/><Relationship Id="rId15" Type="http://schemas.openxmlformats.org/officeDocument/2006/relationships/slideLayout" Target="../slideLayouts/slideLayout60.xml"/>
</Relationships>
</file>

<file path=ppt/slideMasters/_rels/slideMaster6.xml.rels><?xml version="1.0" encoding="UTF-8"?>
<Relationships xmlns="http://schemas.openxmlformats.org/package/2006/relationships"><Relationship Id="rId1" Type="http://schemas.openxmlformats.org/officeDocument/2006/relationships/theme" Target="../theme/theme6.xml"/><Relationship Id="rId2" Type="http://schemas.openxmlformats.org/officeDocument/2006/relationships/image" Target="../media/image11.png"/><Relationship Id="rId3" Type="http://schemas.openxmlformats.org/officeDocument/2006/relationships/image" Target="../media/image12.png"/><Relationship Id="rId4" Type="http://schemas.openxmlformats.org/officeDocument/2006/relationships/slideLayout" Target="../slideLayouts/slideLayout61.xml"/><Relationship Id="rId5" Type="http://schemas.openxmlformats.org/officeDocument/2006/relationships/slideLayout" Target="../slideLayouts/slideLayout62.xml"/><Relationship Id="rId6" Type="http://schemas.openxmlformats.org/officeDocument/2006/relationships/slideLayout" Target="../slideLayouts/slideLayout63.xml"/><Relationship Id="rId7" Type="http://schemas.openxmlformats.org/officeDocument/2006/relationships/slideLayout" Target="../slideLayouts/slideLayout64.xml"/><Relationship Id="rId8" Type="http://schemas.openxmlformats.org/officeDocument/2006/relationships/slideLayout" Target="../slideLayouts/slideLayout65.xml"/><Relationship Id="rId9" Type="http://schemas.openxmlformats.org/officeDocument/2006/relationships/slideLayout" Target="../slideLayouts/slideLayout66.xml"/><Relationship Id="rId10" Type="http://schemas.openxmlformats.org/officeDocument/2006/relationships/slideLayout" Target="../slideLayouts/slideLayout67.xml"/><Relationship Id="rId11" Type="http://schemas.openxmlformats.org/officeDocument/2006/relationships/slideLayout" Target="../slideLayouts/slideLayout68.xml"/><Relationship Id="rId12" Type="http://schemas.openxmlformats.org/officeDocument/2006/relationships/slideLayout" Target="../slideLayouts/slideLayout69.xml"/><Relationship Id="rId13" Type="http://schemas.openxmlformats.org/officeDocument/2006/relationships/slideLayout" Target="../slideLayouts/slideLayout70.xml"/><Relationship Id="rId14" Type="http://schemas.openxmlformats.org/officeDocument/2006/relationships/slideLayout" Target="../slideLayouts/slideLayout71.xml"/><Relationship Id="rId15" Type="http://schemas.openxmlformats.org/officeDocument/2006/relationships/slideLayout" Target="../slideLayouts/slideLayout72.xml"/>
</Relationships>
</file>

<file path=ppt/slideMasters/_rels/slideMaster7.xml.rels><?xml version="1.0" encoding="UTF-8"?>
<Relationships xmlns="http://schemas.openxmlformats.org/package/2006/relationships"><Relationship Id="rId1" Type="http://schemas.openxmlformats.org/officeDocument/2006/relationships/theme" Target="../theme/theme7.xml"/><Relationship Id="rId2" Type="http://schemas.openxmlformats.org/officeDocument/2006/relationships/image" Target="../media/image13.png"/><Relationship Id="rId3" Type="http://schemas.openxmlformats.org/officeDocument/2006/relationships/slideLayout" Target="../slideLayouts/slideLayout73.xml"/><Relationship Id="rId4" Type="http://schemas.openxmlformats.org/officeDocument/2006/relationships/slideLayout" Target="../slideLayouts/slideLayout74.xml"/><Relationship Id="rId5" Type="http://schemas.openxmlformats.org/officeDocument/2006/relationships/slideLayout" Target="../slideLayouts/slideLayout75.xml"/><Relationship Id="rId6" Type="http://schemas.openxmlformats.org/officeDocument/2006/relationships/slideLayout" Target="../slideLayouts/slideLayout76.xml"/><Relationship Id="rId7" Type="http://schemas.openxmlformats.org/officeDocument/2006/relationships/slideLayout" Target="../slideLayouts/slideLayout77.xml"/><Relationship Id="rId8" Type="http://schemas.openxmlformats.org/officeDocument/2006/relationships/slideLayout" Target="../slideLayouts/slideLayout78.xml"/><Relationship Id="rId9" Type="http://schemas.openxmlformats.org/officeDocument/2006/relationships/slideLayout" Target="../slideLayouts/slideLayout79.xml"/><Relationship Id="rId10" Type="http://schemas.openxmlformats.org/officeDocument/2006/relationships/slideLayout" Target="../slideLayouts/slideLayout80.xml"/><Relationship Id="rId11" Type="http://schemas.openxmlformats.org/officeDocument/2006/relationships/slideLayout" Target="../slideLayouts/slideLayout81.xml"/><Relationship Id="rId12" Type="http://schemas.openxmlformats.org/officeDocument/2006/relationships/slideLayout" Target="../slideLayouts/slideLayout82.xml"/><Relationship Id="rId13" Type="http://schemas.openxmlformats.org/officeDocument/2006/relationships/slideLayout" Target="../slideLayouts/slideLayout83.xml"/><Relationship Id="rId14" Type="http://schemas.openxmlformats.org/officeDocument/2006/relationships/slideLayout" Target="../slideLayouts/slideLayout84.xml"/>
</Relationships>
</file>

<file path=ppt/slideMasters/_rels/slideMaster8.xml.rels><?xml version="1.0" encoding="UTF-8"?>
<Relationships xmlns="http://schemas.openxmlformats.org/package/2006/relationships"><Relationship Id="rId1" Type="http://schemas.openxmlformats.org/officeDocument/2006/relationships/theme" Target="../theme/theme8.xml"/><Relationship Id="rId2" Type="http://schemas.openxmlformats.org/officeDocument/2006/relationships/image" Target="../media/image14.png"/><Relationship Id="rId3" Type="http://schemas.openxmlformats.org/officeDocument/2006/relationships/image" Target="../media/image15.png"/><Relationship Id="rId4" Type="http://schemas.openxmlformats.org/officeDocument/2006/relationships/slideLayout" Target="../slideLayouts/slideLayout85.xml"/><Relationship Id="rId5" Type="http://schemas.openxmlformats.org/officeDocument/2006/relationships/slideLayout" Target="../slideLayouts/slideLayout86.xml"/><Relationship Id="rId6" Type="http://schemas.openxmlformats.org/officeDocument/2006/relationships/slideLayout" Target="../slideLayouts/slideLayout87.xml"/><Relationship Id="rId7" Type="http://schemas.openxmlformats.org/officeDocument/2006/relationships/slideLayout" Target="../slideLayouts/slideLayout88.xml"/><Relationship Id="rId8" Type="http://schemas.openxmlformats.org/officeDocument/2006/relationships/slideLayout" Target="../slideLayouts/slideLayout89.xml"/><Relationship Id="rId9" Type="http://schemas.openxmlformats.org/officeDocument/2006/relationships/slideLayout" Target="../slideLayouts/slideLayout90.xml"/><Relationship Id="rId10" Type="http://schemas.openxmlformats.org/officeDocument/2006/relationships/slideLayout" Target="../slideLayouts/slideLayout91.xml"/><Relationship Id="rId11" Type="http://schemas.openxmlformats.org/officeDocument/2006/relationships/slideLayout" Target="../slideLayouts/slideLayout92.xml"/><Relationship Id="rId12" Type="http://schemas.openxmlformats.org/officeDocument/2006/relationships/slideLayout" Target="../slideLayouts/slideLayout93.xml"/><Relationship Id="rId13" Type="http://schemas.openxmlformats.org/officeDocument/2006/relationships/slideLayout" Target="../slideLayouts/slideLayout94.xml"/><Relationship Id="rId14" Type="http://schemas.openxmlformats.org/officeDocument/2006/relationships/slideLayout" Target="../slideLayouts/slideLayout95.xml"/><Relationship Id="rId15" Type="http://schemas.openxmlformats.org/officeDocument/2006/relationships/slideLayout" Target="../slideLayouts/slideLayout96.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stretch/>
        </a:blipFill>
      </p:bgPr>
    </p:bg>
    <p:spTree>
      <p:nvGrpSpPr>
        <p:cNvPr id="1" name=""/>
        <p:cNvGrpSpPr/>
        <p:nvPr/>
      </p:nvGrpSpPr>
      <p:grpSpPr>
        <a:xfrm>
          <a:off x="0" y="0"/>
          <a:ext cx="0" cy="0"/>
          <a:chOff x="0" y="0"/>
          <a:chExt cx="0" cy="0"/>
        </a:xfrm>
      </p:grpSpPr>
      <p:sp>
        <p:nvSpPr>
          <p:cNvPr id="0" name="Rectangle 6"/>
          <p:cNvSpPr/>
          <p:nvPr/>
        </p:nvSpPr>
        <p:spPr>
          <a:xfrm>
            <a:off x="0" y="0"/>
            <a:ext cx="12115080" cy="67809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pic>
        <p:nvPicPr>
          <p:cNvPr id="1" name="Picture 4" descr=""/>
          <p:cNvPicPr/>
          <p:nvPr/>
        </p:nvPicPr>
        <p:blipFill>
          <a:blip r:embed="rId3"/>
          <a:stretch/>
        </p:blipFill>
        <p:spPr>
          <a:xfrm>
            <a:off x="333000" y="1801080"/>
            <a:ext cx="2721960" cy="2721960"/>
          </a:xfrm>
          <a:prstGeom prst="rect">
            <a:avLst/>
          </a:prstGeom>
          <a:ln w="0">
            <a:noFill/>
          </a:ln>
        </p:spPr>
      </p:pic>
      <p:sp>
        <p:nvSpPr>
          <p:cNvPr id="2" name="Rectangle 5"/>
          <p:cNvSpPr/>
          <p:nvPr/>
        </p:nvSpPr>
        <p:spPr>
          <a:xfrm>
            <a:off x="3487320" y="1475280"/>
            <a:ext cx="8627400" cy="3785400"/>
          </a:xfrm>
          <a:prstGeom prst="rect">
            <a:avLst/>
          </a:prstGeom>
          <a:solidFill>
            <a:srgbClr val="9c0000"/>
          </a:solidFill>
          <a:ln>
            <a:noFill/>
          </a:ln>
        </p:spPr>
        <p:style>
          <a:lnRef idx="2">
            <a:schemeClr val="accent1">
              <a:shade val="50000"/>
            </a:schemeClr>
          </a:lnRef>
          <a:fillRef idx="1">
            <a:schemeClr val="accent1"/>
          </a:fillRef>
          <a:effectRef idx="0">
            <a:schemeClr val="accent1"/>
          </a:effectRef>
          <a:fontRef idx="minor"/>
        </p:style>
      </p:sp>
      <p:sp>
        <p:nvSpPr>
          <p:cNvPr id="3" name="Rectangle 8"/>
          <p:cNvSpPr/>
          <p:nvPr/>
        </p:nvSpPr>
        <p:spPr>
          <a:xfrm>
            <a:off x="3487320" y="5337720"/>
            <a:ext cx="8627400" cy="307080"/>
          </a:xfrm>
          <a:prstGeom prst="rect">
            <a:avLst/>
          </a:prstGeom>
          <a:gradFill rotWithShape="0">
            <a:gsLst>
              <a:gs pos="0">
                <a:srgbClr val="c00000"/>
              </a:gs>
              <a:gs pos="100000">
                <a:srgbClr val="e9bf0e">
                  <a:alpha val="83137"/>
                </a:srgbClr>
              </a:gs>
            </a:gsLst>
            <a:lin ang="0"/>
          </a:gradFill>
          <a:ln>
            <a:noFill/>
          </a:ln>
        </p:spPr>
        <p:style>
          <a:lnRef idx="2">
            <a:schemeClr val="accent1">
              <a:shade val="50000"/>
            </a:schemeClr>
          </a:lnRef>
          <a:fillRef idx="1">
            <a:schemeClr val="accent1"/>
          </a:fillRef>
          <a:effectRef idx="0">
            <a:schemeClr val="accent1"/>
          </a:effectRef>
          <a:fontRef idx="minor"/>
        </p:style>
      </p:sp>
      <p:sp>
        <p:nvSpPr>
          <p:cNvPr id="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5"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42" name="Picture 18" descr=""/>
          <p:cNvPicPr/>
          <p:nvPr/>
        </p:nvPicPr>
        <p:blipFill>
          <a:blip r:embed="rId2"/>
          <a:stretch/>
        </p:blipFill>
        <p:spPr>
          <a:xfrm>
            <a:off x="0" y="6242760"/>
            <a:ext cx="12115080" cy="558000"/>
          </a:xfrm>
          <a:prstGeom prst="rect">
            <a:avLst/>
          </a:prstGeom>
          <a:ln w="0">
            <a:noFill/>
          </a:ln>
        </p:spPr>
      </p:pic>
      <p:sp>
        <p:nvSpPr>
          <p:cNvPr id="43" name="Rectangle 7"/>
          <p:cNvSpPr/>
          <p:nvPr/>
        </p:nvSpPr>
        <p:spPr>
          <a:xfrm>
            <a:off x="10868760" y="0"/>
            <a:ext cx="893520" cy="893520"/>
          </a:xfrm>
          <a:prstGeom prst="rect">
            <a:avLst/>
          </a:prstGeom>
          <a:solidFill>
            <a:srgbClr val="9c0000"/>
          </a:solidFill>
          <a:ln>
            <a:noFill/>
          </a:ln>
        </p:spPr>
        <p:style>
          <a:lnRef idx="2">
            <a:schemeClr val="accent1">
              <a:shade val="50000"/>
            </a:schemeClr>
          </a:lnRef>
          <a:fillRef idx="1">
            <a:schemeClr val="accent1"/>
          </a:fillRef>
          <a:effectRef idx="0">
            <a:schemeClr val="accent1"/>
          </a:effectRef>
          <a:fontRef idx="minor"/>
        </p:style>
      </p:sp>
      <p:pic>
        <p:nvPicPr>
          <p:cNvPr id="44" name="Picture 10" descr=""/>
          <p:cNvPicPr/>
          <p:nvPr/>
        </p:nvPicPr>
        <p:blipFill>
          <a:blip r:embed="rId3"/>
          <a:stretch/>
        </p:blipFill>
        <p:spPr>
          <a:xfrm>
            <a:off x="10857240" y="-64440"/>
            <a:ext cx="957600" cy="957600"/>
          </a:xfrm>
          <a:prstGeom prst="rect">
            <a:avLst/>
          </a:prstGeom>
          <a:ln w="0">
            <a:noFill/>
          </a:ln>
        </p:spPr>
      </p:pic>
      <p:sp>
        <p:nvSpPr>
          <p:cNvPr id="45" name="TextBox 9"/>
          <p:cNvSpPr/>
          <p:nvPr/>
        </p:nvSpPr>
        <p:spPr>
          <a:xfrm>
            <a:off x="185400" y="6362280"/>
            <a:ext cx="461484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Rex Curriculum Resource </a:t>
            </a:r>
            <a:endParaRPr b="0" lang="en-PH" sz="1800" spc="-1" strike="noStrike">
              <a:latin typeface="Arial"/>
            </a:endParaRPr>
          </a:p>
        </p:txBody>
      </p:sp>
      <p:sp>
        <p:nvSpPr>
          <p:cNvPr id="46" name="TextBox 11"/>
          <p:cNvSpPr/>
          <p:nvPr/>
        </p:nvSpPr>
        <p:spPr>
          <a:xfrm>
            <a:off x="9360000" y="6352200"/>
            <a:ext cx="263880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WWW.REX.COM.PH</a:t>
            </a:r>
            <a:endParaRPr b="0" lang="en-PH" sz="1800" spc="-1" strike="noStrike">
              <a:latin typeface="Arial"/>
            </a:endParaRPr>
          </a:p>
        </p:txBody>
      </p:sp>
      <p:sp>
        <p:nvSpPr>
          <p:cNvPr id="4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48"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85" name="Picture 18" descr=""/>
          <p:cNvPicPr/>
          <p:nvPr/>
        </p:nvPicPr>
        <p:blipFill>
          <a:blip r:embed="rId2"/>
          <a:stretch/>
        </p:blipFill>
        <p:spPr>
          <a:xfrm>
            <a:off x="0" y="6242760"/>
            <a:ext cx="12115080" cy="558000"/>
          </a:xfrm>
          <a:prstGeom prst="rect">
            <a:avLst/>
          </a:prstGeom>
          <a:ln w="0">
            <a:noFill/>
          </a:ln>
        </p:spPr>
      </p:pic>
      <p:sp>
        <p:nvSpPr>
          <p:cNvPr id="86" name="Rectangle 7"/>
          <p:cNvSpPr/>
          <p:nvPr/>
        </p:nvSpPr>
        <p:spPr>
          <a:xfrm>
            <a:off x="10868760" y="0"/>
            <a:ext cx="893520" cy="893520"/>
          </a:xfrm>
          <a:prstGeom prst="rect">
            <a:avLst/>
          </a:prstGeom>
          <a:solidFill>
            <a:srgbClr val="9c0000"/>
          </a:solidFill>
          <a:ln>
            <a:noFill/>
          </a:ln>
        </p:spPr>
        <p:style>
          <a:lnRef idx="2">
            <a:schemeClr val="accent1">
              <a:shade val="50000"/>
            </a:schemeClr>
          </a:lnRef>
          <a:fillRef idx="1">
            <a:schemeClr val="accent1"/>
          </a:fillRef>
          <a:effectRef idx="0">
            <a:schemeClr val="accent1"/>
          </a:effectRef>
          <a:fontRef idx="minor"/>
        </p:style>
      </p:sp>
      <p:pic>
        <p:nvPicPr>
          <p:cNvPr id="87" name="Picture 10" descr=""/>
          <p:cNvPicPr/>
          <p:nvPr/>
        </p:nvPicPr>
        <p:blipFill>
          <a:blip r:embed="rId3"/>
          <a:stretch/>
        </p:blipFill>
        <p:spPr>
          <a:xfrm>
            <a:off x="10857240" y="-64440"/>
            <a:ext cx="957600" cy="957600"/>
          </a:xfrm>
          <a:prstGeom prst="rect">
            <a:avLst/>
          </a:prstGeom>
          <a:ln w="0">
            <a:noFill/>
          </a:ln>
        </p:spPr>
      </p:pic>
      <p:sp>
        <p:nvSpPr>
          <p:cNvPr id="88" name="TextBox 9"/>
          <p:cNvSpPr/>
          <p:nvPr/>
        </p:nvSpPr>
        <p:spPr>
          <a:xfrm>
            <a:off x="185400" y="6362280"/>
            <a:ext cx="461484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Rex Curriculum Resource </a:t>
            </a:r>
            <a:endParaRPr b="0" lang="en-PH" sz="1800" spc="-1" strike="noStrike">
              <a:latin typeface="Arial"/>
            </a:endParaRPr>
          </a:p>
        </p:txBody>
      </p:sp>
      <p:sp>
        <p:nvSpPr>
          <p:cNvPr id="89" name="TextBox 11"/>
          <p:cNvSpPr/>
          <p:nvPr/>
        </p:nvSpPr>
        <p:spPr>
          <a:xfrm>
            <a:off x="9360000" y="6352200"/>
            <a:ext cx="263880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WWW.REX.COM.PH</a:t>
            </a:r>
            <a:endParaRPr b="0" lang="en-PH" sz="1800" spc="-1" strike="noStrike">
              <a:latin typeface="Arial"/>
            </a:endParaRPr>
          </a:p>
        </p:txBody>
      </p:sp>
      <p:sp>
        <p:nvSpPr>
          <p:cNvPr id="9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91"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86" r:id="rId15"/>
  </p:sldLayoutIdLst>
</p:sldMaster>
</file>

<file path=ppt/slideMasters/slideMaster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128" name="Picture 18" descr=""/>
          <p:cNvPicPr/>
          <p:nvPr/>
        </p:nvPicPr>
        <p:blipFill>
          <a:blip r:embed="rId2"/>
          <a:stretch/>
        </p:blipFill>
        <p:spPr>
          <a:xfrm>
            <a:off x="0" y="6242760"/>
            <a:ext cx="12115080" cy="558000"/>
          </a:xfrm>
          <a:prstGeom prst="rect">
            <a:avLst/>
          </a:prstGeom>
          <a:ln w="0">
            <a:noFill/>
          </a:ln>
        </p:spPr>
      </p:pic>
      <p:sp>
        <p:nvSpPr>
          <p:cNvPr id="129" name="Rectangle 7"/>
          <p:cNvSpPr/>
          <p:nvPr/>
        </p:nvSpPr>
        <p:spPr>
          <a:xfrm>
            <a:off x="10868760" y="0"/>
            <a:ext cx="893520" cy="893520"/>
          </a:xfrm>
          <a:prstGeom prst="rect">
            <a:avLst/>
          </a:prstGeom>
          <a:solidFill>
            <a:srgbClr val="9c0000"/>
          </a:solidFill>
          <a:ln>
            <a:noFill/>
          </a:ln>
        </p:spPr>
        <p:style>
          <a:lnRef idx="2">
            <a:schemeClr val="accent1">
              <a:shade val="50000"/>
            </a:schemeClr>
          </a:lnRef>
          <a:fillRef idx="1">
            <a:schemeClr val="accent1"/>
          </a:fillRef>
          <a:effectRef idx="0">
            <a:schemeClr val="accent1"/>
          </a:effectRef>
          <a:fontRef idx="minor"/>
        </p:style>
      </p:sp>
      <p:pic>
        <p:nvPicPr>
          <p:cNvPr id="130" name="Picture 10" descr=""/>
          <p:cNvPicPr/>
          <p:nvPr/>
        </p:nvPicPr>
        <p:blipFill>
          <a:blip r:embed="rId3"/>
          <a:stretch/>
        </p:blipFill>
        <p:spPr>
          <a:xfrm>
            <a:off x="10857240" y="-64440"/>
            <a:ext cx="957600" cy="957600"/>
          </a:xfrm>
          <a:prstGeom prst="rect">
            <a:avLst/>
          </a:prstGeom>
          <a:ln w="0">
            <a:noFill/>
          </a:ln>
        </p:spPr>
      </p:pic>
      <p:sp>
        <p:nvSpPr>
          <p:cNvPr id="131" name="TextBox 9"/>
          <p:cNvSpPr/>
          <p:nvPr/>
        </p:nvSpPr>
        <p:spPr>
          <a:xfrm>
            <a:off x="185400" y="6362280"/>
            <a:ext cx="461484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Rex Curriculum Resource </a:t>
            </a:r>
            <a:endParaRPr b="0" lang="en-PH" sz="1800" spc="-1" strike="noStrike">
              <a:latin typeface="Arial"/>
            </a:endParaRPr>
          </a:p>
        </p:txBody>
      </p:sp>
      <p:sp>
        <p:nvSpPr>
          <p:cNvPr id="132" name="TextBox 11"/>
          <p:cNvSpPr/>
          <p:nvPr/>
        </p:nvSpPr>
        <p:spPr>
          <a:xfrm>
            <a:off x="9360000" y="6352200"/>
            <a:ext cx="263880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WWW.REX.COM.PH</a:t>
            </a:r>
            <a:endParaRPr b="0" lang="en-PH" sz="1800" spc="-1" strike="noStrike">
              <a:latin typeface="Arial"/>
            </a:endParaRPr>
          </a:p>
        </p:txBody>
      </p:sp>
      <p:sp>
        <p:nvSpPr>
          <p:cNvPr id="13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134"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Lst>
</p:sldMaster>
</file>

<file path=ppt/slideMasters/slideMaster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171" name="Picture 18" descr=""/>
          <p:cNvPicPr/>
          <p:nvPr/>
        </p:nvPicPr>
        <p:blipFill>
          <a:blip r:embed="rId2"/>
          <a:stretch/>
        </p:blipFill>
        <p:spPr>
          <a:xfrm>
            <a:off x="0" y="6242760"/>
            <a:ext cx="12115080" cy="558000"/>
          </a:xfrm>
          <a:prstGeom prst="rect">
            <a:avLst/>
          </a:prstGeom>
          <a:ln w="0">
            <a:noFill/>
          </a:ln>
        </p:spPr>
      </p:pic>
      <p:sp>
        <p:nvSpPr>
          <p:cNvPr id="172" name="Rectangle 7"/>
          <p:cNvSpPr/>
          <p:nvPr/>
        </p:nvSpPr>
        <p:spPr>
          <a:xfrm>
            <a:off x="10868760" y="0"/>
            <a:ext cx="893520" cy="893520"/>
          </a:xfrm>
          <a:prstGeom prst="rect">
            <a:avLst/>
          </a:prstGeom>
          <a:solidFill>
            <a:srgbClr val="9c0000"/>
          </a:solidFill>
          <a:ln>
            <a:noFill/>
          </a:ln>
        </p:spPr>
        <p:style>
          <a:lnRef idx="2">
            <a:schemeClr val="accent1">
              <a:shade val="50000"/>
            </a:schemeClr>
          </a:lnRef>
          <a:fillRef idx="1">
            <a:schemeClr val="accent1"/>
          </a:fillRef>
          <a:effectRef idx="0">
            <a:schemeClr val="accent1"/>
          </a:effectRef>
          <a:fontRef idx="minor"/>
        </p:style>
      </p:sp>
      <p:pic>
        <p:nvPicPr>
          <p:cNvPr id="173" name="Picture 10" descr=""/>
          <p:cNvPicPr/>
          <p:nvPr/>
        </p:nvPicPr>
        <p:blipFill>
          <a:blip r:embed="rId3"/>
          <a:stretch/>
        </p:blipFill>
        <p:spPr>
          <a:xfrm>
            <a:off x="10857240" y="-64440"/>
            <a:ext cx="957600" cy="957600"/>
          </a:xfrm>
          <a:prstGeom prst="rect">
            <a:avLst/>
          </a:prstGeom>
          <a:ln w="0">
            <a:noFill/>
          </a:ln>
        </p:spPr>
      </p:pic>
      <p:sp>
        <p:nvSpPr>
          <p:cNvPr id="174" name="TextBox 9"/>
          <p:cNvSpPr/>
          <p:nvPr/>
        </p:nvSpPr>
        <p:spPr>
          <a:xfrm>
            <a:off x="185400" y="6362280"/>
            <a:ext cx="461484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Rex Curriculum Resource </a:t>
            </a:r>
            <a:endParaRPr b="0" lang="en-PH" sz="1800" spc="-1" strike="noStrike">
              <a:latin typeface="Arial"/>
            </a:endParaRPr>
          </a:p>
        </p:txBody>
      </p:sp>
      <p:sp>
        <p:nvSpPr>
          <p:cNvPr id="175" name="TextBox 11"/>
          <p:cNvSpPr/>
          <p:nvPr/>
        </p:nvSpPr>
        <p:spPr>
          <a:xfrm>
            <a:off x="9360000" y="6352200"/>
            <a:ext cx="263880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WWW.REX.COM.PH</a:t>
            </a:r>
            <a:endParaRPr b="0" lang="en-PH" sz="1800" spc="-1" strike="noStrike">
              <a:latin typeface="Arial"/>
            </a:endParaRPr>
          </a:p>
        </p:txBody>
      </p:sp>
      <p:sp>
        <p:nvSpPr>
          <p:cNvPr id="17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177"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Lst>
</p:sldMaster>
</file>

<file path=ppt/slideMasters/slideMaster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214" name="Picture 18" descr=""/>
          <p:cNvPicPr/>
          <p:nvPr/>
        </p:nvPicPr>
        <p:blipFill>
          <a:blip r:embed="rId2"/>
          <a:stretch/>
        </p:blipFill>
        <p:spPr>
          <a:xfrm>
            <a:off x="0" y="6242760"/>
            <a:ext cx="12115080" cy="558000"/>
          </a:xfrm>
          <a:prstGeom prst="rect">
            <a:avLst/>
          </a:prstGeom>
          <a:ln w="0">
            <a:noFill/>
          </a:ln>
        </p:spPr>
      </p:pic>
      <p:sp>
        <p:nvSpPr>
          <p:cNvPr id="215" name="Rectangle 7"/>
          <p:cNvSpPr/>
          <p:nvPr/>
        </p:nvSpPr>
        <p:spPr>
          <a:xfrm>
            <a:off x="10868760" y="0"/>
            <a:ext cx="893520" cy="893520"/>
          </a:xfrm>
          <a:prstGeom prst="rect">
            <a:avLst/>
          </a:prstGeom>
          <a:solidFill>
            <a:srgbClr val="9c0000"/>
          </a:solidFill>
          <a:ln>
            <a:noFill/>
          </a:ln>
        </p:spPr>
        <p:style>
          <a:lnRef idx="2">
            <a:schemeClr val="accent1">
              <a:shade val="50000"/>
            </a:schemeClr>
          </a:lnRef>
          <a:fillRef idx="1">
            <a:schemeClr val="accent1"/>
          </a:fillRef>
          <a:effectRef idx="0">
            <a:schemeClr val="accent1"/>
          </a:effectRef>
          <a:fontRef idx="minor"/>
        </p:style>
      </p:sp>
      <p:pic>
        <p:nvPicPr>
          <p:cNvPr id="216" name="Picture 10" descr=""/>
          <p:cNvPicPr/>
          <p:nvPr/>
        </p:nvPicPr>
        <p:blipFill>
          <a:blip r:embed="rId3"/>
          <a:stretch/>
        </p:blipFill>
        <p:spPr>
          <a:xfrm>
            <a:off x="10857240" y="-64440"/>
            <a:ext cx="957600" cy="957600"/>
          </a:xfrm>
          <a:prstGeom prst="rect">
            <a:avLst/>
          </a:prstGeom>
          <a:ln w="0">
            <a:noFill/>
          </a:ln>
        </p:spPr>
      </p:pic>
      <p:sp>
        <p:nvSpPr>
          <p:cNvPr id="217" name="TextBox 9"/>
          <p:cNvSpPr/>
          <p:nvPr/>
        </p:nvSpPr>
        <p:spPr>
          <a:xfrm>
            <a:off x="185400" y="6362280"/>
            <a:ext cx="461484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Rex Curriculum Resource </a:t>
            </a:r>
            <a:endParaRPr b="0" lang="en-PH" sz="1800" spc="-1" strike="noStrike">
              <a:latin typeface="Arial"/>
            </a:endParaRPr>
          </a:p>
        </p:txBody>
      </p:sp>
      <p:sp>
        <p:nvSpPr>
          <p:cNvPr id="218" name="TextBox 11"/>
          <p:cNvSpPr/>
          <p:nvPr/>
        </p:nvSpPr>
        <p:spPr>
          <a:xfrm>
            <a:off x="9360000" y="6352200"/>
            <a:ext cx="263880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WWW.REX.COM.PH</a:t>
            </a:r>
            <a:endParaRPr b="0" lang="en-PH" sz="1800" spc="-1" strike="noStrike">
              <a:latin typeface="Arial"/>
            </a:endParaRPr>
          </a:p>
        </p:txBody>
      </p:sp>
      <p:sp>
        <p:nvSpPr>
          <p:cNvPr id="219" name="PlaceHolder 1"/>
          <p:cNvSpPr>
            <a:spLocks noGrp="1"/>
          </p:cNvSpPr>
          <p:nvPr>
            <p:ph type="title"/>
          </p:nvPr>
        </p:nvSpPr>
        <p:spPr>
          <a:xfrm>
            <a:off x="609480" y="273600"/>
            <a:ext cx="10972080" cy="1144440"/>
          </a:xfrm>
          <a:prstGeom prst="rect">
            <a:avLst/>
          </a:prstGeom>
          <a:noFill/>
          <a:ln w="0">
            <a:noFill/>
          </a:ln>
        </p:spPr>
        <p:txBody>
          <a:bodyPr lIns="0" rIns="0" tIns="0" bIns="0" anchor="ctr">
            <a:noAutofit/>
          </a:bodyPr>
          <a:p>
            <a:r>
              <a:rPr b="0" lang="en-PH" sz="1800" spc="-1" strike="noStrike">
                <a:latin typeface="Arial"/>
              </a:rPr>
              <a:t>Click to edit the title text format</a:t>
            </a:r>
            <a:endParaRPr b="0" lang="en-PH" sz="1800" spc="-1" strike="noStrike">
              <a:latin typeface="Arial"/>
            </a:endParaRPr>
          </a:p>
        </p:txBody>
      </p:sp>
      <p:sp>
        <p:nvSpPr>
          <p:cNvPr id="220" name="PlaceHolder 2"/>
          <p:cNvSpPr>
            <a:spLocks noGrp="1"/>
          </p:cNvSpPr>
          <p:nvPr>
            <p:ph type="body"/>
          </p:nvPr>
        </p:nvSpPr>
        <p:spPr>
          <a:xfrm>
            <a:off x="609480" y="1604520"/>
            <a:ext cx="10972080" cy="397692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1800" spc="-1" strike="noStrike">
                <a:latin typeface="Arial"/>
              </a:rPr>
              <a:t>Click to edit the outline text format</a:t>
            </a:r>
            <a:endParaRPr b="0" lang="en-PH" sz="1800" spc="-1" strike="noStrike">
              <a:latin typeface="Arial"/>
            </a:endParaRPr>
          </a:p>
          <a:p>
            <a:pPr lvl="1" marL="864000" indent="-324000">
              <a:spcBef>
                <a:spcPts val="1134"/>
              </a:spcBef>
              <a:buClr>
                <a:srgbClr val="000000"/>
              </a:buClr>
              <a:buSzPct val="75000"/>
              <a:buFont typeface="Symbol" charset="2"/>
              <a:buChar char=""/>
            </a:pPr>
            <a:r>
              <a:rPr b="0" lang="en-PH" sz="1800" spc="-1" strike="noStrike">
                <a:latin typeface="Arial"/>
              </a:rPr>
              <a:t>Second Outline Level</a:t>
            </a:r>
            <a:endParaRPr b="0" lang="en-PH" sz="1800" spc="-1" strike="noStrike">
              <a:latin typeface="Arial"/>
            </a:endParaRPr>
          </a:p>
          <a:p>
            <a:pPr lvl="2" marL="1296000" indent="-288000">
              <a:spcBef>
                <a:spcPts val="850"/>
              </a:spcBef>
              <a:buClr>
                <a:srgbClr val="000000"/>
              </a:buClr>
              <a:buSzPct val="45000"/>
              <a:buFont typeface="Wingdings" charset="2"/>
              <a:buChar char=""/>
            </a:pPr>
            <a:r>
              <a:rPr b="0" lang="en-PH" sz="1800" spc="-1" strike="noStrike">
                <a:latin typeface="Arial"/>
              </a:rPr>
              <a:t>Third Outline Level</a:t>
            </a:r>
            <a:endParaRPr b="0" lang="en-PH" sz="1800" spc="-1" strike="noStrike">
              <a:latin typeface="Arial"/>
            </a:endParaRPr>
          </a:p>
          <a:p>
            <a:pPr lvl="3" marL="1728000" indent="-216000">
              <a:spcBef>
                <a:spcPts val="567"/>
              </a:spcBef>
              <a:buClr>
                <a:srgbClr val="000000"/>
              </a:buClr>
              <a:buSzPct val="75000"/>
              <a:buFont typeface="Symbol" charset="2"/>
              <a:buChar char=""/>
            </a:pPr>
            <a:r>
              <a:rPr b="0" lang="en-PH" sz="1800" spc="-1" strike="noStrike">
                <a:latin typeface="Arial"/>
              </a:rPr>
              <a:t>Fourth Outline Level</a:t>
            </a:r>
            <a:endParaRPr b="0" lang="en-PH" sz="1800" spc="-1" strike="noStrike">
              <a:latin typeface="Arial"/>
            </a:endParaRPr>
          </a:p>
          <a:p>
            <a:pPr lvl="4" marL="2160000" indent="-216000">
              <a:spcBef>
                <a:spcPts val="283"/>
              </a:spcBef>
              <a:buClr>
                <a:srgbClr val="000000"/>
              </a:buClr>
              <a:buSzPct val="45000"/>
              <a:buFont typeface="Wingdings" charset="2"/>
              <a:buChar char=""/>
            </a:pPr>
            <a:r>
              <a:rPr b="0" lang="en-PH" sz="1800" spc="-1" strike="noStrike">
                <a:latin typeface="Arial"/>
              </a:rPr>
              <a:t>Fifth Outline Level</a:t>
            </a:r>
            <a:endParaRPr b="0" lang="en-PH" sz="1800" spc="-1" strike="noStrike">
              <a:latin typeface="Arial"/>
            </a:endParaRPr>
          </a:p>
          <a:p>
            <a:pPr lvl="5" marL="2592000" indent="-216000">
              <a:spcBef>
                <a:spcPts val="283"/>
              </a:spcBef>
              <a:buClr>
                <a:srgbClr val="000000"/>
              </a:buClr>
              <a:buSzPct val="45000"/>
              <a:buFont typeface="Wingdings" charset="2"/>
              <a:buChar char=""/>
            </a:pPr>
            <a:r>
              <a:rPr b="0" lang="en-PH" sz="1800" spc="-1" strike="noStrike">
                <a:latin typeface="Arial"/>
              </a:rPr>
              <a:t>Sixth Outline Level</a:t>
            </a:r>
            <a:endParaRPr b="0" lang="en-PH" sz="1800" spc="-1" strike="noStrike">
              <a:latin typeface="Arial"/>
            </a:endParaRPr>
          </a:p>
          <a:p>
            <a:pPr lvl="6" marL="3024000" indent="-216000">
              <a:spcBef>
                <a:spcPts val="283"/>
              </a:spcBef>
              <a:buClr>
                <a:srgbClr val="000000"/>
              </a:buClr>
              <a:buSzPct val="45000"/>
              <a:buFont typeface="Wingdings" charset="2"/>
              <a:buChar char=""/>
            </a:pPr>
            <a:r>
              <a:rPr b="0" lang="en-PH" sz="1800" spc="-1" strike="noStrike">
                <a:latin typeface="Arial"/>
              </a:rPr>
              <a:t>Seventh Outline Level</a:t>
            </a:r>
            <a:endParaRPr b="0" lang="en-PH" sz="1800" spc="-1" strike="noStrike">
              <a:latin typeface="Arial"/>
            </a:endParaRPr>
          </a:p>
        </p:txBody>
      </p:sp>
    </p:spTree>
  </p:cSld>
  <p:clrMap bg1="lt1" bg2="lt2" tx1="dk1" tx2="dk2" accent1="accent1" accent2="accent2" accent3="accent3" accent4="accent4" accent5="accent5" accent6="accent6" hlink="hlink" folHlink="folHlink"/>
  <p:sldLayoutIdLst>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 id="2147483724" r:id="rId14"/>
    <p:sldLayoutId id="2147483725" r:id="rId15"/>
  </p:sldLayoutIdLst>
</p:sldMaster>
</file>

<file path=ppt/slideMasters/slideMaster7.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257" name="New REX Education Mission Logo V.png" descr="New REX Education Mission Logo V.png"/>
          <p:cNvPicPr/>
          <p:nvPr/>
        </p:nvPicPr>
        <p:blipFill>
          <a:blip r:embed="rId2"/>
          <a:stretch/>
        </p:blipFill>
        <p:spPr>
          <a:xfrm>
            <a:off x="2755800" y="1508760"/>
            <a:ext cx="6539400" cy="3307680"/>
          </a:xfrm>
          <a:prstGeom prst="rect">
            <a:avLst/>
          </a:prstGeom>
          <a:ln w="12700">
            <a:noFill/>
          </a:ln>
        </p:spPr>
      </p:pic>
      <p:sp>
        <p:nvSpPr>
          <p:cNvPr id="25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259"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8" r:id="rId14"/>
  </p:sldLayoutIdLst>
</p:sldMaster>
</file>

<file path=ppt/slideMasters/slideMaster8.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296" name="Picture 18" descr=""/>
          <p:cNvPicPr/>
          <p:nvPr/>
        </p:nvPicPr>
        <p:blipFill>
          <a:blip r:embed="rId2"/>
          <a:stretch/>
        </p:blipFill>
        <p:spPr>
          <a:xfrm>
            <a:off x="0" y="6242760"/>
            <a:ext cx="12115080" cy="558000"/>
          </a:xfrm>
          <a:prstGeom prst="rect">
            <a:avLst/>
          </a:prstGeom>
          <a:ln w="0">
            <a:noFill/>
          </a:ln>
        </p:spPr>
      </p:pic>
      <p:sp>
        <p:nvSpPr>
          <p:cNvPr id="297" name="Rectangle 7"/>
          <p:cNvSpPr/>
          <p:nvPr/>
        </p:nvSpPr>
        <p:spPr>
          <a:xfrm>
            <a:off x="10868760" y="0"/>
            <a:ext cx="893520" cy="893520"/>
          </a:xfrm>
          <a:prstGeom prst="rect">
            <a:avLst/>
          </a:prstGeom>
          <a:solidFill>
            <a:srgbClr val="9c0000"/>
          </a:solidFill>
          <a:ln>
            <a:noFill/>
          </a:ln>
        </p:spPr>
        <p:style>
          <a:lnRef idx="2">
            <a:schemeClr val="accent1">
              <a:shade val="50000"/>
            </a:schemeClr>
          </a:lnRef>
          <a:fillRef idx="1">
            <a:schemeClr val="accent1"/>
          </a:fillRef>
          <a:effectRef idx="0">
            <a:schemeClr val="accent1"/>
          </a:effectRef>
          <a:fontRef idx="minor"/>
        </p:style>
      </p:sp>
      <p:pic>
        <p:nvPicPr>
          <p:cNvPr id="298" name="Picture 10" descr=""/>
          <p:cNvPicPr/>
          <p:nvPr/>
        </p:nvPicPr>
        <p:blipFill>
          <a:blip r:embed="rId3"/>
          <a:stretch/>
        </p:blipFill>
        <p:spPr>
          <a:xfrm>
            <a:off x="10857240" y="-64440"/>
            <a:ext cx="957600" cy="957600"/>
          </a:xfrm>
          <a:prstGeom prst="rect">
            <a:avLst/>
          </a:prstGeom>
          <a:ln w="0">
            <a:noFill/>
          </a:ln>
        </p:spPr>
      </p:pic>
      <p:sp>
        <p:nvSpPr>
          <p:cNvPr id="299" name="TextBox 9"/>
          <p:cNvSpPr/>
          <p:nvPr/>
        </p:nvSpPr>
        <p:spPr>
          <a:xfrm>
            <a:off x="185400" y="6362280"/>
            <a:ext cx="461484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Rex Curriculum Resource </a:t>
            </a:r>
            <a:endParaRPr b="0" lang="en-PH" sz="1800" spc="-1" strike="noStrike">
              <a:latin typeface="Arial"/>
            </a:endParaRPr>
          </a:p>
        </p:txBody>
      </p:sp>
      <p:sp>
        <p:nvSpPr>
          <p:cNvPr id="300" name="TextBox 11"/>
          <p:cNvSpPr/>
          <p:nvPr/>
        </p:nvSpPr>
        <p:spPr>
          <a:xfrm>
            <a:off x="9360000" y="6352200"/>
            <a:ext cx="263880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WWW.REX.COM.PH</a:t>
            </a:r>
            <a:endParaRPr b="0" lang="en-PH" sz="1800" spc="-1" strike="noStrike">
              <a:latin typeface="Arial"/>
            </a:endParaRPr>
          </a:p>
        </p:txBody>
      </p:sp>
      <p:sp>
        <p:nvSpPr>
          <p:cNvPr id="301" name="PlaceHolder 1"/>
          <p:cNvSpPr>
            <a:spLocks noGrp="1"/>
          </p:cNvSpPr>
          <p:nvPr>
            <p:ph type="title"/>
          </p:nvPr>
        </p:nvSpPr>
        <p:spPr>
          <a:xfrm>
            <a:off x="609480" y="273600"/>
            <a:ext cx="10972080" cy="1144440"/>
          </a:xfrm>
          <a:prstGeom prst="rect">
            <a:avLst/>
          </a:prstGeom>
          <a:noFill/>
          <a:ln w="0">
            <a:noFill/>
          </a:ln>
        </p:spPr>
        <p:txBody>
          <a:bodyPr lIns="0" rIns="0" tIns="0" bIns="0" anchor="ctr">
            <a:noAutofit/>
          </a:bodyPr>
          <a:p>
            <a:r>
              <a:rPr b="0" lang="en-PH" sz="1800" spc="-1" strike="noStrike">
                <a:latin typeface="Arial"/>
              </a:rPr>
              <a:t>Click to edit the title text format</a:t>
            </a:r>
            <a:endParaRPr b="0" lang="en-PH" sz="1800" spc="-1" strike="noStrike">
              <a:latin typeface="Arial"/>
            </a:endParaRPr>
          </a:p>
        </p:txBody>
      </p:sp>
      <p:sp>
        <p:nvSpPr>
          <p:cNvPr id="302" name="PlaceHolder 2"/>
          <p:cNvSpPr>
            <a:spLocks noGrp="1"/>
          </p:cNvSpPr>
          <p:nvPr>
            <p:ph type="body"/>
          </p:nvPr>
        </p:nvSpPr>
        <p:spPr>
          <a:xfrm>
            <a:off x="609480" y="1604520"/>
            <a:ext cx="10972080" cy="397692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1800" spc="-1" strike="noStrike">
                <a:latin typeface="Arial"/>
              </a:rPr>
              <a:t>Click to edit the outline text format</a:t>
            </a:r>
            <a:endParaRPr b="0" lang="en-PH" sz="1800" spc="-1" strike="noStrike">
              <a:latin typeface="Arial"/>
            </a:endParaRPr>
          </a:p>
          <a:p>
            <a:pPr lvl="1" marL="864000" indent="-324000">
              <a:spcBef>
                <a:spcPts val="1134"/>
              </a:spcBef>
              <a:buClr>
                <a:srgbClr val="000000"/>
              </a:buClr>
              <a:buSzPct val="75000"/>
              <a:buFont typeface="Symbol" charset="2"/>
              <a:buChar char=""/>
            </a:pPr>
            <a:r>
              <a:rPr b="0" lang="en-PH" sz="1800" spc="-1" strike="noStrike">
                <a:latin typeface="Arial"/>
              </a:rPr>
              <a:t>Second Outline Level</a:t>
            </a:r>
            <a:endParaRPr b="0" lang="en-PH" sz="1800" spc="-1" strike="noStrike">
              <a:latin typeface="Arial"/>
            </a:endParaRPr>
          </a:p>
          <a:p>
            <a:pPr lvl="2" marL="1296000" indent="-288000">
              <a:spcBef>
                <a:spcPts val="850"/>
              </a:spcBef>
              <a:buClr>
                <a:srgbClr val="000000"/>
              </a:buClr>
              <a:buSzPct val="45000"/>
              <a:buFont typeface="Wingdings" charset="2"/>
              <a:buChar char=""/>
            </a:pPr>
            <a:r>
              <a:rPr b="0" lang="en-PH" sz="1800" spc="-1" strike="noStrike">
                <a:latin typeface="Arial"/>
              </a:rPr>
              <a:t>Third Outline Level</a:t>
            </a:r>
            <a:endParaRPr b="0" lang="en-PH" sz="1800" spc="-1" strike="noStrike">
              <a:latin typeface="Arial"/>
            </a:endParaRPr>
          </a:p>
          <a:p>
            <a:pPr lvl="3" marL="1728000" indent="-216000">
              <a:spcBef>
                <a:spcPts val="567"/>
              </a:spcBef>
              <a:buClr>
                <a:srgbClr val="000000"/>
              </a:buClr>
              <a:buSzPct val="75000"/>
              <a:buFont typeface="Symbol" charset="2"/>
              <a:buChar char=""/>
            </a:pPr>
            <a:r>
              <a:rPr b="0" lang="en-PH" sz="1800" spc="-1" strike="noStrike">
                <a:latin typeface="Arial"/>
              </a:rPr>
              <a:t>Fourth Outline Level</a:t>
            </a:r>
            <a:endParaRPr b="0" lang="en-PH" sz="1800" spc="-1" strike="noStrike">
              <a:latin typeface="Arial"/>
            </a:endParaRPr>
          </a:p>
          <a:p>
            <a:pPr lvl="4" marL="2160000" indent="-216000">
              <a:spcBef>
                <a:spcPts val="283"/>
              </a:spcBef>
              <a:buClr>
                <a:srgbClr val="000000"/>
              </a:buClr>
              <a:buSzPct val="45000"/>
              <a:buFont typeface="Wingdings" charset="2"/>
              <a:buChar char=""/>
            </a:pPr>
            <a:r>
              <a:rPr b="0" lang="en-PH" sz="1800" spc="-1" strike="noStrike">
                <a:latin typeface="Arial"/>
              </a:rPr>
              <a:t>Fifth Outline Level</a:t>
            </a:r>
            <a:endParaRPr b="0" lang="en-PH" sz="1800" spc="-1" strike="noStrike">
              <a:latin typeface="Arial"/>
            </a:endParaRPr>
          </a:p>
          <a:p>
            <a:pPr lvl="5" marL="2592000" indent="-216000">
              <a:spcBef>
                <a:spcPts val="283"/>
              </a:spcBef>
              <a:buClr>
                <a:srgbClr val="000000"/>
              </a:buClr>
              <a:buSzPct val="45000"/>
              <a:buFont typeface="Wingdings" charset="2"/>
              <a:buChar char=""/>
            </a:pPr>
            <a:r>
              <a:rPr b="0" lang="en-PH" sz="1800" spc="-1" strike="noStrike">
                <a:latin typeface="Arial"/>
              </a:rPr>
              <a:t>Sixth Outline Level</a:t>
            </a:r>
            <a:endParaRPr b="0" lang="en-PH" sz="1800" spc="-1" strike="noStrike">
              <a:latin typeface="Arial"/>
            </a:endParaRPr>
          </a:p>
          <a:p>
            <a:pPr lvl="6" marL="3024000" indent="-216000">
              <a:spcBef>
                <a:spcPts val="283"/>
              </a:spcBef>
              <a:buClr>
                <a:srgbClr val="000000"/>
              </a:buClr>
              <a:buSzPct val="45000"/>
              <a:buFont typeface="Wingdings" charset="2"/>
              <a:buChar char=""/>
            </a:pPr>
            <a:r>
              <a:rPr b="0" lang="en-PH" sz="1800" spc="-1" strike="noStrike">
                <a:latin typeface="Arial"/>
              </a:rPr>
              <a:t>Seventh Outline Level</a:t>
            </a:r>
            <a:endParaRPr b="0" lang="en-PH" sz="1800" spc="-1" strike="noStrike">
              <a:latin typeface="Arial"/>
            </a:endParaRPr>
          </a:p>
        </p:txBody>
      </p:sp>
    </p:spTree>
  </p:cSld>
  <p:clrMap bg1="lt1" bg2="lt2" tx1="dk1" tx2="dk2" accent1="accent1" accent2="accent2" accent3="accent3" accent4="accent4" accent5="accent5" accent6="accent6" hlink="hlink" folHlink="folHlink"/>
  <p:sldLayoutIdLst>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 id="2147483749" r:id="rId13"/>
    <p:sldLayoutId id="2147483750" r:id="rId14"/>
    <p:sldLayoutId id="2147483751" r:id="rId15"/>
  </p:sldLayoutIdLst>
</p:sldMaster>
</file>

<file path=ppt/slides/_rels/slide1.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10.xml.rels><?xml version="1.0" encoding="UTF-8"?>
<Relationships xmlns="http://schemas.openxmlformats.org/package/2006/relationships"><Relationship Id="rId1" Type="http://schemas.openxmlformats.org/officeDocument/2006/relationships/slideLayout" Target="../slideLayouts/slideLayout49.xml"/>
</Relationships>
</file>

<file path=ppt/slides/_rels/slide11.xml.rels><?xml version="1.0" encoding="UTF-8"?>
<Relationships xmlns="http://schemas.openxmlformats.org/package/2006/relationships"><Relationship Id="rId1" Type="http://schemas.openxmlformats.org/officeDocument/2006/relationships/image" Target="../media/image27.png"/><Relationship Id="rId2" Type="http://schemas.openxmlformats.org/officeDocument/2006/relationships/slideLayout" Target="../slideLayouts/slideLayout49.xml"/>
</Relationships>
</file>

<file path=ppt/slides/_rels/slide12.xml.rels><?xml version="1.0" encoding="UTF-8"?>
<Relationships xmlns="http://schemas.openxmlformats.org/package/2006/relationships"><Relationship Id="rId1" Type="http://schemas.openxmlformats.org/officeDocument/2006/relationships/slideLayout" Target="../slideLayouts/slideLayout49.xml"/>
</Relationships>
</file>

<file path=ppt/slides/_rels/slide13.xml.rels><?xml version="1.0" encoding="UTF-8"?>
<Relationships xmlns="http://schemas.openxmlformats.org/package/2006/relationships"><Relationship Id="rId1" Type="http://schemas.openxmlformats.org/officeDocument/2006/relationships/image" Target="../media/image28.png"/><Relationship Id="rId2" Type="http://schemas.openxmlformats.org/officeDocument/2006/relationships/image" Target="../media/image29.png"/><Relationship Id="rId3" Type="http://schemas.openxmlformats.org/officeDocument/2006/relationships/image" Target="../media/image30.png"/><Relationship Id="rId4" Type="http://schemas.openxmlformats.org/officeDocument/2006/relationships/slideLayout" Target="../slideLayouts/slideLayout49.xml"/>
</Relationships>
</file>

<file path=ppt/slides/_rels/slide14.xml.rels><?xml version="1.0" encoding="UTF-8"?>
<Relationships xmlns="http://schemas.openxmlformats.org/package/2006/relationships"><Relationship Id="rId1" Type="http://schemas.openxmlformats.org/officeDocument/2006/relationships/image" Target="../media/image31.png"/><Relationship Id="rId2" Type="http://schemas.openxmlformats.org/officeDocument/2006/relationships/image" Target="../media/image32.png"/><Relationship Id="rId3" Type="http://schemas.openxmlformats.org/officeDocument/2006/relationships/image" Target="../media/image33.png"/><Relationship Id="rId4" Type="http://schemas.openxmlformats.org/officeDocument/2006/relationships/slideLayout" Target="../slideLayouts/slideLayout49.xml"/>
</Relationships>
</file>

<file path=ppt/slides/_rels/slide15.xml.rels><?xml version="1.0" encoding="UTF-8"?>
<Relationships xmlns="http://schemas.openxmlformats.org/package/2006/relationships"><Relationship Id="rId1" Type="http://schemas.openxmlformats.org/officeDocument/2006/relationships/slideLayout" Target="../slideLayouts/slideLayout61.xml"/>
</Relationships>
</file>

<file path=ppt/slides/_rels/slide16.xml.rels><?xml version="1.0" encoding="UTF-8"?>
<Relationships xmlns="http://schemas.openxmlformats.org/package/2006/relationships"><Relationship Id="rId1" Type="http://schemas.openxmlformats.org/officeDocument/2006/relationships/slideLayout" Target="../slideLayouts/slideLayout61.xml"/>
</Relationships>
</file>

<file path=ppt/slides/_rels/slide17.xml.rels><?xml version="1.0" encoding="UTF-8"?>
<Relationships xmlns="http://schemas.openxmlformats.org/package/2006/relationships"><Relationship Id="rId1" Type="http://schemas.openxmlformats.org/officeDocument/2006/relationships/image" Target="../media/image34.png"/><Relationship Id="rId2" Type="http://schemas.openxmlformats.org/officeDocument/2006/relationships/slideLayout" Target="../slideLayouts/slideLayout61.xml"/>
</Relationships>
</file>

<file path=ppt/slides/_rels/slide18.xml.rels><?xml version="1.0" encoding="UTF-8"?>
<Relationships xmlns="http://schemas.openxmlformats.org/package/2006/relationships"><Relationship Id="rId1" Type="http://schemas.openxmlformats.org/officeDocument/2006/relationships/image" Target="../media/image35.png"/><Relationship Id="rId2" Type="http://schemas.openxmlformats.org/officeDocument/2006/relationships/slideLayout" Target="../slideLayouts/slideLayout85.xml"/>
</Relationships>
</file>

<file path=ppt/slides/_rels/slide19.xml.rels><?xml version="1.0" encoding="UTF-8"?>
<Relationships xmlns="http://schemas.openxmlformats.org/package/2006/relationships"><Relationship Id="rId1" Type="http://schemas.openxmlformats.org/officeDocument/2006/relationships/slideLayout" Target="../slideLayouts/slideLayout87.xml"/>
</Relationships>
</file>

<file path=ppt/slides/_rels/slide2.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20.xml.rels><?xml version="1.0" encoding="UTF-8"?>
<Relationships xmlns="http://schemas.openxmlformats.org/package/2006/relationships"><Relationship Id="rId1" Type="http://schemas.openxmlformats.org/officeDocument/2006/relationships/image" Target="../media/image36.png"/><Relationship Id="rId2" Type="http://schemas.openxmlformats.org/officeDocument/2006/relationships/slideLayout" Target="../slideLayouts/slideLayout87.xml"/>
</Relationships>
</file>

<file path=ppt/slides/_rels/slide21.xml.rels><?xml version="1.0" encoding="UTF-8"?>
<Relationships xmlns="http://schemas.openxmlformats.org/package/2006/relationships"><Relationship Id="rId1" Type="http://schemas.openxmlformats.org/officeDocument/2006/relationships/slideLayout" Target="../slideLayouts/slideLayout73.xml"/>
</Relationships>
</file>

<file path=ppt/slides/_rels/slide3.xml.rels><?xml version="1.0" encoding="UTF-8"?>
<Relationships xmlns="http://schemas.openxmlformats.org/package/2006/relationships"><Relationship Id="rId1" Type="http://schemas.openxmlformats.org/officeDocument/2006/relationships/image" Target="../media/image16.png"/><Relationship Id="rId2" Type="http://schemas.openxmlformats.org/officeDocument/2006/relationships/slideLayout" Target="../slideLayouts/slideLayout25.xml"/>
</Relationships>
</file>

<file path=ppt/slides/_rels/slide4.xml.rels><?xml version="1.0" encoding="UTF-8"?>
<Relationships xmlns="http://schemas.openxmlformats.org/package/2006/relationships"><Relationship Id="rId1" Type="http://schemas.openxmlformats.org/officeDocument/2006/relationships/image" Target="../media/image17.png"/><Relationship Id="rId2" Type="http://schemas.openxmlformats.org/officeDocument/2006/relationships/image" Target="../media/image18.png"/><Relationship Id="rId3" Type="http://schemas.openxmlformats.org/officeDocument/2006/relationships/image" Target="../media/image19.png"/><Relationship Id="rId4" Type="http://schemas.openxmlformats.org/officeDocument/2006/relationships/slideLayout" Target="../slideLayouts/slideLayout37.xml"/>
</Relationships>
</file>

<file path=ppt/slides/_rels/slide5.xml.rels><?xml version="1.0" encoding="UTF-8"?>
<Relationships xmlns="http://schemas.openxmlformats.org/package/2006/relationships"><Relationship Id="rId1" Type="http://schemas.openxmlformats.org/officeDocument/2006/relationships/image" Target="../media/image20.png"/><Relationship Id="rId2" Type="http://schemas.openxmlformats.org/officeDocument/2006/relationships/image" Target="../media/image21.png"/><Relationship Id="rId3" Type="http://schemas.openxmlformats.org/officeDocument/2006/relationships/slideLayout" Target="../slideLayouts/slideLayout37.xml"/>
</Relationships>
</file>

<file path=ppt/slides/_rels/slide6.xml.rels><?xml version="1.0" encoding="UTF-8"?>
<Relationships xmlns="http://schemas.openxmlformats.org/package/2006/relationships"><Relationship Id="rId1" Type="http://schemas.openxmlformats.org/officeDocument/2006/relationships/image" Target="../media/image22.png"/><Relationship Id="rId2" Type="http://schemas.openxmlformats.org/officeDocument/2006/relationships/slideLayout" Target="../slideLayouts/slideLayout37.xml"/>
</Relationships>
</file>

<file path=ppt/slides/_rels/slide7.xml.rels><?xml version="1.0" encoding="UTF-8"?>
<Relationships xmlns="http://schemas.openxmlformats.org/package/2006/relationships"><Relationship Id="rId1" Type="http://schemas.openxmlformats.org/officeDocument/2006/relationships/image" Target="../media/image23.png"/><Relationship Id="rId2" Type="http://schemas.openxmlformats.org/officeDocument/2006/relationships/image" Target="../media/image24.png"/><Relationship Id="rId3" Type="http://schemas.openxmlformats.org/officeDocument/2006/relationships/slideLayout" Target="../slideLayouts/slideLayout49.xml"/>
</Relationships>
</file>

<file path=ppt/slides/_rels/slide8.xml.rels><?xml version="1.0" encoding="UTF-8"?>
<Relationships xmlns="http://schemas.openxmlformats.org/package/2006/relationships"><Relationship Id="rId1" Type="http://schemas.openxmlformats.org/officeDocument/2006/relationships/image" Target="../media/image25.png"/><Relationship Id="rId2" Type="http://schemas.openxmlformats.org/officeDocument/2006/relationships/slideLayout" Target="../slideLayouts/slideLayout49.xml"/>
</Relationships>
</file>

<file path=ppt/slides/_rels/slide9.xml.rels><?xml version="1.0" encoding="UTF-8"?>
<Relationships xmlns="http://schemas.openxmlformats.org/package/2006/relationships"><Relationship Id="rId1" Type="http://schemas.openxmlformats.org/officeDocument/2006/relationships/image" Target="../media/image26.png"/><Relationship Id="rId2" Type="http://schemas.openxmlformats.org/officeDocument/2006/relationships/slideLayout" Target="../slideLayouts/slideLayout49.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39" name="TextBox 7"/>
          <p:cNvSpPr/>
          <p:nvPr/>
        </p:nvSpPr>
        <p:spPr>
          <a:xfrm>
            <a:off x="4104000" y="3076920"/>
            <a:ext cx="7549200" cy="699480"/>
          </a:xfrm>
          <a:prstGeom prst="rect">
            <a:avLst/>
          </a:prstGeom>
          <a:noFill/>
          <a:ln w="0">
            <a:noFill/>
          </a:ln>
        </p:spPr>
        <p:style>
          <a:lnRef idx="0"/>
          <a:fillRef idx="0"/>
          <a:effectRef idx="0"/>
          <a:fontRef idx="minor"/>
        </p:style>
        <p:txBody>
          <a:bodyPr lIns="90000" rIns="90000" tIns="45000" bIns="45000" anchor="ctr">
            <a:spAutoFit/>
          </a:bodyPr>
          <a:p>
            <a:pPr>
              <a:lnSpc>
                <a:spcPct val="100000"/>
              </a:lnSpc>
              <a:buNone/>
            </a:pPr>
            <a:r>
              <a:rPr b="1" lang="en-US" sz="4000" spc="-1" strike="noStrike">
                <a:solidFill>
                  <a:srgbClr val="ffffff"/>
                </a:solidFill>
                <a:latin typeface="Lato"/>
                <a:ea typeface="AppleSystemUIFont"/>
              </a:rPr>
              <a:t>What Affects Growth of Children</a:t>
            </a:r>
            <a:endParaRPr b="0" lang="en-PH" sz="4000" spc="-1" strike="noStrike">
              <a:latin typeface="Arial"/>
            </a:endParaRPr>
          </a:p>
        </p:txBody>
      </p:sp>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78" name=""/>
          <p:cNvSpPr/>
          <p:nvPr/>
        </p:nvSpPr>
        <p:spPr>
          <a:xfrm>
            <a:off x="3114000" y="792000"/>
            <a:ext cx="5963760" cy="539280"/>
          </a:xfrm>
          <a:custGeom>
            <a:avLst/>
            <a:gdLst/>
            <a:ahLst/>
            <a:rect l="l" t="t" r="r" b="b"/>
            <a:pathLst>
              <a:path w="18502" h="2002">
                <a:moveTo>
                  <a:pt x="333" y="0"/>
                </a:moveTo>
                <a:lnTo>
                  <a:pt x="334" y="0"/>
                </a:lnTo>
                <a:cubicBezTo>
                  <a:pt x="275" y="0"/>
                  <a:pt x="217" y="15"/>
                  <a:pt x="167" y="45"/>
                </a:cubicBezTo>
                <a:cubicBezTo>
                  <a:pt x="116" y="74"/>
                  <a:pt x="74" y="116"/>
                  <a:pt x="45" y="167"/>
                </a:cubicBezTo>
                <a:cubicBezTo>
                  <a:pt x="15" y="217"/>
                  <a:pt x="0" y="275"/>
                  <a:pt x="0" y="334"/>
                </a:cubicBezTo>
                <a:lnTo>
                  <a:pt x="0" y="1667"/>
                </a:lnTo>
                <a:lnTo>
                  <a:pt x="0" y="1668"/>
                </a:lnTo>
                <a:cubicBezTo>
                  <a:pt x="0" y="1726"/>
                  <a:pt x="15" y="1784"/>
                  <a:pt x="45" y="1834"/>
                </a:cubicBezTo>
                <a:cubicBezTo>
                  <a:pt x="74" y="1885"/>
                  <a:pt x="116" y="1927"/>
                  <a:pt x="167" y="1956"/>
                </a:cubicBezTo>
                <a:cubicBezTo>
                  <a:pt x="217" y="1986"/>
                  <a:pt x="275" y="2001"/>
                  <a:pt x="334" y="2001"/>
                </a:cubicBezTo>
                <a:lnTo>
                  <a:pt x="18167" y="2001"/>
                </a:lnTo>
                <a:lnTo>
                  <a:pt x="18168" y="2001"/>
                </a:lnTo>
                <a:cubicBezTo>
                  <a:pt x="18226" y="2001"/>
                  <a:pt x="18284" y="1986"/>
                  <a:pt x="18334" y="1956"/>
                </a:cubicBezTo>
                <a:cubicBezTo>
                  <a:pt x="18385" y="1927"/>
                  <a:pt x="18427" y="1885"/>
                  <a:pt x="18456" y="1834"/>
                </a:cubicBezTo>
                <a:cubicBezTo>
                  <a:pt x="18486" y="1784"/>
                  <a:pt x="18501" y="1726"/>
                  <a:pt x="18501" y="1668"/>
                </a:cubicBezTo>
                <a:lnTo>
                  <a:pt x="18501" y="333"/>
                </a:lnTo>
                <a:lnTo>
                  <a:pt x="18501" y="334"/>
                </a:lnTo>
                <a:lnTo>
                  <a:pt x="18501" y="334"/>
                </a:lnTo>
                <a:cubicBezTo>
                  <a:pt x="18501" y="275"/>
                  <a:pt x="18486" y="217"/>
                  <a:pt x="18456" y="167"/>
                </a:cubicBezTo>
                <a:cubicBezTo>
                  <a:pt x="18427" y="116"/>
                  <a:pt x="18385" y="74"/>
                  <a:pt x="18334" y="45"/>
                </a:cubicBezTo>
                <a:cubicBezTo>
                  <a:pt x="18284" y="15"/>
                  <a:pt x="18226" y="0"/>
                  <a:pt x="18168" y="0"/>
                </a:cubicBezTo>
                <a:lnTo>
                  <a:pt x="333" y="0"/>
                </a:lnTo>
              </a:path>
            </a:pathLst>
          </a:custGeom>
          <a:solidFill>
            <a:srgbClr val="960033"/>
          </a:solidFill>
          <a:ln w="76320">
            <a:solidFill>
              <a:srgbClr val="000000"/>
            </a:solidFill>
            <a:round/>
          </a:ln>
        </p:spPr>
        <p:style>
          <a:lnRef idx="0"/>
          <a:fillRef idx="0"/>
          <a:effectRef idx="0"/>
          <a:fontRef idx="minor"/>
        </p:style>
        <p:txBody>
          <a:bodyPr lIns="127800" rIns="127800" tIns="82800" bIns="82800" anchor="ctr">
            <a:noAutofit/>
          </a:bodyPr>
          <a:p>
            <a:pPr algn="ctr">
              <a:lnSpc>
                <a:spcPct val="100000"/>
              </a:lnSpc>
              <a:buNone/>
            </a:pPr>
            <a:r>
              <a:rPr b="1" lang="en-PH" sz="2400" spc="-1" strike="noStrike">
                <a:solidFill>
                  <a:srgbClr val="00ffba"/>
                </a:solidFill>
                <a:latin typeface="Lato"/>
                <a:ea typeface="DejaVu Sans"/>
              </a:rPr>
              <a:t>Good Health Habits and Personal Hygiene</a:t>
            </a:r>
            <a:endParaRPr b="0" lang="en-PH" sz="2400" spc="-1" strike="noStrike">
              <a:latin typeface="Arial"/>
            </a:endParaRPr>
          </a:p>
        </p:txBody>
      </p:sp>
      <p:sp>
        <p:nvSpPr>
          <p:cNvPr id="379" name="PlaceHolder 6"/>
          <p:cNvSpPr/>
          <p:nvPr/>
        </p:nvSpPr>
        <p:spPr>
          <a:xfrm>
            <a:off x="720000" y="1440000"/>
            <a:ext cx="10799640" cy="4679640"/>
          </a:xfrm>
          <a:prstGeom prst="rect">
            <a:avLst/>
          </a:prstGeom>
          <a:noFill/>
          <a:ln w="0">
            <a:noFill/>
          </a:ln>
        </p:spPr>
        <p:style>
          <a:lnRef idx="0"/>
          <a:fillRef idx="0"/>
          <a:effectRef idx="0"/>
          <a:fontRef idx="minor"/>
        </p:style>
        <p:txBody>
          <a:bodyPr lIns="0" rIns="0" tIns="0" bIns="0" anchor="t">
            <a:normAutofit/>
          </a:bodyPr>
          <a:p>
            <a:pPr algn="just">
              <a:lnSpc>
                <a:spcPct val="150000"/>
              </a:lnSpc>
              <a:buNone/>
            </a:pPr>
            <a:r>
              <a:rPr b="0" lang="en-PH" sz="2000" spc="-1" strike="noStrike">
                <a:latin typeface="Lato"/>
              </a:rPr>
              <a:t>These are some ways to have good health habits:</a:t>
            </a:r>
            <a:endParaRPr b="0" lang="en-PH" sz="2000" spc="-1" strike="noStrike">
              <a:latin typeface="Arial"/>
            </a:endParaRPr>
          </a:p>
          <a:p>
            <a:pPr algn="just">
              <a:lnSpc>
                <a:spcPct val="150000"/>
              </a:lnSpc>
              <a:buNone/>
            </a:pPr>
            <a:endParaRPr b="0" lang="en-PH" sz="2000" spc="-1" strike="noStrike">
              <a:latin typeface="Arial"/>
            </a:endParaRPr>
          </a:p>
          <a:p>
            <a:pPr algn="just">
              <a:lnSpc>
                <a:spcPct val="150000"/>
              </a:lnSpc>
              <a:buNone/>
            </a:pPr>
            <a:r>
              <a:rPr b="0" lang="en-PH" sz="2000" spc="-1" strike="noStrike">
                <a:latin typeface="Lato"/>
                <a:ea typeface="PingFang SC"/>
              </a:rPr>
              <a:t>1. Take a bath regularly. Shampoo your hair properly.</a:t>
            </a:r>
            <a:endParaRPr b="0" lang="en-PH" sz="2000" spc="-1" strike="noStrike">
              <a:latin typeface="Arial"/>
            </a:endParaRPr>
          </a:p>
          <a:p>
            <a:pPr algn="just">
              <a:lnSpc>
                <a:spcPct val="150000"/>
              </a:lnSpc>
              <a:buNone/>
            </a:pPr>
            <a:r>
              <a:rPr b="0" lang="en-PH" sz="2000" spc="-1" strike="noStrike">
                <a:latin typeface="Lato"/>
                <a:ea typeface="PingFang SC"/>
              </a:rPr>
              <a:t>2. Wash your hands with soap and water all the time. Wash your hands each time you use the toilet and after you blow your nose and hold dirty things.</a:t>
            </a:r>
            <a:endParaRPr b="0" lang="en-PH" sz="2000" spc="-1" strike="noStrike">
              <a:latin typeface="Arial"/>
            </a:endParaRPr>
          </a:p>
          <a:p>
            <a:pPr algn="just">
              <a:lnSpc>
                <a:spcPct val="150000"/>
              </a:lnSpc>
              <a:buNone/>
            </a:pPr>
            <a:r>
              <a:rPr b="0" lang="en-PH" sz="2000" spc="-1" strike="noStrike">
                <a:latin typeface="Lato"/>
                <a:ea typeface="PingFang SC"/>
              </a:rPr>
              <a:t>3. Dry your hands thoroughly after washing them. Using sanitizers can kill germs that cause illnesses.</a:t>
            </a:r>
            <a:endParaRPr b="0" lang="en-PH" sz="2000" spc="-1" strike="noStrike">
              <a:latin typeface="Arial"/>
            </a:endParaRPr>
          </a:p>
          <a:p>
            <a:pPr algn="just">
              <a:lnSpc>
                <a:spcPct val="150000"/>
              </a:lnSpc>
              <a:buNone/>
            </a:pPr>
            <a:r>
              <a:rPr b="0" lang="en-PH" sz="2000" spc="-1" strike="noStrike">
                <a:latin typeface="Lato"/>
                <a:ea typeface="PingFang SC"/>
              </a:rPr>
              <a:t>4. Brush your teeth after every meal and floss your teeth at least two times a day.</a:t>
            </a:r>
            <a:endParaRPr b="0" lang="en-PH" sz="2000" spc="-1" strike="noStrike">
              <a:latin typeface="Arial"/>
            </a:endParaRPr>
          </a:p>
        </p:txBody>
      </p:sp>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80" name=""/>
          <p:cNvSpPr/>
          <p:nvPr/>
        </p:nvSpPr>
        <p:spPr>
          <a:xfrm>
            <a:off x="3114000" y="792000"/>
            <a:ext cx="5963760" cy="539280"/>
          </a:xfrm>
          <a:custGeom>
            <a:avLst/>
            <a:gdLst/>
            <a:ahLst/>
            <a:rect l="l" t="t" r="r" b="b"/>
            <a:pathLst>
              <a:path w="18502" h="2002">
                <a:moveTo>
                  <a:pt x="333" y="0"/>
                </a:moveTo>
                <a:lnTo>
                  <a:pt x="334" y="0"/>
                </a:lnTo>
                <a:cubicBezTo>
                  <a:pt x="275" y="0"/>
                  <a:pt x="217" y="15"/>
                  <a:pt x="167" y="45"/>
                </a:cubicBezTo>
                <a:cubicBezTo>
                  <a:pt x="116" y="74"/>
                  <a:pt x="74" y="116"/>
                  <a:pt x="45" y="167"/>
                </a:cubicBezTo>
                <a:cubicBezTo>
                  <a:pt x="15" y="217"/>
                  <a:pt x="0" y="275"/>
                  <a:pt x="0" y="334"/>
                </a:cubicBezTo>
                <a:lnTo>
                  <a:pt x="0" y="1667"/>
                </a:lnTo>
                <a:lnTo>
                  <a:pt x="0" y="1668"/>
                </a:lnTo>
                <a:cubicBezTo>
                  <a:pt x="0" y="1726"/>
                  <a:pt x="15" y="1784"/>
                  <a:pt x="45" y="1834"/>
                </a:cubicBezTo>
                <a:cubicBezTo>
                  <a:pt x="74" y="1885"/>
                  <a:pt x="116" y="1927"/>
                  <a:pt x="167" y="1956"/>
                </a:cubicBezTo>
                <a:cubicBezTo>
                  <a:pt x="217" y="1986"/>
                  <a:pt x="275" y="2001"/>
                  <a:pt x="334" y="2001"/>
                </a:cubicBezTo>
                <a:lnTo>
                  <a:pt x="18167" y="2001"/>
                </a:lnTo>
                <a:lnTo>
                  <a:pt x="18168" y="2001"/>
                </a:lnTo>
                <a:cubicBezTo>
                  <a:pt x="18226" y="2001"/>
                  <a:pt x="18284" y="1986"/>
                  <a:pt x="18334" y="1956"/>
                </a:cubicBezTo>
                <a:cubicBezTo>
                  <a:pt x="18385" y="1927"/>
                  <a:pt x="18427" y="1885"/>
                  <a:pt x="18456" y="1834"/>
                </a:cubicBezTo>
                <a:cubicBezTo>
                  <a:pt x="18486" y="1784"/>
                  <a:pt x="18501" y="1726"/>
                  <a:pt x="18501" y="1668"/>
                </a:cubicBezTo>
                <a:lnTo>
                  <a:pt x="18501" y="333"/>
                </a:lnTo>
                <a:lnTo>
                  <a:pt x="18501" y="334"/>
                </a:lnTo>
                <a:lnTo>
                  <a:pt x="18501" y="334"/>
                </a:lnTo>
                <a:cubicBezTo>
                  <a:pt x="18501" y="275"/>
                  <a:pt x="18486" y="217"/>
                  <a:pt x="18456" y="167"/>
                </a:cubicBezTo>
                <a:cubicBezTo>
                  <a:pt x="18427" y="116"/>
                  <a:pt x="18385" y="74"/>
                  <a:pt x="18334" y="45"/>
                </a:cubicBezTo>
                <a:cubicBezTo>
                  <a:pt x="18284" y="15"/>
                  <a:pt x="18226" y="0"/>
                  <a:pt x="18168" y="0"/>
                </a:cubicBezTo>
                <a:lnTo>
                  <a:pt x="333" y="0"/>
                </a:lnTo>
              </a:path>
            </a:pathLst>
          </a:custGeom>
          <a:solidFill>
            <a:srgbClr val="960033"/>
          </a:solidFill>
          <a:ln w="76320">
            <a:solidFill>
              <a:srgbClr val="000000"/>
            </a:solidFill>
            <a:round/>
          </a:ln>
        </p:spPr>
        <p:style>
          <a:lnRef idx="0"/>
          <a:fillRef idx="0"/>
          <a:effectRef idx="0"/>
          <a:fontRef idx="minor"/>
        </p:style>
        <p:txBody>
          <a:bodyPr lIns="127800" rIns="127800" tIns="82800" bIns="82800" anchor="ctr">
            <a:noAutofit/>
          </a:bodyPr>
          <a:p>
            <a:pPr algn="ctr">
              <a:lnSpc>
                <a:spcPct val="100000"/>
              </a:lnSpc>
              <a:buNone/>
            </a:pPr>
            <a:r>
              <a:rPr b="1" lang="en-PH" sz="2400" spc="-1" strike="noStrike">
                <a:solidFill>
                  <a:srgbClr val="00ffba"/>
                </a:solidFill>
                <a:latin typeface="Lato"/>
                <a:ea typeface="DejaVu Sans"/>
              </a:rPr>
              <a:t>Good Health Habits and Personal Hygiene</a:t>
            </a:r>
            <a:endParaRPr b="0" lang="en-PH" sz="2400" spc="-1" strike="noStrike">
              <a:latin typeface="Arial"/>
            </a:endParaRPr>
          </a:p>
        </p:txBody>
      </p:sp>
      <p:sp>
        <p:nvSpPr>
          <p:cNvPr id="381" name="PlaceHolder 7"/>
          <p:cNvSpPr/>
          <p:nvPr/>
        </p:nvSpPr>
        <p:spPr>
          <a:xfrm>
            <a:off x="720000" y="1440000"/>
            <a:ext cx="10799640" cy="2339640"/>
          </a:xfrm>
          <a:prstGeom prst="rect">
            <a:avLst/>
          </a:prstGeom>
          <a:noFill/>
          <a:ln w="0">
            <a:noFill/>
          </a:ln>
        </p:spPr>
        <p:style>
          <a:lnRef idx="0"/>
          <a:fillRef idx="0"/>
          <a:effectRef idx="0"/>
          <a:fontRef idx="minor"/>
        </p:style>
        <p:txBody>
          <a:bodyPr lIns="0" rIns="0" tIns="0" bIns="0" anchor="t">
            <a:normAutofit/>
          </a:bodyPr>
          <a:p>
            <a:pPr algn="just">
              <a:lnSpc>
                <a:spcPct val="100000"/>
              </a:lnSpc>
              <a:buNone/>
            </a:pPr>
            <a:r>
              <a:rPr b="0" lang="en-PH" sz="2000" spc="-1" strike="noStrike">
                <a:latin typeface="Lato"/>
              </a:rPr>
              <a:t>These are some ways to have good health habits:</a:t>
            </a:r>
            <a:endParaRPr b="0" lang="en-PH" sz="2000" spc="-1" strike="noStrike">
              <a:latin typeface="Arial"/>
            </a:endParaRPr>
          </a:p>
          <a:p>
            <a:pPr algn="just">
              <a:lnSpc>
                <a:spcPct val="100000"/>
              </a:lnSpc>
              <a:buNone/>
            </a:pPr>
            <a:endParaRPr b="0" lang="en-PH" sz="2000" spc="-1" strike="noStrike">
              <a:latin typeface="Arial"/>
            </a:endParaRPr>
          </a:p>
          <a:p>
            <a:pPr algn="just">
              <a:lnSpc>
                <a:spcPct val="100000"/>
              </a:lnSpc>
              <a:buNone/>
            </a:pPr>
            <a:r>
              <a:rPr b="0" lang="en-PH" sz="2000" spc="-1" strike="noStrike">
                <a:latin typeface="Lato"/>
                <a:ea typeface="PingFang SC"/>
              </a:rPr>
              <a:t>5. Always wear clean clothes and slippers.</a:t>
            </a:r>
            <a:endParaRPr b="0" lang="en-PH" sz="2000" spc="-1" strike="noStrike">
              <a:latin typeface="Arial"/>
            </a:endParaRPr>
          </a:p>
          <a:p>
            <a:pPr algn="just">
              <a:lnSpc>
                <a:spcPct val="100000"/>
              </a:lnSpc>
              <a:buNone/>
            </a:pPr>
            <a:r>
              <a:rPr b="0" lang="en-PH" sz="2000" spc="-1" strike="noStrike">
                <a:latin typeface="Lato"/>
                <a:ea typeface="PingFang SC"/>
              </a:rPr>
              <a:t>6. Use clean tissues and/or handkerchief to cover the mouth when coughing or sneezing. Throw your used tissues in a trash can.</a:t>
            </a:r>
            <a:endParaRPr b="0" lang="en-PH" sz="2000" spc="-1" strike="noStrike">
              <a:latin typeface="Arial"/>
            </a:endParaRPr>
          </a:p>
          <a:p>
            <a:pPr algn="just">
              <a:lnSpc>
                <a:spcPct val="100000"/>
              </a:lnSpc>
              <a:buNone/>
            </a:pPr>
            <a:r>
              <a:rPr b="0" lang="en-PH" sz="2000" spc="-1" strike="noStrike">
                <a:latin typeface="Lato"/>
                <a:ea typeface="PingFang SC"/>
              </a:rPr>
              <a:t>7. Do not share combs, toothbrushes, hats, or other personal belongings with other children.</a:t>
            </a:r>
            <a:endParaRPr b="0" lang="en-PH" sz="2000" spc="-1" strike="noStrike">
              <a:latin typeface="Arial"/>
            </a:endParaRPr>
          </a:p>
          <a:p>
            <a:pPr algn="just">
              <a:lnSpc>
                <a:spcPct val="100000"/>
              </a:lnSpc>
              <a:buNone/>
            </a:pPr>
            <a:r>
              <a:rPr b="0" lang="en-PH" sz="2000" spc="-1" strike="noStrike">
                <a:latin typeface="Lato"/>
                <a:ea typeface="PingFang SC"/>
              </a:rPr>
              <a:t>8. Visit your doctor and dentist regularly.</a:t>
            </a:r>
            <a:endParaRPr b="0" lang="en-PH" sz="2000" spc="-1" strike="noStrike">
              <a:latin typeface="Arial"/>
            </a:endParaRPr>
          </a:p>
          <a:p>
            <a:pPr algn="just">
              <a:lnSpc>
                <a:spcPct val="100000"/>
              </a:lnSpc>
              <a:buNone/>
            </a:pPr>
            <a:endParaRPr b="0" lang="en-PH" sz="2000" spc="-1" strike="noStrike">
              <a:latin typeface="Arial"/>
            </a:endParaRPr>
          </a:p>
          <a:p>
            <a:pPr algn="just">
              <a:lnSpc>
                <a:spcPct val="100000"/>
              </a:lnSpc>
              <a:buNone/>
            </a:pPr>
            <a:endParaRPr b="0" lang="en-PH" sz="2000" spc="-1" strike="noStrike">
              <a:latin typeface="Arial"/>
            </a:endParaRPr>
          </a:p>
        </p:txBody>
      </p:sp>
      <p:pic>
        <p:nvPicPr>
          <p:cNvPr id="382" name="" descr=""/>
          <p:cNvPicPr/>
          <p:nvPr/>
        </p:nvPicPr>
        <p:blipFill>
          <a:blip r:embed="rId1"/>
          <a:stretch/>
        </p:blipFill>
        <p:spPr>
          <a:xfrm>
            <a:off x="2817720" y="3636000"/>
            <a:ext cx="6556320" cy="1962000"/>
          </a:xfrm>
          <a:prstGeom prst="rect">
            <a:avLst/>
          </a:prstGeom>
          <a:ln w="0">
            <a:noFill/>
          </a:ln>
        </p:spPr>
      </p:pic>
      <p:sp>
        <p:nvSpPr>
          <p:cNvPr id="383" name=""/>
          <p:cNvSpPr/>
          <p:nvPr/>
        </p:nvSpPr>
        <p:spPr>
          <a:xfrm>
            <a:off x="4824000" y="5580000"/>
            <a:ext cx="2519640" cy="32328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buNone/>
            </a:pPr>
            <a:r>
              <a:rPr b="0" lang="en-PH" sz="1400" spc="-1" strike="noStrike">
                <a:solidFill>
                  <a:srgbClr val="000000"/>
                </a:solidFill>
                <a:latin typeface="Lato"/>
                <a:ea typeface="DejaVu Sans"/>
              </a:rPr>
              <a:t>Good health habits</a:t>
            </a:r>
            <a:endParaRPr b="0" lang="en-PH" sz="1400" spc="-1" strike="noStrike">
              <a:latin typeface="Arial"/>
            </a:endParaRPr>
          </a:p>
        </p:txBody>
      </p:sp>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84" name=""/>
          <p:cNvSpPr/>
          <p:nvPr/>
        </p:nvSpPr>
        <p:spPr>
          <a:xfrm>
            <a:off x="3114000" y="792000"/>
            <a:ext cx="5963760" cy="539280"/>
          </a:xfrm>
          <a:custGeom>
            <a:avLst/>
            <a:gdLst/>
            <a:ahLst/>
            <a:rect l="l" t="t" r="r" b="b"/>
            <a:pathLst>
              <a:path w="18502" h="2002">
                <a:moveTo>
                  <a:pt x="333" y="0"/>
                </a:moveTo>
                <a:lnTo>
                  <a:pt x="334" y="0"/>
                </a:lnTo>
                <a:cubicBezTo>
                  <a:pt x="275" y="0"/>
                  <a:pt x="217" y="15"/>
                  <a:pt x="167" y="45"/>
                </a:cubicBezTo>
                <a:cubicBezTo>
                  <a:pt x="116" y="74"/>
                  <a:pt x="74" y="116"/>
                  <a:pt x="45" y="167"/>
                </a:cubicBezTo>
                <a:cubicBezTo>
                  <a:pt x="15" y="217"/>
                  <a:pt x="0" y="275"/>
                  <a:pt x="0" y="334"/>
                </a:cubicBezTo>
                <a:lnTo>
                  <a:pt x="0" y="1667"/>
                </a:lnTo>
                <a:lnTo>
                  <a:pt x="0" y="1668"/>
                </a:lnTo>
                <a:cubicBezTo>
                  <a:pt x="0" y="1726"/>
                  <a:pt x="15" y="1784"/>
                  <a:pt x="45" y="1834"/>
                </a:cubicBezTo>
                <a:cubicBezTo>
                  <a:pt x="74" y="1885"/>
                  <a:pt x="116" y="1927"/>
                  <a:pt x="167" y="1956"/>
                </a:cubicBezTo>
                <a:cubicBezTo>
                  <a:pt x="217" y="1986"/>
                  <a:pt x="275" y="2001"/>
                  <a:pt x="334" y="2001"/>
                </a:cubicBezTo>
                <a:lnTo>
                  <a:pt x="18167" y="2001"/>
                </a:lnTo>
                <a:lnTo>
                  <a:pt x="18168" y="2001"/>
                </a:lnTo>
                <a:cubicBezTo>
                  <a:pt x="18226" y="2001"/>
                  <a:pt x="18284" y="1986"/>
                  <a:pt x="18334" y="1956"/>
                </a:cubicBezTo>
                <a:cubicBezTo>
                  <a:pt x="18385" y="1927"/>
                  <a:pt x="18427" y="1885"/>
                  <a:pt x="18456" y="1834"/>
                </a:cubicBezTo>
                <a:cubicBezTo>
                  <a:pt x="18486" y="1784"/>
                  <a:pt x="18501" y="1726"/>
                  <a:pt x="18501" y="1668"/>
                </a:cubicBezTo>
                <a:lnTo>
                  <a:pt x="18501" y="333"/>
                </a:lnTo>
                <a:lnTo>
                  <a:pt x="18501" y="334"/>
                </a:lnTo>
                <a:lnTo>
                  <a:pt x="18501" y="334"/>
                </a:lnTo>
                <a:cubicBezTo>
                  <a:pt x="18501" y="275"/>
                  <a:pt x="18486" y="217"/>
                  <a:pt x="18456" y="167"/>
                </a:cubicBezTo>
                <a:cubicBezTo>
                  <a:pt x="18427" y="116"/>
                  <a:pt x="18385" y="74"/>
                  <a:pt x="18334" y="45"/>
                </a:cubicBezTo>
                <a:cubicBezTo>
                  <a:pt x="18284" y="15"/>
                  <a:pt x="18226" y="0"/>
                  <a:pt x="18168" y="0"/>
                </a:cubicBezTo>
                <a:lnTo>
                  <a:pt x="333" y="0"/>
                </a:lnTo>
              </a:path>
            </a:pathLst>
          </a:custGeom>
          <a:solidFill>
            <a:srgbClr val="960033"/>
          </a:solidFill>
          <a:ln w="76320">
            <a:solidFill>
              <a:srgbClr val="000000"/>
            </a:solidFill>
            <a:round/>
          </a:ln>
        </p:spPr>
        <p:style>
          <a:lnRef idx="0"/>
          <a:fillRef idx="0"/>
          <a:effectRef idx="0"/>
          <a:fontRef idx="minor"/>
        </p:style>
        <p:txBody>
          <a:bodyPr lIns="127800" rIns="127800" tIns="82800" bIns="82800" anchor="ctr">
            <a:noAutofit/>
          </a:bodyPr>
          <a:p>
            <a:pPr algn="ctr">
              <a:lnSpc>
                <a:spcPct val="100000"/>
              </a:lnSpc>
              <a:buNone/>
            </a:pPr>
            <a:r>
              <a:rPr b="1" lang="en-PH" sz="2400" spc="-1" strike="noStrike">
                <a:solidFill>
                  <a:srgbClr val="00ffba"/>
                </a:solidFill>
                <a:latin typeface="Lato"/>
                <a:ea typeface="DejaVu Sans"/>
              </a:rPr>
              <a:t>Good Health Habits and Personal Hygiene</a:t>
            </a:r>
            <a:endParaRPr b="0" lang="en-PH" sz="2400" spc="-1" strike="noStrike">
              <a:latin typeface="Arial"/>
            </a:endParaRPr>
          </a:p>
        </p:txBody>
      </p:sp>
      <p:sp>
        <p:nvSpPr>
          <p:cNvPr id="385" name="PlaceHolder 8"/>
          <p:cNvSpPr/>
          <p:nvPr/>
        </p:nvSpPr>
        <p:spPr>
          <a:xfrm>
            <a:off x="720000" y="1440000"/>
            <a:ext cx="10799640" cy="4679640"/>
          </a:xfrm>
          <a:prstGeom prst="rect">
            <a:avLst/>
          </a:prstGeom>
          <a:noFill/>
          <a:ln w="0">
            <a:noFill/>
          </a:ln>
        </p:spPr>
        <p:style>
          <a:lnRef idx="0"/>
          <a:fillRef idx="0"/>
          <a:effectRef idx="0"/>
          <a:fontRef idx="minor"/>
        </p:style>
        <p:txBody>
          <a:bodyPr lIns="0" rIns="0" tIns="0" bIns="0" anchor="t">
            <a:normAutofit/>
          </a:bodyPr>
          <a:p>
            <a:pPr algn="just">
              <a:lnSpc>
                <a:spcPct val="150000"/>
              </a:lnSpc>
              <a:buNone/>
            </a:pPr>
            <a:r>
              <a:rPr b="0" lang="en-PH" sz="2000" spc="-1" strike="noStrike">
                <a:latin typeface="Lato"/>
              </a:rPr>
              <a:t>Always clean your body and surroundings to prevent parasitic </a:t>
            </a:r>
            <a:r>
              <a:rPr b="1" lang="en-PH" sz="2000" spc="-1" strike="noStrike">
                <a:latin typeface="Lato"/>
              </a:rPr>
              <a:t>worm</a:t>
            </a:r>
            <a:r>
              <a:rPr b="0" lang="en-PH" sz="2000" spc="-1" strike="noStrike">
                <a:latin typeface="Lato"/>
              </a:rPr>
              <a:t> </a:t>
            </a:r>
            <a:r>
              <a:rPr b="1" lang="en-PH" sz="2000" spc="-1" strike="noStrike">
                <a:latin typeface="Lato"/>
              </a:rPr>
              <a:t>infestation</a:t>
            </a:r>
            <a:r>
              <a:rPr b="0" lang="en-PH" sz="2000" spc="-1" strike="noStrike">
                <a:latin typeface="Lato"/>
              </a:rPr>
              <a:t> like hookworm and pinworm that can enter your body. This will also prevent </a:t>
            </a:r>
            <a:r>
              <a:rPr b="1" lang="en-PH" sz="2000" spc="-1" strike="noStrike">
                <a:latin typeface="Lato"/>
              </a:rPr>
              <a:t>pediculosis</a:t>
            </a:r>
            <a:r>
              <a:rPr b="0" lang="en-PH" sz="2000" spc="-1" strike="noStrike">
                <a:latin typeface="Lato"/>
              </a:rPr>
              <a:t>, which is an infestation of body lice on your scalp.</a:t>
            </a:r>
            <a:endParaRPr b="0" lang="en-PH" sz="2000" spc="-1" strike="noStrike">
              <a:latin typeface="Arial"/>
            </a:endParaRPr>
          </a:p>
          <a:p>
            <a:pPr algn="just">
              <a:lnSpc>
                <a:spcPct val="150000"/>
              </a:lnSpc>
              <a:buNone/>
            </a:pPr>
            <a:endParaRPr b="0" lang="en-PH" sz="2000" spc="-1" strike="noStrike">
              <a:latin typeface="Arial"/>
            </a:endParaRPr>
          </a:p>
          <a:p>
            <a:pPr algn="just">
              <a:lnSpc>
                <a:spcPct val="150000"/>
              </a:lnSpc>
              <a:buNone/>
            </a:pPr>
            <a:r>
              <a:rPr b="0" lang="en-PH" sz="2000" spc="-1" strike="noStrike">
                <a:latin typeface="Lato"/>
                <a:ea typeface="PingFang SC"/>
              </a:rPr>
              <a:t>If you will not practice good health habits and personal hygiene, germs will enter your body. </a:t>
            </a:r>
            <a:r>
              <a:rPr b="1" lang="en-PH" sz="2000" spc="-1" strike="noStrike">
                <a:latin typeface="Lato"/>
                <a:ea typeface="PingFang SC"/>
              </a:rPr>
              <a:t>Germs</a:t>
            </a:r>
            <a:r>
              <a:rPr b="0" lang="en-PH" sz="2000" spc="-1" strike="noStrike">
                <a:latin typeface="Lato"/>
                <a:ea typeface="PingFang SC"/>
              </a:rPr>
              <a:t> are organisms that can cause diseases or illnesses. Illnesses can affect one’s growth and development.</a:t>
            </a:r>
            <a:endParaRPr b="0" lang="en-PH" sz="2000" spc="-1" strike="noStrike">
              <a:latin typeface="Arial"/>
            </a:endParaRPr>
          </a:p>
        </p:txBody>
      </p:sp>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86" name=""/>
          <p:cNvSpPr/>
          <p:nvPr/>
        </p:nvSpPr>
        <p:spPr>
          <a:xfrm>
            <a:off x="3114000" y="792000"/>
            <a:ext cx="5963760" cy="539280"/>
          </a:xfrm>
          <a:custGeom>
            <a:avLst/>
            <a:gdLst/>
            <a:ahLst/>
            <a:rect l="l" t="t" r="r" b="b"/>
            <a:pathLst>
              <a:path w="18502" h="2002">
                <a:moveTo>
                  <a:pt x="333" y="0"/>
                </a:moveTo>
                <a:lnTo>
                  <a:pt x="334" y="0"/>
                </a:lnTo>
                <a:cubicBezTo>
                  <a:pt x="275" y="0"/>
                  <a:pt x="217" y="15"/>
                  <a:pt x="167" y="45"/>
                </a:cubicBezTo>
                <a:cubicBezTo>
                  <a:pt x="116" y="74"/>
                  <a:pt x="74" y="116"/>
                  <a:pt x="45" y="167"/>
                </a:cubicBezTo>
                <a:cubicBezTo>
                  <a:pt x="15" y="217"/>
                  <a:pt x="0" y="275"/>
                  <a:pt x="0" y="334"/>
                </a:cubicBezTo>
                <a:lnTo>
                  <a:pt x="0" y="1667"/>
                </a:lnTo>
                <a:lnTo>
                  <a:pt x="0" y="1668"/>
                </a:lnTo>
                <a:cubicBezTo>
                  <a:pt x="0" y="1726"/>
                  <a:pt x="15" y="1784"/>
                  <a:pt x="45" y="1834"/>
                </a:cubicBezTo>
                <a:cubicBezTo>
                  <a:pt x="74" y="1885"/>
                  <a:pt x="116" y="1927"/>
                  <a:pt x="167" y="1956"/>
                </a:cubicBezTo>
                <a:cubicBezTo>
                  <a:pt x="217" y="1986"/>
                  <a:pt x="275" y="2001"/>
                  <a:pt x="334" y="2001"/>
                </a:cubicBezTo>
                <a:lnTo>
                  <a:pt x="18167" y="2001"/>
                </a:lnTo>
                <a:lnTo>
                  <a:pt x="18168" y="2001"/>
                </a:lnTo>
                <a:cubicBezTo>
                  <a:pt x="18226" y="2001"/>
                  <a:pt x="18284" y="1986"/>
                  <a:pt x="18334" y="1956"/>
                </a:cubicBezTo>
                <a:cubicBezTo>
                  <a:pt x="18385" y="1927"/>
                  <a:pt x="18427" y="1885"/>
                  <a:pt x="18456" y="1834"/>
                </a:cubicBezTo>
                <a:cubicBezTo>
                  <a:pt x="18486" y="1784"/>
                  <a:pt x="18501" y="1726"/>
                  <a:pt x="18501" y="1668"/>
                </a:cubicBezTo>
                <a:lnTo>
                  <a:pt x="18501" y="333"/>
                </a:lnTo>
                <a:lnTo>
                  <a:pt x="18501" y="334"/>
                </a:lnTo>
                <a:lnTo>
                  <a:pt x="18501" y="334"/>
                </a:lnTo>
                <a:cubicBezTo>
                  <a:pt x="18501" y="275"/>
                  <a:pt x="18486" y="217"/>
                  <a:pt x="18456" y="167"/>
                </a:cubicBezTo>
                <a:cubicBezTo>
                  <a:pt x="18427" y="116"/>
                  <a:pt x="18385" y="74"/>
                  <a:pt x="18334" y="45"/>
                </a:cubicBezTo>
                <a:cubicBezTo>
                  <a:pt x="18284" y="15"/>
                  <a:pt x="18226" y="0"/>
                  <a:pt x="18168" y="0"/>
                </a:cubicBezTo>
                <a:lnTo>
                  <a:pt x="333" y="0"/>
                </a:lnTo>
              </a:path>
            </a:pathLst>
          </a:custGeom>
          <a:solidFill>
            <a:srgbClr val="960033"/>
          </a:solidFill>
          <a:ln w="76320">
            <a:solidFill>
              <a:srgbClr val="000000"/>
            </a:solidFill>
            <a:round/>
          </a:ln>
        </p:spPr>
        <p:style>
          <a:lnRef idx="0"/>
          <a:fillRef idx="0"/>
          <a:effectRef idx="0"/>
          <a:fontRef idx="minor"/>
        </p:style>
        <p:txBody>
          <a:bodyPr lIns="127800" rIns="127800" tIns="82800" bIns="82800" anchor="ctr">
            <a:noAutofit/>
          </a:bodyPr>
          <a:p>
            <a:pPr algn="ctr">
              <a:lnSpc>
                <a:spcPct val="100000"/>
              </a:lnSpc>
              <a:buNone/>
            </a:pPr>
            <a:r>
              <a:rPr b="1" lang="en-PH" sz="2400" spc="-1" strike="noStrike">
                <a:solidFill>
                  <a:srgbClr val="00ffba"/>
                </a:solidFill>
                <a:latin typeface="Lato"/>
                <a:ea typeface="DejaVu Sans"/>
              </a:rPr>
              <a:t>Common Childhood Diseases</a:t>
            </a:r>
            <a:endParaRPr b="0" lang="en-PH" sz="2400" spc="-1" strike="noStrike">
              <a:latin typeface="Arial"/>
            </a:endParaRPr>
          </a:p>
        </p:txBody>
      </p:sp>
      <p:sp>
        <p:nvSpPr>
          <p:cNvPr id="387" name="PlaceHolder 9"/>
          <p:cNvSpPr/>
          <p:nvPr/>
        </p:nvSpPr>
        <p:spPr>
          <a:xfrm>
            <a:off x="504000" y="1440000"/>
            <a:ext cx="7019640" cy="4679640"/>
          </a:xfrm>
          <a:prstGeom prst="rect">
            <a:avLst/>
          </a:prstGeom>
          <a:noFill/>
          <a:ln w="0">
            <a:noFill/>
          </a:ln>
        </p:spPr>
        <p:style>
          <a:lnRef idx="0"/>
          <a:fillRef idx="0"/>
          <a:effectRef idx="0"/>
          <a:fontRef idx="minor"/>
        </p:style>
        <p:txBody>
          <a:bodyPr lIns="0" rIns="0" tIns="0" bIns="0" anchor="t">
            <a:normAutofit/>
          </a:bodyPr>
          <a:p>
            <a:pPr algn="just">
              <a:lnSpc>
                <a:spcPct val="100000"/>
              </a:lnSpc>
              <a:buNone/>
            </a:pPr>
            <a:r>
              <a:rPr b="0" lang="en-PH" sz="2000" spc="-1" strike="noStrike">
                <a:latin typeface="Lato"/>
              </a:rPr>
              <a:t>Here are some common childhood diseases:</a:t>
            </a:r>
            <a:endParaRPr b="0" lang="en-PH" sz="2000" spc="-1" strike="noStrike">
              <a:latin typeface="Arial"/>
            </a:endParaRPr>
          </a:p>
          <a:p>
            <a:pPr algn="just">
              <a:lnSpc>
                <a:spcPct val="100000"/>
              </a:lnSpc>
              <a:buNone/>
            </a:pPr>
            <a:endParaRPr b="0" lang="en-PH" sz="2000" spc="-1" strike="noStrike">
              <a:latin typeface="Arial"/>
            </a:endParaRPr>
          </a:p>
          <a:p>
            <a:pPr algn="just">
              <a:lnSpc>
                <a:spcPct val="100000"/>
              </a:lnSpc>
              <a:buNone/>
            </a:pPr>
            <a:r>
              <a:rPr b="0" lang="en-PH" sz="2000" spc="-1" strike="noStrike">
                <a:latin typeface="Lato"/>
                <a:ea typeface="PingFang SC"/>
              </a:rPr>
              <a:t>1. </a:t>
            </a:r>
            <a:r>
              <a:rPr b="1" lang="en-PH" sz="2000" spc="-1" strike="noStrike">
                <a:latin typeface="Lato"/>
                <a:ea typeface="PingFang SC"/>
              </a:rPr>
              <a:t>Mumps</a:t>
            </a:r>
            <a:r>
              <a:rPr b="0" lang="en-PH" sz="2000" spc="-1" strike="noStrike">
                <a:latin typeface="Lato"/>
                <a:ea typeface="PingFang SC"/>
              </a:rPr>
              <a:t> is an infection of the salivary glands. It can cause fever, headache, and swelling of the cheeks and jaw. Mumps can cause deafness in some people.</a:t>
            </a:r>
            <a:endParaRPr b="0" lang="en-PH" sz="2000" spc="-1" strike="noStrike">
              <a:latin typeface="Arial"/>
            </a:endParaRPr>
          </a:p>
          <a:p>
            <a:pPr algn="just">
              <a:lnSpc>
                <a:spcPct val="100000"/>
              </a:lnSpc>
              <a:buNone/>
            </a:pPr>
            <a:endParaRPr b="0" lang="en-PH" sz="2000" spc="-1" strike="noStrike">
              <a:latin typeface="Arial"/>
            </a:endParaRPr>
          </a:p>
          <a:p>
            <a:pPr algn="just">
              <a:lnSpc>
                <a:spcPct val="100000"/>
              </a:lnSpc>
              <a:buNone/>
            </a:pPr>
            <a:r>
              <a:rPr b="0" lang="en-PH" sz="2000" spc="-1" strike="noStrike">
                <a:latin typeface="Lato"/>
                <a:ea typeface="PingFang SC"/>
              </a:rPr>
              <a:t>2. </a:t>
            </a:r>
            <a:r>
              <a:rPr b="1" lang="en-PH" sz="2000" spc="-1" strike="noStrike">
                <a:latin typeface="Lato"/>
                <a:ea typeface="PingFang SC"/>
              </a:rPr>
              <a:t>Measles</a:t>
            </a:r>
            <a:r>
              <a:rPr b="0" lang="en-PH" sz="2000" spc="-1" strike="noStrike">
                <a:latin typeface="Lato"/>
                <a:ea typeface="PingFang SC"/>
              </a:rPr>
              <a:t> causes high fever, cough, rash, runny nose, and watery eyes. It is a serious infection that can lead to ear infections or pneumonia.</a:t>
            </a:r>
            <a:endParaRPr b="0" lang="en-PH" sz="2000" spc="-1" strike="noStrike">
              <a:latin typeface="Arial"/>
            </a:endParaRPr>
          </a:p>
          <a:p>
            <a:pPr algn="just">
              <a:lnSpc>
                <a:spcPct val="100000"/>
              </a:lnSpc>
              <a:buNone/>
            </a:pPr>
            <a:endParaRPr b="0" lang="en-PH" sz="2000" spc="-1" strike="noStrike">
              <a:latin typeface="Arial"/>
            </a:endParaRPr>
          </a:p>
          <a:p>
            <a:pPr algn="just">
              <a:lnSpc>
                <a:spcPct val="100000"/>
              </a:lnSpc>
              <a:buNone/>
            </a:pPr>
            <a:r>
              <a:rPr b="0" lang="en-PH" sz="2000" spc="-1" strike="noStrike">
                <a:latin typeface="Lato"/>
                <a:ea typeface="PingFang SC"/>
              </a:rPr>
              <a:t>3. </a:t>
            </a:r>
            <a:r>
              <a:rPr b="1" lang="en-PH" sz="2000" spc="-1" strike="noStrike">
                <a:latin typeface="Lato"/>
                <a:ea typeface="PingFang SC"/>
              </a:rPr>
              <a:t>Chicken pox</a:t>
            </a:r>
            <a:r>
              <a:rPr b="0" lang="en-PH" sz="2000" spc="-1" strike="noStrike">
                <a:latin typeface="Lato"/>
                <a:ea typeface="PingFang SC"/>
              </a:rPr>
              <a:t> is a disease that causes a blister-like rash, itching, fatigue, and fever. The rash pops up  first on the face and trunk, and can spread all over the whole body.</a:t>
            </a:r>
            <a:endParaRPr b="0" lang="en-PH" sz="2000" spc="-1" strike="noStrike">
              <a:latin typeface="Arial"/>
            </a:endParaRPr>
          </a:p>
        </p:txBody>
      </p:sp>
      <p:pic>
        <p:nvPicPr>
          <p:cNvPr id="388" name="" descr=""/>
          <p:cNvPicPr/>
          <p:nvPr/>
        </p:nvPicPr>
        <p:blipFill>
          <a:blip r:embed="rId1"/>
          <a:stretch/>
        </p:blipFill>
        <p:spPr>
          <a:xfrm>
            <a:off x="7920000" y="1440000"/>
            <a:ext cx="1812960" cy="1535760"/>
          </a:xfrm>
          <a:prstGeom prst="rect">
            <a:avLst/>
          </a:prstGeom>
          <a:ln w="0">
            <a:noFill/>
          </a:ln>
        </p:spPr>
      </p:pic>
      <p:pic>
        <p:nvPicPr>
          <p:cNvPr id="389" name="" descr=""/>
          <p:cNvPicPr/>
          <p:nvPr/>
        </p:nvPicPr>
        <p:blipFill>
          <a:blip r:embed="rId2"/>
          <a:stretch/>
        </p:blipFill>
        <p:spPr>
          <a:xfrm>
            <a:off x="9792000" y="3060000"/>
            <a:ext cx="2298960" cy="1366560"/>
          </a:xfrm>
          <a:prstGeom prst="rect">
            <a:avLst/>
          </a:prstGeom>
          <a:ln w="0">
            <a:noFill/>
          </a:ln>
        </p:spPr>
      </p:pic>
      <p:pic>
        <p:nvPicPr>
          <p:cNvPr id="390" name="" descr=""/>
          <p:cNvPicPr/>
          <p:nvPr/>
        </p:nvPicPr>
        <p:blipFill>
          <a:blip r:embed="rId3"/>
          <a:stretch/>
        </p:blipFill>
        <p:spPr>
          <a:xfrm>
            <a:off x="7920000" y="4500000"/>
            <a:ext cx="2159640" cy="1587600"/>
          </a:xfrm>
          <a:prstGeom prst="rect">
            <a:avLst/>
          </a:prstGeom>
          <a:ln w="0">
            <a:noFill/>
          </a:ln>
        </p:spPr>
      </p:pic>
      <p:sp>
        <p:nvSpPr>
          <p:cNvPr id="391" name=""/>
          <p:cNvSpPr/>
          <p:nvPr/>
        </p:nvSpPr>
        <p:spPr>
          <a:xfrm>
            <a:off x="9900000" y="2160000"/>
            <a:ext cx="1979640" cy="35964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buNone/>
            </a:pPr>
            <a:r>
              <a:rPr b="0" lang="en-PH" sz="1400" spc="-1" strike="noStrike">
                <a:solidFill>
                  <a:srgbClr val="000000"/>
                </a:solidFill>
                <a:latin typeface="Lato"/>
                <a:ea typeface="DejaVu Sans"/>
              </a:rPr>
              <a:t>A boy with mumps</a:t>
            </a:r>
            <a:endParaRPr b="0" lang="en-PH" sz="1400" spc="-1" strike="noStrike">
              <a:latin typeface="Arial"/>
            </a:endParaRPr>
          </a:p>
        </p:txBody>
      </p:sp>
      <p:sp>
        <p:nvSpPr>
          <p:cNvPr id="392" name=""/>
          <p:cNvSpPr/>
          <p:nvPr/>
        </p:nvSpPr>
        <p:spPr>
          <a:xfrm>
            <a:off x="7920000" y="3600000"/>
            <a:ext cx="1979640" cy="35964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buNone/>
            </a:pPr>
            <a:r>
              <a:rPr b="0" lang="en-PH" sz="1400" spc="-1" strike="noStrike">
                <a:solidFill>
                  <a:srgbClr val="000000"/>
                </a:solidFill>
                <a:latin typeface="Lato"/>
                <a:ea typeface="DejaVu Sans"/>
              </a:rPr>
              <a:t>A girl with measles</a:t>
            </a:r>
            <a:endParaRPr b="0" lang="en-PH" sz="1400" spc="-1" strike="noStrike">
              <a:latin typeface="Arial"/>
            </a:endParaRPr>
          </a:p>
        </p:txBody>
      </p:sp>
      <p:sp>
        <p:nvSpPr>
          <p:cNvPr id="393" name=""/>
          <p:cNvSpPr/>
          <p:nvPr/>
        </p:nvSpPr>
        <p:spPr>
          <a:xfrm>
            <a:off x="10080000" y="5040000"/>
            <a:ext cx="1979640" cy="35964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buNone/>
            </a:pPr>
            <a:r>
              <a:rPr b="0" lang="en-PH" sz="1400" spc="-1" strike="noStrike">
                <a:solidFill>
                  <a:srgbClr val="000000"/>
                </a:solidFill>
                <a:latin typeface="Lato"/>
                <a:ea typeface="DejaVu Sans"/>
              </a:rPr>
              <a:t>A child with</a:t>
            </a:r>
            <a:endParaRPr b="0" lang="en-PH" sz="1400" spc="-1" strike="noStrike">
              <a:latin typeface="Arial"/>
            </a:endParaRPr>
          </a:p>
          <a:p>
            <a:pPr algn="ctr">
              <a:lnSpc>
                <a:spcPct val="100000"/>
              </a:lnSpc>
              <a:buNone/>
            </a:pPr>
            <a:r>
              <a:rPr b="0" lang="en-PH" sz="1400" spc="-1" strike="noStrike">
                <a:solidFill>
                  <a:srgbClr val="000000"/>
                </a:solidFill>
                <a:latin typeface="Lato"/>
                <a:ea typeface="DejaVu Sans"/>
              </a:rPr>
              <a:t>chicken pox</a:t>
            </a:r>
            <a:endParaRPr b="0" lang="en-PH" sz="1400" spc="-1" strike="noStrike">
              <a:latin typeface="Arial"/>
            </a:endParaRPr>
          </a:p>
        </p:txBody>
      </p:sp>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94" name=""/>
          <p:cNvSpPr/>
          <p:nvPr/>
        </p:nvSpPr>
        <p:spPr>
          <a:xfrm>
            <a:off x="3114000" y="792000"/>
            <a:ext cx="5963760" cy="539280"/>
          </a:xfrm>
          <a:custGeom>
            <a:avLst/>
            <a:gdLst/>
            <a:ahLst/>
            <a:rect l="l" t="t" r="r" b="b"/>
            <a:pathLst>
              <a:path w="18502" h="2002">
                <a:moveTo>
                  <a:pt x="333" y="0"/>
                </a:moveTo>
                <a:lnTo>
                  <a:pt x="334" y="0"/>
                </a:lnTo>
                <a:cubicBezTo>
                  <a:pt x="275" y="0"/>
                  <a:pt x="217" y="15"/>
                  <a:pt x="167" y="45"/>
                </a:cubicBezTo>
                <a:cubicBezTo>
                  <a:pt x="116" y="74"/>
                  <a:pt x="74" y="116"/>
                  <a:pt x="45" y="167"/>
                </a:cubicBezTo>
                <a:cubicBezTo>
                  <a:pt x="15" y="217"/>
                  <a:pt x="0" y="275"/>
                  <a:pt x="0" y="334"/>
                </a:cubicBezTo>
                <a:lnTo>
                  <a:pt x="0" y="1667"/>
                </a:lnTo>
                <a:lnTo>
                  <a:pt x="0" y="1668"/>
                </a:lnTo>
                <a:cubicBezTo>
                  <a:pt x="0" y="1726"/>
                  <a:pt x="15" y="1784"/>
                  <a:pt x="45" y="1834"/>
                </a:cubicBezTo>
                <a:cubicBezTo>
                  <a:pt x="74" y="1885"/>
                  <a:pt x="116" y="1927"/>
                  <a:pt x="167" y="1956"/>
                </a:cubicBezTo>
                <a:cubicBezTo>
                  <a:pt x="217" y="1986"/>
                  <a:pt x="275" y="2001"/>
                  <a:pt x="334" y="2001"/>
                </a:cubicBezTo>
                <a:lnTo>
                  <a:pt x="18167" y="2001"/>
                </a:lnTo>
                <a:lnTo>
                  <a:pt x="18168" y="2001"/>
                </a:lnTo>
                <a:cubicBezTo>
                  <a:pt x="18226" y="2001"/>
                  <a:pt x="18284" y="1986"/>
                  <a:pt x="18334" y="1956"/>
                </a:cubicBezTo>
                <a:cubicBezTo>
                  <a:pt x="18385" y="1927"/>
                  <a:pt x="18427" y="1885"/>
                  <a:pt x="18456" y="1834"/>
                </a:cubicBezTo>
                <a:cubicBezTo>
                  <a:pt x="18486" y="1784"/>
                  <a:pt x="18501" y="1726"/>
                  <a:pt x="18501" y="1668"/>
                </a:cubicBezTo>
                <a:lnTo>
                  <a:pt x="18501" y="333"/>
                </a:lnTo>
                <a:lnTo>
                  <a:pt x="18501" y="334"/>
                </a:lnTo>
                <a:lnTo>
                  <a:pt x="18501" y="334"/>
                </a:lnTo>
                <a:cubicBezTo>
                  <a:pt x="18501" y="275"/>
                  <a:pt x="18486" y="217"/>
                  <a:pt x="18456" y="167"/>
                </a:cubicBezTo>
                <a:cubicBezTo>
                  <a:pt x="18427" y="116"/>
                  <a:pt x="18385" y="74"/>
                  <a:pt x="18334" y="45"/>
                </a:cubicBezTo>
                <a:cubicBezTo>
                  <a:pt x="18284" y="15"/>
                  <a:pt x="18226" y="0"/>
                  <a:pt x="18168" y="0"/>
                </a:cubicBezTo>
                <a:lnTo>
                  <a:pt x="333" y="0"/>
                </a:lnTo>
              </a:path>
            </a:pathLst>
          </a:custGeom>
          <a:solidFill>
            <a:srgbClr val="960033"/>
          </a:solidFill>
          <a:ln w="76320">
            <a:solidFill>
              <a:srgbClr val="000000"/>
            </a:solidFill>
            <a:round/>
          </a:ln>
        </p:spPr>
        <p:style>
          <a:lnRef idx="0"/>
          <a:fillRef idx="0"/>
          <a:effectRef idx="0"/>
          <a:fontRef idx="minor"/>
        </p:style>
        <p:txBody>
          <a:bodyPr lIns="127800" rIns="127800" tIns="82800" bIns="82800" anchor="ctr">
            <a:noAutofit/>
          </a:bodyPr>
          <a:p>
            <a:pPr algn="ctr">
              <a:lnSpc>
                <a:spcPct val="100000"/>
              </a:lnSpc>
              <a:buNone/>
            </a:pPr>
            <a:r>
              <a:rPr b="1" lang="en-PH" sz="2400" spc="-1" strike="noStrike">
                <a:solidFill>
                  <a:srgbClr val="00ffba"/>
                </a:solidFill>
                <a:latin typeface="Lato"/>
                <a:ea typeface="DejaVu Sans"/>
              </a:rPr>
              <a:t>Common Childhood Diseases</a:t>
            </a:r>
            <a:endParaRPr b="0" lang="en-PH" sz="2400" spc="-1" strike="noStrike">
              <a:latin typeface="Arial"/>
            </a:endParaRPr>
          </a:p>
        </p:txBody>
      </p:sp>
      <p:sp>
        <p:nvSpPr>
          <p:cNvPr id="395" name="PlaceHolder 10"/>
          <p:cNvSpPr/>
          <p:nvPr/>
        </p:nvSpPr>
        <p:spPr>
          <a:xfrm>
            <a:off x="504000" y="1440000"/>
            <a:ext cx="7019640" cy="2159640"/>
          </a:xfrm>
          <a:prstGeom prst="rect">
            <a:avLst/>
          </a:prstGeom>
          <a:noFill/>
          <a:ln w="0">
            <a:noFill/>
          </a:ln>
        </p:spPr>
        <p:style>
          <a:lnRef idx="0"/>
          <a:fillRef idx="0"/>
          <a:effectRef idx="0"/>
          <a:fontRef idx="minor"/>
        </p:style>
        <p:txBody>
          <a:bodyPr lIns="0" rIns="0" tIns="0" bIns="0" anchor="t">
            <a:normAutofit/>
          </a:bodyPr>
          <a:p>
            <a:pPr algn="just">
              <a:lnSpc>
                <a:spcPct val="100000"/>
              </a:lnSpc>
              <a:buNone/>
            </a:pPr>
            <a:r>
              <a:rPr b="0" lang="en-PH" sz="2000" spc="-1" strike="noStrike">
                <a:latin typeface="Lato"/>
              </a:rPr>
              <a:t>4. </a:t>
            </a:r>
            <a:r>
              <a:rPr b="1" lang="en-PH" sz="2000" spc="-1" strike="noStrike">
                <a:latin typeface="Lato"/>
              </a:rPr>
              <a:t>Tetanus</a:t>
            </a:r>
            <a:r>
              <a:rPr b="0" lang="en-PH" sz="2000" spc="-1" strike="noStrike">
                <a:latin typeface="Lato"/>
              </a:rPr>
              <a:t> is a serious disease that can kill you if not treated early. It may happen when the tetanus germ gets into a cut in the skin or wound. It does not spread from person to person. You need to be vaccinated against tetanus.</a:t>
            </a:r>
            <a:endParaRPr b="0" lang="en-PH" sz="2000" spc="-1" strike="noStrike">
              <a:latin typeface="Arial"/>
            </a:endParaRPr>
          </a:p>
          <a:p>
            <a:pPr algn="just">
              <a:lnSpc>
                <a:spcPct val="100000"/>
              </a:lnSpc>
              <a:buNone/>
            </a:pPr>
            <a:endParaRPr b="0" lang="en-PH" sz="2000" spc="-1" strike="noStrike">
              <a:latin typeface="Arial"/>
            </a:endParaRPr>
          </a:p>
          <a:p>
            <a:pPr algn="just">
              <a:lnSpc>
                <a:spcPct val="100000"/>
              </a:lnSpc>
              <a:buNone/>
            </a:pPr>
            <a:r>
              <a:rPr b="0" lang="en-PH" sz="2000" spc="-1" strike="noStrike">
                <a:latin typeface="Lato"/>
                <a:ea typeface="PingFang SC"/>
              </a:rPr>
              <a:t>5. </a:t>
            </a:r>
            <a:r>
              <a:rPr b="1" lang="en-PH" sz="2000" spc="-1" strike="noStrike">
                <a:latin typeface="Lato"/>
                <a:ea typeface="PingFang SC"/>
              </a:rPr>
              <a:t>Diphtheria</a:t>
            </a:r>
            <a:r>
              <a:rPr b="0" lang="en-PH" sz="2000" spc="-1" strike="noStrike">
                <a:latin typeface="Lato"/>
                <a:ea typeface="PingFang SC"/>
              </a:rPr>
              <a:t> is a serious disease of the nose, throat, and skin. It causes sore throat, fever, and chills.</a:t>
            </a:r>
            <a:endParaRPr b="0" lang="en-PH" sz="2000" spc="-1" strike="noStrike">
              <a:latin typeface="Arial"/>
            </a:endParaRPr>
          </a:p>
        </p:txBody>
      </p:sp>
      <p:sp>
        <p:nvSpPr>
          <p:cNvPr id="396" name=""/>
          <p:cNvSpPr/>
          <p:nvPr/>
        </p:nvSpPr>
        <p:spPr>
          <a:xfrm>
            <a:off x="8748000" y="3204000"/>
            <a:ext cx="1979640" cy="35964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buNone/>
            </a:pPr>
            <a:r>
              <a:rPr b="0" lang="en-PH" sz="1400" spc="-1" strike="noStrike">
                <a:solidFill>
                  <a:srgbClr val="000000"/>
                </a:solidFill>
                <a:latin typeface="Lato"/>
                <a:ea typeface="DejaVu Sans"/>
              </a:rPr>
              <a:t>A girl being vaccinated against tetanus</a:t>
            </a:r>
            <a:endParaRPr b="0" lang="en-PH" sz="1400" spc="-1" strike="noStrike">
              <a:latin typeface="Arial"/>
            </a:endParaRPr>
          </a:p>
        </p:txBody>
      </p:sp>
      <p:pic>
        <p:nvPicPr>
          <p:cNvPr id="397" name="" descr=""/>
          <p:cNvPicPr/>
          <p:nvPr/>
        </p:nvPicPr>
        <p:blipFill>
          <a:blip r:embed="rId1"/>
          <a:stretch/>
        </p:blipFill>
        <p:spPr>
          <a:xfrm>
            <a:off x="7956000" y="1440000"/>
            <a:ext cx="3515760" cy="1674000"/>
          </a:xfrm>
          <a:prstGeom prst="rect">
            <a:avLst/>
          </a:prstGeom>
          <a:ln w="0">
            <a:noFill/>
          </a:ln>
        </p:spPr>
      </p:pic>
      <p:pic>
        <p:nvPicPr>
          <p:cNvPr id="398" name="" descr=""/>
          <p:cNvPicPr/>
          <p:nvPr/>
        </p:nvPicPr>
        <p:blipFill>
          <a:blip r:embed="rId2"/>
          <a:stretch/>
        </p:blipFill>
        <p:spPr>
          <a:xfrm>
            <a:off x="544320" y="3606480"/>
            <a:ext cx="1975320" cy="2153160"/>
          </a:xfrm>
          <a:prstGeom prst="rect">
            <a:avLst/>
          </a:prstGeom>
          <a:ln w="0">
            <a:noFill/>
          </a:ln>
        </p:spPr>
      </p:pic>
      <p:sp>
        <p:nvSpPr>
          <p:cNvPr id="399" name=""/>
          <p:cNvSpPr/>
          <p:nvPr/>
        </p:nvSpPr>
        <p:spPr>
          <a:xfrm>
            <a:off x="544320" y="5760000"/>
            <a:ext cx="1979640" cy="35964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buNone/>
            </a:pPr>
            <a:r>
              <a:rPr b="0" lang="en-PH" sz="1400" spc="-1" strike="noStrike">
                <a:solidFill>
                  <a:srgbClr val="000000"/>
                </a:solidFill>
                <a:latin typeface="Lato"/>
                <a:ea typeface="DejaVu Sans"/>
              </a:rPr>
              <a:t>A boy</a:t>
            </a:r>
            <a:endParaRPr b="0" lang="en-PH" sz="1400" spc="-1" strike="noStrike">
              <a:latin typeface="Arial"/>
            </a:endParaRPr>
          </a:p>
          <a:p>
            <a:pPr algn="ctr">
              <a:lnSpc>
                <a:spcPct val="100000"/>
              </a:lnSpc>
              <a:buNone/>
            </a:pPr>
            <a:r>
              <a:rPr b="0" lang="en-PH" sz="1400" spc="-1" strike="noStrike">
                <a:solidFill>
                  <a:srgbClr val="000000"/>
                </a:solidFill>
                <a:latin typeface="Lato"/>
                <a:ea typeface="DejaVu Sans"/>
              </a:rPr>
              <a:t>with diphtheria</a:t>
            </a:r>
            <a:endParaRPr b="0" lang="en-PH" sz="1400" spc="-1" strike="noStrike">
              <a:latin typeface="Arial"/>
            </a:endParaRPr>
          </a:p>
        </p:txBody>
      </p:sp>
      <p:sp>
        <p:nvSpPr>
          <p:cNvPr id="400" name="PlaceHolder 11"/>
          <p:cNvSpPr/>
          <p:nvPr/>
        </p:nvSpPr>
        <p:spPr>
          <a:xfrm>
            <a:off x="2700000" y="3780000"/>
            <a:ext cx="5939640" cy="2159640"/>
          </a:xfrm>
          <a:prstGeom prst="rect">
            <a:avLst/>
          </a:prstGeom>
          <a:noFill/>
          <a:ln w="0">
            <a:noFill/>
          </a:ln>
        </p:spPr>
        <p:style>
          <a:lnRef idx="0"/>
          <a:fillRef idx="0"/>
          <a:effectRef idx="0"/>
          <a:fontRef idx="minor"/>
        </p:style>
        <p:txBody>
          <a:bodyPr lIns="0" rIns="0" tIns="0" bIns="0" anchor="t">
            <a:normAutofit/>
          </a:bodyPr>
          <a:p>
            <a:pPr algn="just">
              <a:lnSpc>
                <a:spcPct val="100000"/>
              </a:lnSpc>
              <a:buNone/>
            </a:pPr>
            <a:endParaRPr b="0" lang="en-PH" sz="1800" spc="-1" strike="noStrike">
              <a:latin typeface="Arial"/>
            </a:endParaRPr>
          </a:p>
          <a:p>
            <a:pPr algn="just">
              <a:lnSpc>
                <a:spcPct val="100000"/>
              </a:lnSpc>
              <a:buNone/>
            </a:pPr>
            <a:endParaRPr b="0" lang="en-PH" sz="1800" spc="-1" strike="noStrike">
              <a:latin typeface="Arial"/>
            </a:endParaRPr>
          </a:p>
          <a:p>
            <a:pPr algn="just">
              <a:lnSpc>
                <a:spcPct val="100000"/>
              </a:lnSpc>
              <a:buNone/>
            </a:pPr>
            <a:r>
              <a:rPr b="0" lang="en-PH" sz="2000" spc="-1" strike="noStrike">
                <a:latin typeface="Lato"/>
                <a:ea typeface="PingFang SC"/>
              </a:rPr>
              <a:t>6. </a:t>
            </a:r>
            <a:r>
              <a:rPr b="1" lang="en-PH" sz="2000" spc="-1" strike="noStrike">
                <a:latin typeface="Lato"/>
                <a:ea typeface="PingFang SC"/>
              </a:rPr>
              <a:t>Primary complex</a:t>
            </a:r>
            <a:r>
              <a:rPr b="0" lang="en-PH" sz="2000" spc="-1" strike="noStrike">
                <a:latin typeface="Lato"/>
                <a:ea typeface="PingFang SC"/>
              </a:rPr>
              <a:t> is a type of tuberculosis that most often occurs in children. It is an infection in a small area in the lungs and lymph nodes.</a:t>
            </a:r>
            <a:endParaRPr b="0" lang="en-PH" sz="2000" spc="-1" strike="noStrike">
              <a:latin typeface="Arial"/>
            </a:endParaRPr>
          </a:p>
        </p:txBody>
      </p:sp>
      <p:pic>
        <p:nvPicPr>
          <p:cNvPr id="401" name="" descr=""/>
          <p:cNvPicPr/>
          <p:nvPr/>
        </p:nvPicPr>
        <p:blipFill>
          <a:blip r:embed="rId3"/>
          <a:stretch/>
        </p:blipFill>
        <p:spPr>
          <a:xfrm>
            <a:off x="9842040" y="3780000"/>
            <a:ext cx="2037600" cy="2339640"/>
          </a:xfrm>
          <a:prstGeom prst="rect">
            <a:avLst/>
          </a:prstGeom>
          <a:ln w="0">
            <a:noFill/>
          </a:ln>
        </p:spPr>
      </p:pic>
      <p:sp>
        <p:nvSpPr>
          <p:cNvPr id="402" name=""/>
          <p:cNvSpPr/>
          <p:nvPr/>
        </p:nvSpPr>
        <p:spPr>
          <a:xfrm>
            <a:off x="7740000" y="5256000"/>
            <a:ext cx="1979640" cy="359640"/>
          </a:xfrm>
          <a:prstGeom prst="rect">
            <a:avLst/>
          </a:prstGeom>
          <a:noFill/>
          <a:ln w="0">
            <a:noFill/>
          </a:ln>
        </p:spPr>
        <p:style>
          <a:lnRef idx="0"/>
          <a:fillRef idx="0"/>
          <a:effectRef idx="0"/>
          <a:fontRef idx="minor"/>
        </p:style>
        <p:txBody>
          <a:bodyPr lIns="90000" rIns="90000" tIns="45000" bIns="45000" anchor="t">
            <a:noAutofit/>
          </a:bodyPr>
          <a:p>
            <a:pPr algn="r">
              <a:lnSpc>
                <a:spcPct val="100000"/>
              </a:lnSpc>
              <a:buNone/>
            </a:pPr>
            <a:r>
              <a:rPr b="0" lang="en-PH" sz="1400" spc="-1" strike="noStrike">
                <a:solidFill>
                  <a:srgbClr val="000000"/>
                </a:solidFill>
                <a:latin typeface="Lato"/>
                <a:ea typeface="DejaVu Sans"/>
              </a:rPr>
              <a:t>X-ray of</a:t>
            </a:r>
            <a:endParaRPr b="0" lang="en-PH" sz="1400" spc="-1" strike="noStrike">
              <a:latin typeface="Arial"/>
            </a:endParaRPr>
          </a:p>
          <a:p>
            <a:pPr algn="r">
              <a:lnSpc>
                <a:spcPct val="100000"/>
              </a:lnSpc>
              <a:buNone/>
            </a:pPr>
            <a:r>
              <a:rPr b="0" lang="en-PH" sz="1400" spc="-1" strike="noStrike">
                <a:solidFill>
                  <a:srgbClr val="000000"/>
                </a:solidFill>
                <a:latin typeface="Lato"/>
                <a:ea typeface="DejaVu Sans"/>
              </a:rPr>
              <a:t>a child with</a:t>
            </a:r>
            <a:endParaRPr b="0" lang="en-PH" sz="1400" spc="-1" strike="noStrike">
              <a:latin typeface="Arial"/>
            </a:endParaRPr>
          </a:p>
          <a:p>
            <a:pPr algn="r">
              <a:lnSpc>
                <a:spcPct val="100000"/>
              </a:lnSpc>
              <a:buNone/>
            </a:pPr>
            <a:r>
              <a:rPr b="0" lang="en-PH" sz="1400" spc="-1" strike="noStrike">
                <a:solidFill>
                  <a:srgbClr val="000000"/>
                </a:solidFill>
                <a:latin typeface="Lato"/>
                <a:ea typeface="DejaVu Sans"/>
              </a:rPr>
              <a:t>primary</a:t>
            </a:r>
            <a:endParaRPr b="0" lang="en-PH" sz="1400" spc="-1" strike="noStrike">
              <a:latin typeface="Arial"/>
            </a:endParaRPr>
          </a:p>
          <a:p>
            <a:pPr algn="r">
              <a:lnSpc>
                <a:spcPct val="100000"/>
              </a:lnSpc>
              <a:buNone/>
            </a:pPr>
            <a:r>
              <a:rPr b="0" lang="en-PH" sz="1400" spc="-1" strike="noStrike">
                <a:solidFill>
                  <a:srgbClr val="000000"/>
                </a:solidFill>
                <a:latin typeface="Lato"/>
                <a:ea typeface="DejaVu Sans"/>
              </a:rPr>
              <a:t>complex</a:t>
            </a:r>
            <a:endParaRPr b="0" lang="en-PH" sz="1400" spc="-1" strike="noStrike">
              <a:latin typeface="Arial"/>
            </a:endParaRPr>
          </a:p>
        </p:txBody>
      </p:sp>
    </p:spTree>
  </p:cSld>
  <mc:AlternateContent>
    <mc:Choice Requires="p14">
      <p:transition spd="slow" p14:dur="2000"/>
    </mc:Choice>
    <mc:Fallback>
      <p:transition spd="slow"/>
    </mc:Fallback>
  </mc:AlternateContent>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03" name=""/>
          <p:cNvSpPr/>
          <p:nvPr/>
        </p:nvSpPr>
        <p:spPr>
          <a:xfrm>
            <a:off x="3114000" y="792000"/>
            <a:ext cx="5963760" cy="539280"/>
          </a:xfrm>
          <a:custGeom>
            <a:avLst/>
            <a:gdLst/>
            <a:ahLst/>
            <a:rect l="l" t="t" r="r" b="b"/>
            <a:pathLst>
              <a:path w="18502" h="2002">
                <a:moveTo>
                  <a:pt x="333" y="0"/>
                </a:moveTo>
                <a:lnTo>
                  <a:pt x="334" y="0"/>
                </a:lnTo>
                <a:cubicBezTo>
                  <a:pt x="275" y="0"/>
                  <a:pt x="217" y="15"/>
                  <a:pt x="167" y="45"/>
                </a:cubicBezTo>
                <a:cubicBezTo>
                  <a:pt x="116" y="74"/>
                  <a:pt x="74" y="116"/>
                  <a:pt x="45" y="167"/>
                </a:cubicBezTo>
                <a:cubicBezTo>
                  <a:pt x="15" y="217"/>
                  <a:pt x="0" y="275"/>
                  <a:pt x="0" y="334"/>
                </a:cubicBezTo>
                <a:lnTo>
                  <a:pt x="0" y="1667"/>
                </a:lnTo>
                <a:lnTo>
                  <a:pt x="0" y="1668"/>
                </a:lnTo>
                <a:cubicBezTo>
                  <a:pt x="0" y="1726"/>
                  <a:pt x="15" y="1784"/>
                  <a:pt x="45" y="1834"/>
                </a:cubicBezTo>
                <a:cubicBezTo>
                  <a:pt x="74" y="1885"/>
                  <a:pt x="116" y="1927"/>
                  <a:pt x="167" y="1956"/>
                </a:cubicBezTo>
                <a:cubicBezTo>
                  <a:pt x="217" y="1986"/>
                  <a:pt x="275" y="2001"/>
                  <a:pt x="334" y="2001"/>
                </a:cubicBezTo>
                <a:lnTo>
                  <a:pt x="18167" y="2001"/>
                </a:lnTo>
                <a:lnTo>
                  <a:pt x="18168" y="2001"/>
                </a:lnTo>
                <a:cubicBezTo>
                  <a:pt x="18226" y="2001"/>
                  <a:pt x="18284" y="1986"/>
                  <a:pt x="18334" y="1956"/>
                </a:cubicBezTo>
                <a:cubicBezTo>
                  <a:pt x="18385" y="1927"/>
                  <a:pt x="18427" y="1885"/>
                  <a:pt x="18456" y="1834"/>
                </a:cubicBezTo>
                <a:cubicBezTo>
                  <a:pt x="18486" y="1784"/>
                  <a:pt x="18501" y="1726"/>
                  <a:pt x="18501" y="1668"/>
                </a:cubicBezTo>
                <a:lnTo>
                  <a:pt x="18501" y="333"/>
                </a:lnTo>
                <a:lnTo>
                  <a:pt x="18501" y="334"/>
                </a:lnTo>
                <a:lnTo>
                  <a:pt x="18501" y="334"/>
                </a:lnTo>
                <a:cubicBezTo>
                  <a:pt x="18501" y="275"/>
                  <a:pt x="18486" y="217"/>
                  <a:pt x="18456" y="167"/>
                </a:cubicBezTo>
                <a:cubicBezTo>
                  <a:pt x="18427" y="116"/>
                  <a:pt x="18385" y="74"/>
                  <a:pt x="18334" y="45"/>
                </a:cubicBezTo>
                <a:cubicBezTo>
                  <a:pt x="18284" y="15"/>
                  <a:pt x="18226" y="0"/>
                  <a:pt x="18168" y="0"/>
                </a:cubicBezTo>
                <a:lnTo>
                  <a:pt x="333" y="0"/>
                </a:lnTo>
              </a:path>
            </a:pathLst>
          </a:custGeom>
          <a:solidFill>
            <a:srgbClr val="960033"/>
          </a:solidFill>
          <a:ln w="76320">
            <a:solidFill>
              <a:srgbClr val="000000"/>
            </a:solidFill>
            <a:round/>
          </a:ln>
        </p:spPr>
        <p:style>
          <a:lnRef idx="0"/>
          <a:fillRef idx="0"/>
          <a:effectRef idx="0"/>
          <a:fontRef idx="minor"/>
        </p:style>
        <p:txBody>
          <a:bodyPr lIns="127800" rIns="127800" tIns="82800" bIns="82800" anchor="ctr">
            <a:noAutofit/>
          </a:bodyPr>
          <a:p>
            <a:pPr algn="ctr">
              <a:lnSpc>
                <a:spcPct val="100000"/>
              </a:lnSpc>
              <a:buNone/>
            </a:pPr>
            <a:r>
              <a:rPr b="1" lang="en-PH" sz="2400" spc="-1" strike="noStrike">
                <a:solidFill>
                  <a:srgbClr val="00ffba"/>
                </a:solidFill>
                <a:latin typeface="Lato"/>
                <a:ea typeface="DejaVu Sans"/>
              </a:rPr>
              <a:t>Common Childhood Diseases</a:t>
            </a:r>
            <a:endParaRPr b="0" lang="en-PH" sz="2400" spc="-1" strike="noStrike">
              <a:latin typeface="Arial"/>
            </a:endParaRPr>
          </a:p>
        </p:txBody>
      </p:sp>
      <p:sp>
        <p:nvSpPr>
          <p:cNvPr id="404" name="PlaceHolder 1"/>
          <p:cNvSpPr>
            <a:spLocks noGrp="1"/>
          </p:cNvSpPr>
          <p:nvPr>
            <p:ph/>
          </p:nvPr>
        </p:nvSpPr>
        <p:spPr>
          <a:xfrm>
            <a:off x="609480" y="1604520"/>
            <a:ext cx="10971720" cy="3976560"/>
          </a:xfrm>
          <a:prstGeom prst="rect">
            <a:avLst/>
          </a:prstGeom>
          <a:noFill/>
          <a:ln w="0">
            <a:noFill/>
          </a:ln>
        </p:spPr>
        <p:txBody>
          <a:bodyPr lIns="0" rIns="0" tIns="0" bIns="0" anchor="t">
            <a:normAutofit/>
          </a:bodyPr>
          <a:p>
            <a:pPr algn="just">
              <a:lnSpc>
                <a:spcPct val="150000"/>
              </a:lnSpc>
              <a:spcBef>
                <a:spcPts val="1417"/>
              </a:spcBef>
              <a:buNone/>
            </a:pPr>
            <a:r>
              <a:rPr b="0" lang="en-PH" sz="2000" spc="-1" strike="noStrike">
                <a:latin typeface="Lato"/>
              </a:rPr>
              <a:t>These diseases except for tetanus can spread easily from person to person. This can happen when an infected person coughs, sneezes, or even talks near you. Sharing beverage containers and utensils is another example of how diseases can be spread. People who are infected with these diseases should stay at home so that they do not spread the infection to others.</a:t>
            </a:r>
            <a:endParaRPr b="0" lang="en-PH" sz="2000" spc="-1" strike="noStrike">
              <a:latin typeface="Arial"/>
            </a:endParaRPr>
          </a:p>
          <a:p>
            <a:pPr algn="just">
              <a:lnSpc>
                <a:spcPct val="150000"/>
              </a:lnSpc>
              <a:spcBef>
                <a:spcPts val="1417"/>
              </a:spcBef>
              <a:buNone/>
            </a:pPr>
            <a:r>
              <a:rPr b="0" lang="en-PH" sz="2000" spc="-1" strike="noStrike">
                <a:latin typeface="Lato"/>
              </a:rPr>
              <a:t>To prevent mumps, measles, chickenpox, diphtheria, and tuberculosis, a child must be vaccinated against these diseases.</a:t>
            </a:r>
            <a:endParaRPr b="0" lang="en-PH" sz="2000" spc="-1" strike="noStrike">
              <a:latin typeface="Arial"/>
            </a:endParaRPr>
          </a:p>
        </p:txBody>
      </p:sp>
    </p:spTree>
  </p:cSld>
  <mc:AlternateContent>
    <mc:Choice Requires="p14">
      <p:transition spd="slow" p14:dur="2000"/>
    </mc:Choice>
    <mc:Fallback>
      <p:transition spd="slow"/>
    </mc:Fallback>
  </mc:AlternateContent>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05" name=""/>
          <p:cNvSpPr/>
          <p:nvPr/>
        </p:nvSpPr>
        <p:spPr>
          <a:xfrm>
            <a:off x="2882880" y="792000"/>
            <a:ext cx="6425640" cy="539280"/>
          </a:xfrm>
          <a:custGeom>
            <a:avLst/>
            <a:gdLst/>
            <a:ahLst/>
            <a:rect l="l" t="t" r="r" b="b"/>
            <a:pathLst>
              <a:path w="18502" h="2002">
                <a:moveTo>
                  <a:pt x="333" y="0"/>
                </a:moveTo>
                <a:lnTo>
                  <a:pt x="334" y="0"/>
                </a:lnTo>
                <a:cubicBezTo>
                  <a:pt x="275" y="0"/>
                  <a:pt x="217" y="15"/>
                  <a:pt x="167" y="45"/>
                </a:cubicBezTo>
                <a:cubicBezTo>
                  <a:pt x="116" y="74"/>
                  <a:pt x="74" y="116"/>
                  <a:pt x="45" y="167"/>
                </a:cubicBezTo>
                <a:cubicBezTo>
                  <a:pt x="15" y="217"/>
                  <a:pt x="0" y="275"/>
                  <a:pt x="0" y="334"/>
                </a:cubicBezTo>
                <a:lnTo>
                  <a:pt x="0" y="1667"/>
                </a:lnTo>
                <a:lnTo>
                  <a:pt x="0" y="1668"/>
                </a:lnTo>
                <a:cubicBezTo>
                  <a:pt x="0" y="1726"/>
                  <a:pt x="15" y="1784"/>
                  <a:pt x="45" y="1834"/>
                </a:cubicBezTo>
                <a:cubicBezTo>
                  <a:pt x="74" y="1885"/>
                  <a:pt x="116" y="1927"/>
                  <a:pt x="167" y="1956"/>
                </a:cubicBezTo>
                <a:cubicBezTo>
                  <a:pt x="217" y="1986"/>
                  <a:pt x="275" y="2001"/>
                  <a:pt x="334" y="2001"/>
                </a:cubicBezTo>
                <a:lnTo>
                  <a:pt x="18167" y="2001"/>
                </a:lnTo>
                <a:lnTo>
                  <a:pt x="18168" y="2001"/>
                </a:lnTo>
                <a:cubicBezTo>
                  <a:pt x="18226" y="2001"/>
                  <a:pt x="18284" y="1986"/>
                  <a:pt x="18334" y="1956"/>
                </a:cubicBezTo>
                <a:cubicBezTo>
                  <a:pt x="18385" y="1927"/>
                  <a:pt x="18427" y="1885"/>
                  <a:pt x="18456" y="1834"/>
                </a:cubicBezTo>
                <a:cubicBezTo>
                  <a:pt x="18486" y="1784"/>
                  <a:pt x="18501" y="1726"/>
                  <a:pt x="18501" y="1668"/>
                </a:cubicBezTo>
                <a:lnTo>
                  <a:pt x="18501" y="333"/>
                </a:lnTo>
                <a:lnTo>
                  <a:pt x="18501" y="334"/>
                </a:lnTo>
                <a:lnTo>
                  <a:pt x="18501" y="334"/>
                </a:lnTo>
                <a:cubicBezTo>
                  <a:pt x="18501" y="275"/>
                  <a:pt x="18486" y="217"/>
                  <a:pt x="18456" y="167"/>
                </a:cubicBezTo>
                <a:cubicBezTo>
                  <a:pt x="18427" y="116"/>
                  <a:pt x="18385" y="74"/>
                  <a:pt x="18334" y="45"/>
                </a:cubicBezTo>
                <a:cubicBezTo>
                  <a:pt x="18284" y="15"/>
                  <a:pt x="18226" y="0"/>
                  <a:pt x="18168" y="0"/>
                </a:cubicBezTo>
                <a:lnTo>
                  <a:pt x="333" y="0"/>
                </a:lnTo>
              </a:path>
            </a:pathLst>
          </a:custGeom>
          <a:solidFill>
            <a:srgbClr val="960033"/>
          </a:solidFill>
          <a:ln w="76320">
            <a:solidFill>
              <a:srgbClr val="000000"/>
            </a:solidFill>
            <a:round/>
          </a:ln>
        </p:spPr>
        <p:style>
          <a:lnRef idx="0"/>
          <a:fillRef idx="0"/>
          <a:effectRef idx="0"/>
          <a:fontRef idx="minor"/>
        </p:style>
        <p:txBody>
          <a:bodyPr lIns="127800" rIns="127800" tIns="82800" bIns="82800" anchor="ctr">
            <a:noAutofit/>
          </a:bodyPr>
          <a:p>
            <a:pPr algn="ctr">
              <a:lnSpc>
                <a:spcPct val="100000"/>
              </a:lnSpc>
              <a:buNone/>
            </a:pPr>
            <a:r>
              <a:rPr b="1" lang="en-PH" sz="2400" spc="-1" strike="noStrike">
                <a:solidFill>
                  <a:srgbClr val="00ffba"/>
                </a:solidFill>
                <a:latin typeface="Lato"/>
                <a:ea typeface="DejaVu Sans"/>
              </a:rPr>
              <a:t>Prevention and Control of Childhood Diseases</a:t>
            </a:r>
            <a:endParaRPr b="0" lang="en-PH" sz="2400" spc="-1" strike="noStrike">
              <a:latin typeface="Arial"/>
            </a:endParaRPr>
          </a:p>
        </p:txBody>
      </p:sp>
      <p:sp>
        <p:nvSpPr>
          <p:cNvPr id="406" name="PlaceHolder 1"/>
          <p:cNvSpPr>
            <a:spLocks noGrp="1"/>
          </p:cNvSpPr>
          <p:nvPr>
            <p:ph/>
          </p:nvPr>
        </p:nvSpPr>
        <p:spPr>
          <a:xfrm>
            <a:off x="609480" y="1604520"/>
            <a:ext cx="10971720" cy="3976560"/>
          </a:xfrm>
          <a:prstGeom prst="rect">
            <a:avLst/>
          </a:prstGeom>
          <a:noFill/>
          <a:ln w="0">
            <a:noFill/>
          </a:ln>
        </p:spPr>
        <p:txBody>
          <a:bodyPr lIns="0" rIns="0" tIns="0" bIns="0" anchor="t">
            <a:normAutofit/>
          </a:bodyPr>
          <a:p>
            <a:pPr algn="just">
              <a:lnSpc>
                <a:spcPct val="100000"/>
              </a:lnSpc>
              <a:spcBef>
                <a:spcPts val="1417"/>
              </a:spcBef>
              <a:buNone/>
            </a:pPr>
            <a:r>
              <a:rPr b="0" lang="en-PH" sz="2000" spc="-1" strike="noStrike">
                <a:latin typeface="Lato"/>
              </a:rPr>
              <a:t>To protect yourself and your family from diseases, you should practice the following:</a:t>
            </a:r>
            <a:endParaRPr b="0" lang="en-PH" sz="2000" spc="-1" strike="noStrike">
              <a:latin typeface="Arial"/>
            </a:endParaRPr>
          </a:p>
          <a:p>
            <a:pPr algn="just">
              <a:lnSpc>
                <a:spcPct val="100000"/>
              </a:lnSpc>
              <a:spcBef>
                <a:spcPts val="1417"/>
              </a:spcBef>
              <a:buNone/>
            </a:pPr>
            <a:r>
              <a:rPr b="0" lang="en-PH" sz="2000" spc="-1" strike="noStrike">
                <a:latin typeface="Lato"/>
              </a:rPr>
              <a:t>1. Good eating habits</a:t>
            </a:r>
            <a:endParaRPr b="0" lang="en-PH" sz="2000" spc="-1" strike="noStrike">
              <a:latin typeface="Arial"/>
            </a:endParaRPr>
          </a:p>
          <a:p>
            <a:pPr algn="just">
              <a:lnSpc>
                <a:spcPct val="100000"/>
              </a:lnSpc>
              <a:spcBef>
                <a:spcPts val="1417"/>
              </a:spcBef>
              <a:buNone/>
            </a:pPr>
            <a:r>
              <a:rPr b="0" lang="en-PH" sz="2000" spc="-1" strike="noStrike">
                <a:latin typeface="Lato"/>
              </a:rPr>
              <a:t>2. Good health habits/personal hygiene</a:t>
            </a:r>
            <a:endParaRPr b="0" lang="en-PH" sz="2000" spc="-1" strike="noStrike">
              <a:latin typeface="Arial"/>
            </a:endParaRPr>
          </a:p>
          <a:p>
            <a:pPr algn="just">
              <a:lnSpc>
                <a:spcPct val="100000"/>
              </a:lnSpc>
              <a:spcBef>
                <a:spcPts val="1417"/>
              </a:spcBef>
              <a:buNone/>
            </a:pPr>
            <a:r>
              <a:rPr b="0" lang="en-PH" sz="2000" spc="-1" strike="noStrike">
                <a:latin typeface="Lato"/>
              </a:rPr>
              <a:t>3. Proper exercise and play</a:t>
            </a:r>
            <a:endParaRPr b="0" lang="en-PH" sz="2000" spc="-1" strike="noStrike">
              <a:latin typeface="Arial"/>
            </a:endParaRPr>
          </a:p>
          <a:p>
            <a:pPr algn="just">
              <a:lnSpc>
                <a:spcPct val="100000"/>
              </a:lnSpc>
              <a:spcBef>
                <a:spcPts val="1417"/>
              </a:spcBef>
              <a:buNone/>
            </a:pPr>
            <a:r>
              <a:rPr b="0" lang="en-PH" sz="2000" spc="-1" strike="noStrike">
                <a:latin typeface="Lato"/>
              </a:rPr>
              <a:t>4. Enough sleep and rest</a:t>
            </a:r>
            <a:endParaRPr b="0" lang="en-PH" sz="2000" spc="-1" strike="noStrike">
              <a:latin typeface="Arial"/>
            </a:endParaRPr>
          </a:p>
          <a:p>
            <a:pPr algn="just">
              <a:lnSpc>
                <a:spcPct val="100000"/>
              </a:lnSpc>
              <a:spcBef>
                <a:spcPts val="1417"/>
              </a:spcBef>
              <a:buNone/>
            </a:pPr>
            <a:r>
              <a:rPr b="0" lang="en-PH" sz="2000" spc="-1" strike="noStrike">
                <a:latin typeface="Lato"/>
              </a:rPr>
              <a:t>5. Clean surroundings</a:t>
            </a:r>
            <a:endParaRPr b="0" lang="en-PH" sz="2000" spc="-1" strike="noStrike">
              <a:latin typeface="Arial"/>
            </a:endParaRPr>
          </a:p>
          <a:p>
            <a:pPr algn="just">
              <a:lnSpc>
                <a:spcPct val="100000"/>
              </a:lnSpc>
              <a:spcBef>
                <a:spcPts val="1417"/>
              </a:spcBef>
              <a:buNone/>
            </a:pPr>
            <a:r>
              <a:rPr b="0" lang="en-PH" sz="2000" spc="-1" strike="noStrike">
                <a:latin typeface="Lato"/>
              </a:rPr>
              <a:t>6. Regular vaccination</a:t>
            </a:r>
            <a:endParaRPr b="0" lang="en-PH" sz="2000" spc="-1" strike="noStrike">
              <a:latin typeface="Arial"/>
            </a:endParaRPr>
          </a:p>
          <a:p>
            <a:pPr algn="just">
              <a:lnSpc>
                <a:spcPct val="100000"/>
              </a:lnSpc>
              <a:spcBef>
                <a:spcPts val="1417"/>
              </a:spcBef>
              <a:buNone/>
            </a:pPr>
            <a:endParaRPr b="0" lang="en-PH" sz="2000" spc="-1" strike="noStrike">
              <a:latin typeface="Arial"/>
            </a:endParaRPr>
          </a:p>
        </p:txBody>
      </p:sp>
    </p:spTree>
  </p:cSld>
  <mc:AlternateContent>
    <mc:Choice Requires="p14">
      <p:transition spd="slow" p14:dur="2000"/>
    </mc:Choice>
    <mc:Fallback>
      <p:transition spd="slow"/>
    </mc:Fallback>
  </mc:AlternateContent>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07" name=""/>
          <p:cNvSpPr/>
          <p:nvPr/>
        </p:nvSpPr>
        <p:spPr>
          <a:xfrm>
            <a:off x="2882880" y="792000"/>
            <a:ext cx="6425640" cy="539280"/>
          </a:xfrm>
          <a:custGeom>
            <a:avLst/>
            <a:gdLst/>
            <a:ahLst/>
            <a:rect l="l" t="t" r="r" b="b"/>
            <a:pathLst>
              <a:path w="18502" h="2002">
                <a:moveTo>
                  <a:pt x="333" y="0"/>
                </a:moveTo>
                <a:lnTo>
                  <a:pt x="334" y="0"/>
                </a:lnTo>
                <a:cubicBezTo>
                  <a:pt x="275" y="0"/>
                  <a:pt x="217" y="15"/>
                  <a:pt x="167" y="45"/>
                </a:cubicBezTo>
                <a:cubicBezTo>
                  <a:pt x="116" y="74"/>
                  <a:pt x="74" y="116"/>
                  <a:pt x="45" y="167"/>
                </a:cubicBezTo>
                <a:cubicBezTo>
                  <a:pt x="15" y="217"/>
                  <a:pt x="0" y="275"/>
                  <a:pt x="0" y="334"/>
                </a:cubicBezTo>
                <a:lnTo>
                  <a:pt x="0" y="1667"/>
                </a:lnTo>
                <a:lnTo>
                  <a:pt x="0" y="1668"/>
                </a:lnTo>
                <a:cubicBezTo>
                  <a:pt x="0" y="1726"/>
                  <a:pt x="15" y="1784"/>
                  <a:pt x="45" y="1834"/>
                </a:cubicBezTo>
                <a:cubicBezTo>
                  <a:pt x="74" y="1885"/>
                  <a:pt x="116" y="1927"/>
                  <a:pt x="167" y="1956"/>
                </a:cubicBezTo>
                <a:cubicBezTo>
                  <a:pt x="217" y="1986"/>
                  <a:pt x="275" y="2001"/>
                  <a:pt x="334" y="2001"/>
                </a:cubicBezTo>
                <a:lnTo>
                  <a:pt x="18167" y="2001"/>
                </a:lnTo>
                <a:lnTo>
                  <a:pt x="18168" y="2001"/>
                </a:lnTo>
                <a:cubicBezTo>
                  <a:pt x="18226" y="2001"/>
                  <a:pt x="18284" y="1986"/>
                  <a:pt x="18334" y="1956"/>
                </a:cubicBezTo>
                <a:cubicBezTo>
                  <a:pt x="18385" y="1927"/>
                  <a:pt x="18427" y="1885"/>
                  <a:pt x="18456" y="1834"/>
                </a:cubicBezTo>
                <a:cubicBezTo>
                  <a:pt x="18486" y="1784"/>
                  <a:pt x="18501" y="1726"/>
                  <a:pt x="18501" y="1668"/>
                </a:cubicBezTo>
                <a:lnTo>
                  <a:pt x="18501" y="333"/>
                </a:lnTo>
                <a:lnTo>
                  <a:pt x="18501" y="334"/>
                </a:lnTo>
                <a:lnTo>
                  <a:pt x="18501" y="334"/>
                </a:lnTo>
                <a:cubicBezTo>
                  <a:pt x="18501" y="275"/>
                  <a:pt x="18486" y="217"/>
                  <a:pt x="18456" y="167"/>
                </a:cubicBezTo>
                <a:cubicBezTo>
                  <a:pt x="18427" y="116"/>
                  <a:pt x="18385" y="74"/>
                  <a:pt x="18334" y="45"/>
                </a:cubicBezTo>
                <a:cubicBezTo>
                  <a:pt x="18284" y="15"/>
                  <a:pt x="18226" y="0"/>
                  <a:pt x="18168" y="0"/>
                </a:cubicBezTo>
                <a:lnTo>
                  <a:pt x="333" y="0"/>
                </a:lnTo>
              </a:path>
            </a:pathLst>
          </a:custGeom>
          <a:solidFill>
            <a:srgbClr val="960033"/>
          </a:solidFill>
          <a:ln w="76320">
            <a:solidFill>
              <a:srgbClr val="000000"/>
            </a:solidFill>
            <a:round/>
          </a:ln>
        </p:spPr>
        <p:style>
          <a:lnRef idx="0"/>
          <a:fillRef idx="0"/>
          <a:effectRef idx="0"/>
          <a:fontRef idx="minor"/>
        </p:style>
        <p:txBody>
          <a:bodyPr lIns="127800" rIns="127800" tIns="82800" bIns="82800" anchor="ctr">
            <a:noAutofit/>
          </a:bodyPr>
          <a:p>
            <a:pPr algn="ctr">
              <a:lnSpc>
                <a:spcPct val="100000"/>
              </a:lnSpc>
              <a:buNone/>
            </a:pPr>
            <a:r>
              <a:rPr b="1" lang="en-PH" sz="2400" spc="-1" strike="noStrike">
                <a:solidFill>
                  <a:srgbClr val="00ffba"/>
                </a:solidFill>
                <a:latin typeface="Lato"/>
                <a:ea typeface="DejaVu Sans"/>
              </a:rPr>
              <a:t>Other Body Needs for Growth and Health</a:t>
            </a:r>
            <a:endParaRPr b="0" lang="en-PH" sz="2400" spc="-1" strike="noStrike">
              <a:latin typeface="Arial"/>
            </a:endParaRPr>
          </a:p>
        </p:txBody>
      </p:sp>
      <p:sp>
        <p:nvSpPr>
          <p:cNvPr id="408" name="PlaceHolder 1"/>
          <p:cNvSpPr>
            <a:spLocks noGrp="1"/>
          </p:cNvSpPr>
          <p:nvPr>
            <p:ph/>
          </p:nvPr>
        </p:nvSpPr>
        <p:spPr>
          <a:xfrm>
            <a:off x="609480" y="1604520"/>
            <a:ext cx="6590160" cy="3976560"/>
          </a:xfrm>
          <a:prstGeom prst="rect">
            <a:avLst/>
          </a:prstGeom>
          <a:noFill/>
          <a:ln w="0">
            <a:noFill/>
          </a:ln>
        </p:spPr>
        <p:txBody>
          <a:bodyPr lIns="0" rIns="0" tIns="0" bIns="0" anchor="t">
            <a:normAutofit/>
          </a:bodyPr>
          <a:p>
            <a:pPr algn="just">
              <a:lnSpc>
                <a:spcPct val="100000"/>
              </a:lnSpc>
              <a:spcBef>
                <a:spcPts val="1417"/>
              </a:spcBef>
              <a:buNone/>
            </a:pPr>
            <a:r>
              <a:rPr b="1" lang="en-PH" sz="2000" spc="-1" strike="noStrike">
                <a:latin typeface="Lato"/>
              </a:rPr>
              <a:t>Exercise and Play</a:t>
            </a:r>
            <a:endParaRPr b="0" lang="en-PH" sz="2000" spc="-1" strike="noStrike">
              <a:latin typeface="Arial"/>
            </a:endParaRPr>
          </a:p>
          <a:p>
            <a:pPr algn="just">
              <a:lnSpc>
                <a:spcPct val="100000"/>
              </a:lnSpc>
              <a:spcBef>
                <a:spcPts val="1417"/>
              </a:spcBef>
              <a:buNone/>
            </a:pPr>
            <a:r>
              <a:rPr b="0" lang="en-PH" sz="2000" spc="-1" strike="noStrike">
                <a:latin typeface="Lato"/>
              </a:rPr>
              <a:t>Children need exercise. Playing is a form of exercise. It makes you strong and healthy. It makes you sleep well at night. But playing too much can make you sick. Do you play too much?</a:t>
            </a:r>
            <a:endParaRPr b="0" lang="en-PH" sz="2000" spc="-1" strike="noStrike">
              <a:latin typeface="Arial"/>
            </a:endParaRPr>
          </a:p>
          <a:p>
            <a:pPr algn="just">
              <a:lnSpc>
                <a:spcPct val="100000"/>
              </a:lnSpc>
              <a:spcBef>
                <a:spcPts val="1417"/>
              </a:spcBef>
              <a:buNone/>
            </a:pPr>
            <a:r>
              <a:rPr b="0" lang="en-PH" sz="2000" spc="-1" strike="noStrike">
                <a:latin typeface="Lato"/>
              </a:rPr>
              <a:t>Exercise and play are good for your body. They help make your muscles strong and healthy. They also help your heart work well.</a:t>
            </a:r>
            <a:endParaRPr b="0" lang="en-PH" sz="2000" spc="-1" strike="noStrike">
              <a:latin typeface="Arial"/>
            </a:endParaRPr>
          </a:p>
          <a:p>
            <a:pPr algn="just">
              <a:lnSpc>
                <a:spcPct val="100000"/>
              </a:lnSpc>
              <a:spcBef>
                <a:spcPts val="1417"/>
              </a:spcBef>
              <a:buNone/>
            </a:pPr>
            <a:r>
              <a:rPr b="0" lang="en-PH" sz="2000" spc="-1" strike="noStrike">
                <a:latin typeface="Lato"/>
              </a:rPr>
              <a:t>Exercising regularly also improves your body posture. Having good posture makes us look good and gives us confidence to join different activities in school.</a:t>
            </a:r>
            <a:endParaRPr b="0" lang="en-PH" sz="2000" spc="-1" strike="noStrike">
              <a:latin typeface="Arial"/>
            </a:endParaRPr>
          </a:p>
        </p:txBody>
      </p:sp>
      <p:pic>
        <p:nvPicPr>
          <p:cNvPr id="409" name="" descr=""/>
          <p:cNvPicPr/>
          <p:nvPr/>
        </p:nvPicPr>
        <p:blipFill>
          <a:blip r:embed="rId1"/>
          <a:stretch/>
        </p:blipFill>
        <p:spPr>
          <a:xfrm>
            <a:off x="7347960" y="1604880"/>
            <a:ext cx="4531680" cy="3434760"/>
          </a:xfrm>
          <a:prstGeom prst="rect">
            <a:avLst/>
          </a:prstGeom>
          <a:ln w="0">
            <a:noFill/>
          </a:ln>
        </p:spPr>
      </p:pic>
      <p:sp>
        <p:nvSpPr>
          <p:cNvPr id="410" name=""/>
          <p:cNvSpPr/>
          <p:nvPr/>
        </p:nvSpPr>
        <p:spPr>
          <a:xfrm>
            <a:off x="8748000" y="5094360"/>
            <a:ext cx="1979640" cy="35964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buNone/>
            </a:pPr>
            <a:r>
              <a:rPr b="0" lang="en-PH" sz="1400" spc="-1" strike="noStrike">
                <a:solidFill>
                  <a:srgbClr val="000000"/>
                </a:solidFill>
                <a:latin typeface="Lato"/>
                <a:ea typeface="DejaVu Sans"/>
              </a:rPr>
              <a:t>Children exercising</a:t>
            </a:r>
            <a:endParaRPr b="0" lang="en-PH" sz="1400" spc="-1" strike="noStrike">
              <a:latin typeface="Arial"/>
            </a:endParaRPr>
          </a:p>
        </p:txBody>
      </p:sp>
    </p:spTree>
  </p:cSld>
  <mc:AlternateContent>
    <mc:Choice Requires="p14">
      <p:transition spd="slow" p14:dur="2000"/>
    </mc:Choice>
    <mc:Fallback>
      <p:transition spd="slow"/>
    </mc:Fallback>
  </mc:AlternateContent>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11" name=""/>
          <p:cNvSpPr/>
          <p:nvPr/>
        </p:nvSpPr>
        <p:spPr>
          <a:xfrm>
            <a:off x="4321800" y="792000"/>
            <a:ext cx="3548520" cy="539280"/>
          </a:xfrm>
          <a:custGeom>
            <a:avLst/>
            <a:gdLst/>
            <a:ahLst/>
            <a:rect l="l" t="t" r="r" b="b"/>
            <a:pathLst>
              <a:path w="18502" h="2002">
                <a:moveTo>
                  <a:pt x="333" y="0"/>
                </a:moveTo>
                <a:lnTo>
                  <a:pt x="334" y="0"/>
                </a:lnTo>
                <a:cubicBezTo>
                  <a:pt x="275" y="0"/>
                  <a:pt x="217" y="15"/>
                  <a:pt x="167" y="45"/>
                </a:cubicBezTo>
                <a:cubicBezTo>
                  <a:pt x="116" y="74"/>
                  <a:pt x="74" y="116"/>
                  <a:pt x="45" y="167"/>
                </a:cubicBezTo>
                <a:cubicBezTo>
                  <a:pt x="15" y="217"/>
                  <a:pt x="0" y="275"/>
                  <a:pt x="0" y="334"/>
                </a:cubicBezTo>
                <a:lnTo>
                  <a:pt x="0" y="1667"/>
                </a:lnTo>
                <a:lnTo>
                  <a:pt x="0" y="1668"/>
                </a:lnTo>
                <a:cubicBezTo>
                  <a:pt x="0" y="1726"/>
                  <a:pt x="15" y="1784"/>
                  <a:pt x="45" y="1834"/>
                </a:cubicBezTo>
                <a:cubicBezTo>
                  <a:pt x="74" y="1885"/>
                  <a:pt x="116" y="1927"/>
                  <a:pt x="167" y="1956"/>
                </a:cubicBezTo>
                <a:cubicBezTo>
                  <a:pt x="217" y="1986"/>
                  <a:pt x="275" y="2001"/>
                  <a:pt x="334" y="2001"/>
                </a:cubicBezTo>
                <a:lnTo>
                  <a:pt x="18167" y="2001"/>
                </a:lnTo>
                <a:lnTo>
                  <a:pt x="18168" y="2001"/>
                </a:lnTo>
                <a:cubicBezTo>
                  <a:pt x="18226" y="2001"/>
                  <a:pt x="18284" y="1986"/>
                  <a:pt x="18334" y="1956"/>
                </a:cubicBezTo>
                <a:cubicBezTo>
                  <a:pt x="18385" y="1927"/>
                  <a:pt x="18427" y="1885"/>
                  <a:pt x="18456" y="1834"/>
                </a:cubicBezTo>
                <a:cubicBezTo>
                  <a:pt x="18486" y="1784"/>
                  <a:pt x="18501" y="1726"/>
                  <a:pt x="18501" y="1668"/>
                </a:cubicBezTo>
                <a:lnTo>
                  <a:pt x="18501" y="333"/>
                </a:lnTo>
                <a:lnTo>
                  <a:pt x="18501" y="334"/>
                </a:lnTo>
                <a:lnTo>
                  <a:pt x="18501" y="334"/>
                </a:lnTo>
                <a:cubicBezTo>
                  <a:pt x="18501" y="275"/>
                  <a:pt x="18486" y="217"/>
                  <a:pt x="18456" y="167"/>
                </a:cubicBezTo>
                <a:cubicBezTo>
                  <a:pt x="18427" y="116"/>
                  <a:pt x="18385" y="74"/>
                  <a:pt x="18334" y="45"/>
                </a:cubicBezTo>
                <a:cubicBezTo>
                  <a:pt x="18284" y="15"/>
                  <a:pt x="18226" y="0"/>
                  <a:pt x="18168" y="0"/>
                </a:cubicBezTo>
                <a:lnTo>
                  <a:pt x="333" y="0"/>
                </a:lnTo>
              </a:path>
            </a:pathLst>
          </a:custGeom>
          <a:solidFill>
            <a:srgbClr val="960033"/>
          </a:solidFill>
          <a:ln w="76320">
            <a:solidFill>
              <a:srgbClr val="000000"/>
            </a:solidFill>
            <a:round/>
          </a:ln>
        </p:spPr>
        <p:style>
          <a:lnRef idx="0"/>
          <a:fillRef idx="0"/>
          <a:effectRef idx="0"/>
          <a:fontRef idx="minor"/>
        </p:style>
        <p:txBody>
          <a:bodyPr lIns="127800" rIns="127800" tIns="82800" bIns="82800" anchor="ctr">
            <a:noAutofit/>
          </a:bodyPr>
          <a:p>
            <a:pPr algn="ctr">
              <a:lnSpc>
                <a:spcPct val="100000"/>
              </a:lnSpc>
              <a:buNone/>
            </a:pPr>
            <a:r>
              <a:rPr b="1" lang="en-PH" sz="2400" spc="-1" strike="noStrike">
                <a:solidFill>
                  <a:srgbClr val="00ffba"/>
                </a:solidFill>
                <a:latin typeface="Lato"/>
                <a:ea typeface="DejaVu Sans"/>
              </a:rPr>
              <a:t>Rest and Sleep</a:t>
            </a:r>
            <a:endParaRPr b="0" lang="en-PH" sz="2400" spc="-1" strike="noStrike">
              <a:latin typeface="Arial"/>
            </a:endParaRPr>
          </a:p>
        </p:txBody>
      </p:sp>
      <p:sp>
        <p:nvSpPr>
          <p:cNvPr id="412" name="PlaceHolder 1"/>
          <p:cNvSpPr>
            <a:spLocks noGrp="1"/>
          </p:cNvSpPr>
          <p:nvPr>
            <p:ph/>
          </p:nvPr>
        </p:nvSpPr>
        <p:spPr>
          <a:xfrm>
            <a:off x="609480" y="1604520"/>
            <a:ext cx="6590160" cy="3976560"/>
          </a:xfrm>
          <a:prstGeom prst="rect">
            <a:avLst/>
          </a:prstGeom>
          <a:noFill/>
          <a:ln w="0">
            <a:noFill/>
          </a:ln>
        </p:spPr>
        <p:txBody>
          <a:bodyPr lIns="0" rIns="0" tIns="0" bIns="0" anchor="ctr">
            <a:normAutofit/>
          </a:bodyPr>
          <a:p>
            <a:pPr algn="just">
              <a:lnSpc>
                <a:spcPct val="100000"/>
              </a:lnSpc>
              <a:spcBef>
                <a:spcPts val="1417"/>
              </a:spcBef>
              <a:buNone/>
            </a:pPr>
            <a:r>
              <a:rPr b="0" lang="en-PH" sz="2000" spc="-1" strike="noStrike">
                <a:latin typeface="Lato"/>
              </a:rPr>
              <a:t>Children need rest after playing or after studying.</a:t>
            </a:r>
            <a:endParaRPr b="0" lang="en-PH" sz="2000" spc="-1" strike="noStrike">
              <a:latin typeface="Arial"/>
            </a:endParaRPr>
          </a:p>
          <a:p>
            <a:pPr algn="just">
              <a:lnSpc>
                <a:spcPct val="100000"/>
              </a:lnSpc>
              <a:spcBef>
                <a:spcPts val="1417"/>
              </a:spcBef>
              <a:buNone/>
            </a:pPr>
            <a:r>
              <a:rPr b="0" lang="en-PH" sz="2000" spc="-1" strike="noStrike">
                <a:latin typeface="Lato"/>
              </a:rPr>
              <a:t>You need to go to bed early and sleep well at night in order to become physically fit. This will prepare you for the next day’s activities. Children need 10 to 11 hours of sleep every day.</a:t>
            </a:r>
            <a:endParaRPr b="0" lang="en-PH" sz="2000" spc="-1" strike="noStrike">
              <a:latin typeface="Arial"/>
            </a:endParaRPr>
          </a:p>
        </p:txBody>
      </p:sp>
      <p:sp>
        <p:nvSpPr>
          <p:cNvPr id="413" name=""/>
          <p:cNvSpPr/>
          <p:nvPr/>
        </p:nvSpPr>
        <p:spPr>
          <a:xfrm>
            <a:off x="8748000" y="5094360"/>
            <a:ext cx="1979640" cy="35964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buNone/>
            </a:pPr>
            <a:r>
              <a:rPr b="0" lang="en-PH" sz="1400" spc="-1" strike="noStrike">
                <a:solidFill>
                  <a:srgbClr val="000000"/>
                </a:solidFill>
                <a:latin typeface="Lato"/>
                <a:ea typeface="DejaVu Sans"/>
              </a:rPr>
              <a:t>Children sleeping</a:t>
            </a:r>
            <a:endParaRPr b="0" lang="en-PH" sz="1400" spc="-1" strike="noStrike">
              <a:latin typeface="Arial"/>
            </a:endParaRPr>
          </a:p>
        </p:txBody>
      </p:sp>
      <p:pic>
        <p:nvPicPr>
          <p:cNvPr id="414" name="" descr=""/>
          <p:cNvPicPr/>
          <p:nvPr/>
        </p:nvPicPr>
        <p:blipFill>
          <a:blip r:embed="rId1"/>
          <a:stretch/>
        </p:blipFill>
        <p:spPr>
          <a:xfrm>
            <a:off x="7347960" y="1604880"/>
            <a:ext cx="4531680" cy="3410640"/>
          </a:xfrm>
          <a:prstGeom prst="rect">
            <a:avLst/>
          </a:prstGeom>
          <a:ln w="0">
            <a:noFill/>
          </a:ln>
        </p:spPr>
      </p:pic>
    </p:spTree>
  </p:cSld>
  <mc:AlternateContent>
    <mc:Choice Requires="p14">
      <p:transition spd="slow" p14:dur="2000"/>
    </mc:Choice>
    <mc:Fallback>
      <p:transition spd="slow"/>
    </mc:Fallback>
  </mc:AlternateContent>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15" name=""/>
          <p:cNvSpPr/>
          <p:nvPr/>
        </p:nvSpPr>
        <p:spPr>
          <a:xfrm>
            <a:off x="3756960" y="792000"/>
            <a:ext cx="4678200" cy="539280"/>
          </a:xfrm>
          <a:custGeom>
            <a:avLst/>
            <a:gdLst/>
            <a:ahLst/>
            <a:rect l="l" t="t" r="r" b="b"/>
            <a:pathLst>
              <a:path w="18502" h="2002">
                <a:moveTo>
                  <a:pt x="333" y="0"/>
                </a:moveTo>
                <a:lnTo>
                  <a:pt x="334" y="0"/>
                </a:lnTo>
                <a:cubicBezTo>
                  <a:pt x="275" y="0"/>
                  <a:pt x="217" y="15"/>
                  <a:pt x="167" y="45"/>
                </a:cubicBezTo>
                <a:cubicBezTo>
                  <a:pt x="116" y="74"/>
                  <a:pt x="74" y="116"/>
                  <a:pt x="45" y="167"/>
                </a:cubicBezTo>
                <a:cubicBezTo>
                  <a:pt x="15" y="217"/>
                  <a:pt x="0" y="275"/>
                  <a:pt x="0" y="334"/>
                </a:cubicBezTo>
                <a:lnTo>
                  <a:pt x="0" y="1667"/>
                </a:lnTo>
                <a:lnTo>
                  <a:pt x="0" y="1668"/>
                </a:lnTo>
                <a:cubicBezTo>
                  <a:pt x="0" y="1726"/>
                  <a:pt x="15" y="1784"/>
                  <a:pt x="45" y="1834"/>
                </a:cubicBezTo>
                <a:cubicBezTo>
                  <a:pt x="74" y="1885"/>
                  <a:pt x="116" y="1927"/>
                  <a:pt x="167" y="1956"/>
                </a:cubicBezTo>
                <a:cubicBezTo>
                  <a:pt x="217" y="1986"/>
                  <a:pt x="275" y="2001"/>
                  <a:pt x="334" y="2001"/>
                </a:cubicBezTo>
                <a:lnTo>
                  <a:pt x="18167" y="2001"/>
                </a:lnTo>
                <a:lnTo>
                  <a:pt x="18168" y="2001"/>
                </a:lnTo>
                <a:cubicBezTo>
                  <a:pt x="18226" y="2001"/>
                  <a:pt x="18284" y="1986"/>
                  <a:pt x="18334" y="1956"/>
                </a:cubicBezTo>
                <a:cubicBezTo>
                  <a:pt x="18385" y="1927"/>
                  <a:pt x="18427" y="1885"/>
                  <a:pt x="18456" y="1834"/>
                </a:cubicBezTo>
                <a:cubicBezTo>
                  <a:pt x="18486" y="1784"/>
                  <a:pt x="18501" y="1726"/>
                  <a:pt x="18501" y="1668"/>
                </a:cubicBezTo>
                <a:lnTo>
                  <a:pt x="18501" y="333"/>
                </a:lnTo>
                <a:lnTo>
                  <a:pt x="18501" y="334"/>
                </a:lnTo>
                <a:lnTo>
                  <a:pt x="18501" y="334"/>
                </a:lnTo>
                <a:cubicBezTo>
                  <a:pt x="18501" y="275"/>
                  <a:pt x="18486" y="217"/>
                  <a:pt x="18456" y="167"/>
                </a:cubicBezTo>
                <a:cubicBezTo>
                  <a:pt x="18427" y="116"/>
                  <a:pt x="18385" y="74"/>
                  <a:pt x="18334" y="45"/>
                </a:cubicBezTo>
                <a:cubicBezTo>
                  <a:pt x="18284" y="15"/>
                  <a:pt x="18226" y="0"/>
                  <a:pt x="18168" y="0"/>
                </a:cubicBezTo>
                <a:lnTo>
                  <a:pt x="333" y="0"/>
                </a:lnTo>
              </a:path>
            </a:pathLst>
          </a:custGeom>
          <a:solidFill>
            <a:srgbClr val="960033"/>
          </a:solidFill>
          <a:ln w="76320">
            <a:solidFill>
              <a:srgbClr val="000000"/>
            </a:solidFill>
            <a:round/>
          </a:ln>
        </p:spPr>
        <p:style>
          <a:lnRef idx="0"/>
          <a:fillRef idx="0"/>
          <a:effectRef idx="0"/>
          <a:fontRef idx="minor"/>
        </p:style>
        <p:txBody>
          <a:bodyPr lIns="127800" rIns="127800" tIns="82800" bIns="82800" anchor="ctr">
            <a:noAutofit/>
          </a:bodyPr>
          <a:p>
            <a:pPr algn="ctr">
              <a:lnSpc>
                <a:spcPct val="100000"/>
              </a:lnSpc>
              <a:buNone/>
            </a:pPr>
            <a:r>
              <a:rPr b="1" lang="en-PH" sz="2400" spc="-1" strike="noStrike">
                <a:solidFill>
                  <a:srgbClr val="00ffba"/>
                </a:solidFill>
                <a:latin typeface="Lato"/>
                <a:ea typeface="DejaVu Sans"/>
              </a:rPr>
              <a:t>Keeping the Surroundings Clean</a:t>
            </a:r>
            <a:endParaRPr b="0" lang="en-PH" sz="2400" spc="-1" strike="noStrike">
              <a:latin typeface="Arial"/>
            </a:endParaRPr>
          </a:p>
        </p:txBody>
      </p:sp>
      <p:sp>
        <p:nvSpPr>
          <p:cNvPr id="416" name="PlaceHolder 1"/>
          <p:cNvSpPr>
            <a:spLocks noGrp="1"/>
          </p:cNvSpPr>
          <p:nvPr>
            <p:ph/>
          </p:nvPr>
        </p:nvSpPr>
        <p:spPr>
          <a:xfrm>
            <a:off x="609480" y="1604520"/>
            <a:ext cx="10972080" cy="3976920"/>
          </a:xfrm>
          <a:prstGeom prst="rect">
            <a:avLst/>
          </a:prstGeom>
          <a:noFill/>
          <a:ln w="0">
            <a:noFill/>
          </a:ln>
        </p:spPr>
        <p:txBody>
          <a:bodyPr lIns="0" rIns="0" tIns="0" bIns="0" anchor="t">
            <a:normAutofit/>
          </a:bodyPr>
          <a:p>
            <a:pPr algn="just">
              <a:lnSpc>
                <a:spcPct val="100000"/>
              </a:lnSpc>
              <a:spcBef>
                <a:spcPts val="1417"/>
              </a:spcBef>
              <a:buNone/>
            </a:pPr>
            <a:r>
              <a:rPr b="0" lang="en-PH" sz="2000" spc="-1" strike="noStrike">
                <a:latin typeface="Lato"/>
              </a:rPr>
              <a:t>In order to have healthful surroundings, you should help keep your community clean.</a:t>
            </a:r>
            <a:endParaRPr b="0" lang="en-PH" sz="2000" spc="-1" strike="noStrike">
              <a:latin typeface="Arial"/>
            </a:endParaRPr>
          </a:p>
          <a:p>
            <a:pPr algn="just">
              <a:lnSpc>
                <a:spcPct val="100000"/>
              </a:lnSpc>
              <a:spcBef>
                <a:spcPts val="1417"/>
              </a:spcBef>
              <a:buNone/>
            </a:pPr>
            <a:endParaRPr b="0" lang="en-PH" sz="2000" spc="-1" strike="noStrike">
              <a:latin typeface="Arial"/>
            </a:endParaRPr>
          </a:p>
          <a:p>
            <a:pPr algn="just">
              <a:lnSpc>
                <a:spcPct val="100000"/>
              </a:lnSpc>
              <a:spcBef>
                <a:spcPts val="1417"/>
              </a:spcBef>
              <a:buNone/>
            </a:pPr>
            <a:r>
              <a:rPr b="0" lang="en-PH" sz="2000" spc="-1" strike="noStrike">
                <a:latin typeface="Lato"/>
              </a:rPr>
              <a:t>Here are some ways to keep your surroundings clean:</a:t>
            </a:r>
            <a:endParaRPr b="0" lang="en-PH" sz="2000" spc="-1" strike="noStrike">
              <a:latin typeface="Arial"/>
            </a:endParaRPr>
          </a:p>
          <a:p>
            <a:pPr algn="just">
              <a:lnSpc>
                <a:spcPct val="100000"/>
              </a:lnSpc>
              <a:spcBef>
                <a:spcPts val="1417"/>
              </a:spcBef>
              <a:buNone/>
            </a:pPr>
            <a:endParaRPr b="0" lang="en-PH" sz="2000" spc="-1" strike="noStrike">
              <a:latin typeface="Arial"/>
            </a:endParaRPr>
          </a:p>
          <a:p>
            <a:pPr algn="just">
              <a:lnSpc>
                <a:spcPct val="100000"/>
              </a:lnSpc>
              <a:spcBef>
                <a:spcPts val="1417"/>
              </a:spcBef>
              <a:buNone/>
            </a:pPr>
            <a:r>
              <a:rPr b="0" lang="en-PH" sz="2000" spc="-1" strike="noStrike">
                <a:latin typeface="Lato"/>
              </a:rPr>
              <a:t>1. Trash cans where wastes are thrown should be covered so they will not attract harmful insects.</a:t>
            </a:r>
            <a:endParaRPr b="0" lang="en-PH" sz="2000" spc="-1" strike="noStrike">
              <a:latin typeface="Arial"/>
            </a:endParaRPr>
          </a:p>
          <a:p>
            <a:pPr algn="just">
              <a:lnSpc>
                <a:spcPct val="100000"/>
              </a:lnSpc>
              <a:spcBef>
                <a:spcPts val="1417"/>
              </a:spcBef>
              <a:buNone/>
            </a:pPr>
            <a:r>
              <a:rPr b="0" lang="en-PH" sz="2000" spc="-1" strike="noStrike">
                <a:latin typeface="Lato"/>
              </a:rPr>
              <a:t>2. Canals should be cleaned so they will not become breeding places of mosquitoes.</a:t>
            </a:r>
            <a:endParaRPr b="0" lang="en-PH" sz="2000" spc="-1" strike="noStrike">
              <a:latin typeface="Arial"/>
            </a:endParaRPr>
          </a:p>
          <a:p>
            <a:pPr algn="just">
              <a:lnSpc>
                <a:spcPct val="100000"/>
              </a:lnSpc>
              <a:spcBef>
                <a:spcPts val="1417"/>
              </a:spcBef>
              <a:buNone/>
            </a:pPr>
            <a:r>
              <a:rPr b="0" lang="en-PH" sz="2000" spc="-1" strike="noStrike">
                <a:latin typeface="Lato"/>
              </a:rPr>
              <a:t>3. Take care of the plants around your house. They make the surroundings cool and fresh.</a:t>
            </a:r>
            <a:endParaRPr b="0" lang="en-PH" sz="2000" spc="-1" strike="noStrike">
              <a:latin typeface="Arial"/>
            </a:endParaRPr>
          </a:p>
        </p:txBody>
      </p:sp>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40" name=""/>
          <p:cNvSpPr/>
          <p:nvPr/>
        </p:nvSpPr>
        <p:spPr>
          <a:xfrm>
            <a:off x="540000" y="180000"/>
            <a:ext cx="10078560" cy="898560"/>
          </a:xfrm>
          <a:custGeom>
            <a:avLst/>
            <a:gdLst/>
            <a:ahLst/>
            <a:rect l="l" t="t" r="r" b="b"/>
            <a:pathLst>
              <a:path w="28002" h="2502">
                <a:moveTo>
                  <a:pt x="416" y="0"/>
                </a:moveTo>
                <a:lnTo>
                  <a:pt x="417" y="0"/>
                </a:lnTo>
                <a:cubicBezTo>
                  <a:pt x="344" y="0"/>
                  <a:pt x="272" y="19"/>
                  <a:pt x="208" y="56"/>
                </a:cubicBezTo>
                <a:cubicBezTo>
                  <a:pt x="145" y="92"/>
                  <a:pt x="92" y="145"/>
                  <a:pt x="56" y="208"/>
                </a:cubicBezTo>
                <a:cubicBezTo>
                  <a:pt x="19" y="272"/>
                  <a:pt x="0" y="344"/>
                  <a:pt x="0" y="417"/>
                </a:cubicBezTo>
                <a:lnTo>
                  <a:pt x="0" y="2084"/>
                </a:lnTo>
                <a:lnTo>
                  <a:pt x="0" y="2084"/>
                </a:lnTo>
                <a:cubicBezTo>
                  <a:pt x="0" y="2157"/>
                  <a:pt x="19" y="2229"/>
                  <a:pt x="56" y="2293"/>
                </a:cubicBezTo>
                <a:cubicBezTo>
                  <a:pt x="92" y="2356"/>
                  <a:pt x="145" y="2409"/>
                  <a:pt x="208" y="2445"/>
                </a:cubicBezTo>
                <a:cubicBezTo>
                  <a:pt x="272" y="2482"/>
                  <a:pt x="344" y="2501"/>
                  <a:pt x="417" y="2501"/>
                </a:cubicBezTo>
                <a:lnTo>
                  <a:pt x="27584" y="2501"/>
                </a:lnTo>
                <a:lnTo>
                  <a:pt x="27584" y="2501"/>
                </a:lnTo>
                <a:cubicBezTo>
                  <a:pt x="27657" y="2501"/>
                  <a:pt x="27729" y="2482"/>
                  <a:pt x="27793" y="2445"/>
                </a:cubicBezTo>
                <a:cubicBezTo>
                  <a:pt x="27856" y="2409"/>
                  <a:pt x="27909" y="2356"/>
                  <a:pt x="27945" y="2293"/>
                </a:cubicBezTo>
                <a:cubicBezTo>
                  <a:pt x="27982" y="2229"/>
                  <a:pt x="28001" y="2157"/>
                  <a:pt x="28001" y="2084"/>
                </a:cubicBezTo>
                <a:lnTo>
                  <a:pt x="28001" y="416"/>
                </a:lnTo>
                <a:lnTo>
                  <a:pt x="28001" y="417"/>
                </a:lnTo>
                <a:lnTo>
                  <a:pt x="28001" y="417"/>
                </a:lnTo>
                <a:cubicBezTo>
                  <a:pt x="28001" y="344"/>
                  <a:pt x="27982" y="272"/>
                  <a:pt x="27945" y="208"/>
                </a:cubicBezTo>
                <a:cubicBezTo>
                  <a:pt x="27909" y="145"/>
                  <a:pt x="27856" y="92"/>
                  <a:pt x="27793" y="56"/>
                </a:cubicBezTo>
                <a:cubicBezTo>
                  <a:pt x="27729" y="19"/>
                  <a:pt x="27657" y="0"/>
                  <a:pt x="27584" y="0"/>
                </a:cubicBezTo>
                <a:lnTo>
                  <a:pt x="416" y="0"/>
                </a:lnTo>
              </a:path>
            </a:pathLst>
          </a:custGeom>
          <a:solidFill>
            <a:srgbClr val="350086"/>
          </a:solidFill>
          <a:ln w="76320">
            <a:solidFill>
              <a:srgbClr val="00ce96"/>
            </a:solidFill>
            <a:round/>
          </a:ln>
        </p:spPr>
        <p:style>
          <a:lnRef idx="0"/>
          <a:fillRef idx="0"/>
          <a:effectRef idx="0"/>
          <a:fontRef idx="minor"/>
        </p:style>
        <p:txBody>
          <a:bodyPr lIns="127800" rIns="127800" tIns="82800" bIns="82800" anchor="ctr">
            <a:noAutofit/>
          </a:bodyPr>
          <a:p>
            <a:pPr algn="ctr">
              <a:lnSpc>
                <a:spcPct val="100000"/>
              </a:lnSpc>
              <a:buNone/>
            </a:pPr>
            <a:r>
              <a:rPr b="1" lang="en-PH" sz="3600" spc="-1" strike="noStrike">
                <a:solidFill>
                  <a:srgbClr val="c2ff00"/>
                </a:solidFill>
                <a:latin typeface="Lato"/>
                <a:ea typeface="DejaVu Sans"/>
              </a:rPr>
              <a:t>What Affects Growth of Children</a:t>
            </a:r>
            <a:endParaRPr b="0" lang="en-PH" sz="3600" spc="-1" strike="noStrike">
              <a:latin typeface="Arial"/>
            </a:endParaRPr>
          </a:p>
        </p:txBody>
      </p:sp>
      <p:sp>
        <p:nvSpPr>
          <p:cNvPr id="341" name="PlaceHolder 1"/>
          <p:cNvSpPr>
            <a:spLocks noGrp="1"/>
          </p:cNvSpPr>
          <p:nvPr>
            <p:ph/>
          </p:nvPr>
        </p:nvSpPr>
        <p:spPr>
          <a:xfrm>
            <a:off x="609480" y="1260000"/>
            <a:ext cx="10971720" cy="4859280"/>
          </a:xfrm>
          <a:prstGeom prst="rect">
            <a:avLst/>
          </a:prstGeom>
          <a:noFill/>
          <a:ln w="0">
            <a:noFill/>
          </a:ln>
        </p:spPr>
        <p:txBody>
          <a:bodyPr lIns="0" rIns="0" tIns="0" bIns="0" anchor="t">
            <a:normAutofit/>
          </a:bodyPr>
          <a:p>
            <a:pPr algn="just">
              <a:lnSpc>
                <a:spcPct val="150000"/>
              </a:lnSpc>
              <a:spcBef>
                <a:spcPts val="1417"/>
              </a:spcBef>
              <a:buNone/>
            </a:pPr>
            <a:r>
              <a:rPr b="0" lang="en-PH" sz="2000" spc="-1" strike="noStrike">
                <a:latin typeface="Lato"/>
              </a:rPr>
              <a:t>Growing children need food to grow big and strong. Eating the right kind of food is important to keep children healthy.</a:t>
            </a:r>
            <a:endParaRPr b="0" lang="en-PH" sz="2000" spc="-1" strike="noStrike">
              <a:latin typeface="Arial"/>
            </a:endParaRPr>
          </a:p>
          <a:p>
            <a:pPr algn="just">
              <a:lnSpc>
                <a:spcPct val="150000"/>
              </a:lnSpc>
              <a:spcBef>
                <a:spcPts val="1417"/>
              </a:spcBef>
              <a:buNone/>
            </a:pPr>
            <a:endParaRPr b="0" lang="en-PH" sz="2000" spc="-1" strike="noStrike">
              <a:latin typeface="Arial"/>
            </a:endParaRPr>
          </a:p>
          <a:p>
            <a:pPr algn="just">
              <a:lnSpc>
                <a:spcPct val="150000"/>
              </a:lnSpc>
              <a:spcBef>
                <a:spcPts val="1417"/>
              </a:spcBef>
              <a:buNone/>
            </a:pPr>
            <a:r>
              <a:rPr b="0" lang="en-PH" sz="2000" spc="-1" strike="noStrike">
                <a:latin typeface="Lato"/>
              </a:rPr>
              <a:t>Your body is like a machine. Machines need fuel to make them work. Your body needs fuel, too. Your body needs food that contains vitamins and minerals for energy. The right food helps your body do different activities everyday.</a:t>
            </a:r>
            <a:endParaRPr b="0" lang="en-PH" sz="2000" spc="-1" strike="noStrike">
              <a:latin typeface="Arial"/>
            </a:endParaRPr>
          </a:p>
        </p:txBody>
      </p:sp>
      <p:sp>
        <p:nvSpPr>
          <p:cNvPr id="342" name=""/>
          <p:cNvSpPr/>
          <p:nvPr/>
        </p:nvSpPr>
        <p:spPr>
          <a:xfrm>
            <a:off x="4386240" y="2448000"/>
            <a:ext cx="3418560" cy="539280"/>
          </a:xfrm>
          <a:custGeom>
            <a:avLst/>
            <a:gdLst/>
            <a:ahLst/>
            <a:rect l="l" t="t" r="r" b="b"/>
            <a:pathLst>
              <a:path w="18502" h="2002">
                <a:moveTo>
                  <a:pt x="333" y="0"/>
                </a:moveTo>
                <a:lnTo>
                  <a:pt x="334" y="0"/>
                </a:lnTo>
                <a:cubicBezTo>
                  <a:pt x="275" y="0"/>
                  <a:pt x="217" y="15"/>
                  <a:pt x="167" y="45"/>
                </a:cubicBezTo>
                <a:cubicBezTo>
                  <a:pt x="116" y="74"/>
                  <a:pt x="74" y="116"/>
                  <a:pt x="45" y="167"/>
                </a:cubicBezTo>
                <a:cubicBezTo>
                  <a:pt x="15" y="217"/>
                  <a:pt x="0" y="275"/>
                  <a:pt x="0" y="334"/>
                </a:cubicBezTo>
                <a:lnTo>
                  <a:pt x="0" y="1667"/>
                </a:lnTo>
                <a:lnTo>
                  <a:pt x="0" y="1668"/>
                </a:lnTo>
                <a:cubicBezTo>
                  <a:pt x="0" y="1726"/>
                  <a:pt x="15" y="1784"/>
                  <a:pt x="45" y="1834"/>
                </a:cubicBezTo>
                <a:cubicBezTo>
                  <a:pt x="74" y="1885"/>
                  <a:pt x="116" y="1927"/>
                  <a:pt x="167" y="1956"/>
                </a:cubicBezTo>
                <a:cubicBezTo>
                  <a:pt x="217" y="1986"/>
                  <a:pt x="275" y="2001"/>
                  <a:pt x="334" y="2001"/>
                </a:cubicBezTo>
                <a:lnTo>
                  <a:pt x="18167" y="2001"/>
                </a:lnTo>
                <a:lnTo>
                  <a:pt x="18168" y="2001"/>
                </a:lnTo>
                <a:cubicBezTo>
                  <a:pt x="18226" y="2001"/>
                  <a:pt x="18284" y="1986"/>
                  <a:pt x="18334" y="1956"/>
                </a:cubicBezTo>
                <a:cubicBezTo>
                  <a:pt x="18385" y="1927"/>
                  <a:pt x="18427" y="1885"/>
                  <a:pt x="18456" y="1834"/>
                </a:cubicBezTo>
                <a:cubicBezTo>
                  <a:pt x="18486" y="1784"/>
                  <a:pt x="18501" y="1726"/>
                  <a:pt x="18501" y="1668"/>
                </a:cubicBezTo>
                <a:lnTo>
                  <a:pt x="18501" y="333"/>
                </a:lnTo>
                <a:lnTo>
                  <a:pt x="18501" y="334"/>
                </a:lnTo>
                <a:lnTo>
                  <a:pt x="18501" y="334"/>
                </a:lnTo>
                <a:cubicBezTo>
                  <a:pt x="18501" y="275"/>
                  <a:pt x="18486" y="217"/>
                  <a:pt x="18456" y="167"/>
                </a:cubicBezTo>
                <a:cubicBezTo>
                  <a:pt x="18427" y="116"/>
                  <a:pt x="18385" y="74"/>
                  <a:pt x="18334" y="45"/>
                </a:cubicBezTo>
                <a:cubicBezTo>
                  <a:pt x="18284" y="15"/>
                  <a:pt x="18226" y="0"/>
                  <a:pt x="18168" y="0"/>
                </a:cubicBezTo>
                <a:lnTo>
                  <a:pt x="333" y="0"/>
                </a:lnTo>
              </a:path>
            </a:pathLst>
          </a:custGeom>
          <a:solidFill>
            <a:srgbClr val="960033"/>
          </a:solidFill>
          <a:ln w="76320">
            <a:solidFill>
              <a:srgbClr val="000000"/>
            </a:solidFill>
            <a:round/>
          </a:ln>
        </p:spPr>
        <p:style>
          <a:lnRef idx="0"/>
          <a:fillRef idx="0"/>
          <a:effectRef idx="0"/>
          <a:fontRef idx="minor"/>
        </p:style>
        <p:txBody>
          <a:bodyPr lIns="127800" rIns="127800" tIns="82800" bIns="82800" anchor="ctr">
            <a:noAutofit/>
          </a:bodyPr>
          <a:p>
            <a:pPr algn="ctr">
              <a:lnSpc>
                <a:spcPct val="100000"/>
              </a:lnSpc>
              <a:buNone/>
            </a:pPr>
            <a:r>
              <a:rPr b="1" lang="en-PH" sz="2400" spc="-1" strike="noStrike">
                <a:solidFill>
                  <a:srgbClr val="00ffba"/>
                </a:solidFill>
                <a:latin typeface="Lato"/>
                <a:ea typeface="DejaVu Sans"/>
              </a:rPr>
              <a:t>Right Food to Eat</a:t>
            </a:r>
            <a:endParaRPr b="0" lang="en-PH" sz="2400" spc="-1" strike="noStrike">
              <a:latin typeface="Arial"/>
            </a:endParaRPr>
          </a:p>
        </p:txBody>
      </p:sp>
    </p:spTree>
  </p:cSld>
  <mc:AlternateContent>
    <mc:Choice Requires="p14">
      <p:transition spd="slow" p14:dur="2000"/>
    </mc:Choice>
    <mc:Fallback>
      <p:transition spd="slow"/>
    </mc:Fallback>
  </mc:AlternateContent>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17" name=""/>
          <p:cNvSpPr/>
          <p:nvPr/>
        </p:nvSpPr>
        <p:spPr>
          <a:xfrm>
            <a:off x="3756960" y="792000"/>
            <a:ext cx="4678200" cy="539280"/>
          </a:xfrm>
          <a:custGeom>
            <a:avLst/>
            <a:gdLst/>
            <a:ahLst/>
            <a:rect l="l" t="t" r="r" b="b"/>
            <a:pathLst>
              <a:path w="18502" h="2002">
                <a:moveTo>
                  <a:pt x="333" y="0"/>
                </a:moveTo>
                <a:lnTo>
                  <a:pt x="334" y="0"/>
                </a:lnTo>
                <a:cubicBezTo>
                  <a:pt x="275" y="0"/>
                  <a:pt x="217" y="15"/>
                  <a:pt x="167" y="45"/>
                </a:cubicBezTo>
                <a:cubicBezTo>
                  <a:pt x="116" y="74"/>
                  <a:pt x="74" y="116"/>
                  <a:pt x="45" y="167"/>
                </a:cubicBezTo>
                <a:cubicBezTo>
                  <a:pt x="15" y="217"/>
                  <a:pt x="0" y="275"/>
                  <a:pt x="0" y="334"/>
                </a:cubicBezTo>
                <a:lnTo>
                  <a:pt x="0" y="1667"/>
                </a:lnTo>
                <a:lnTo>
                  <a:pt x="0" y="1668"/>
                </a:lnTo>
                <a:cubicBezTo>
                  <a:pt x="0" y="1726"/>
                  <a:pt x="15" y="1784"/>
                  <a:pt x="45" y="1834"/>
                </a:cubicBezTo>
                <a:cubicBezTo>
                  <a:pt x="74" y="1885"/>
                  <a:pt x="116" y="1927"/>
                  <a:pt x="167" y="1956"/>
                </a:cubicBezTo>
                <a:cubicBezTo>
                  <a:pt x="217" y="1986"/>
                  <a:pt x="275" y="2001"/>
                  <a:pt x="334" y="2001"/>
                </a:cubicBezTo>
                <a:lnTo>
                  <a:pt x="18167" y="2001"/>
                </a:lnTo>
                <a:lnTo>
                  <a:pt x="18168" y="2001"/>
                </a:lnTo>
                <a:cubicBezTo>
                  <a:pt x="18226" y="2001"/>
                  <a:pt x="18284" y="1986"/>
                  <a:pt x="18334" y="1956"/>
                </a:cubicBezTo>
                <a:cubicBezTo>
                  <a:pt x="18385" y="1927"/>
                  <a:pt x="18427" y="1885"/>
                  <a:pt x="18456" y="1834"/>
                </a:cubicBezTo>
                <a:cubicBezTo>
                  <a:pt x="18486" y="1784"/>
                  <a:pt x="18501" y="1726"/>
                  <a:pt x="18501" y="1668"/>
                </a:cubicBezTo>
                <a:lnTo>
                  <a:pt x="18501" y="333"/>
                </a:lnTo>
                <a:lnTo>
                  <a:pt x="18501" y="334"/>
                </a:lnTo>
                <a:lnTo>
                  <a:pt x="18501" y="334"/>
                </a:lnTo>
                <a:cubicBezTo>
                  <a:pt x="18501" y="275"/>
                  <a:pt x="18486" y="217"/>
                  <a:pt x="18456" y="167"/>
                </a:cubicBezTo>
                <a:cubicBezTo>
                  <a:pt x="18427" y="116"/>
                  <a:pt x="18385" y="74"/>
                  <a:pt x="18334" y="45"/>
                </a:cubicBezTo>
                <a:cubicBezTo>
                  <a:pt x="18284" y="15"/>
                  <a:pt x="18226" y="0"/>
                  <a:pt x="18168" y="0"/>
                </a:cubicBezTo>
                <a:lnTo>
                  <a:pt x="333" y="0"/>
                </a:lnTo>
              </a:path>
            </a:pathLst>
          </a:custGeom>
          <a:solidFill>
            <a:srgbClr val="960033"/>
          </a:solidFill>
          <a:ln w="76320">
            <a:solidFill>
              <a:srgbClr val="000000"/>
            </a:solidFill>
            <a:round/>
          </a:ln>
        </p:spPr>
        <p:style>
          <a:lnRef idx="0"/>
          <a:fillRef idx="0"/>
          <a:effectRef idx="0"/>
          <a:fontRef idx="minor"/>
        </p:style>
        <p:txBody>
          <a:bodyPr lIns="127800" rIns="127800" tIns="82800" bIns="82800" anchor="ctr">
            <a:noAutofit/>
          </a:bodyPr>
          <a:p>
            <a:pPr algn="ctr">
              <a:lnSpc>
                <a:spcPct val="100000"/>
              </a:lnSpc>
              <a:buNone/>
            </a:pPr>
            <a:r>
              <a:rPr b="1" lang="en-PH" sz="2400" spc="-1" strike="noStrike">
                <a:solidFill>
                  <a:srgbClr val="00ffba"/>
                </a:solidFill>
                <a:latin typeface="Lato"/>
                <a:ea typeface="DejaVu Sans"/>
              </a:rPr>
              <a:t>Becoming a Healthy Child</a:t>
            </a:r>
            <a:endParaRPr b="0" lang="en-PH" sz="2400" spc="-1" strike="noStrike">
              <a:latin typeface="Arial"/>
            </a:endParaRPr>
          </a:p>
        </p:txBody>
      </p:sp>
      <p:sp>
        <p:nvSpPr>
          <p:cNvPr id="418" name="PlaceHolder 1"/>
          <p:cNvSpPr>
            <a:spLocks noGrp="1"/>
          </p:cNvSpPr>
          <p:nvPr>
            <p:ph/>
          </p:nvPr>
        </p:nvSpPr>
        <p:spPr>
          <a:xfrm>
            <a:off x="609480" y="1604520"/>
            <a:ext cx="5870520" cy="3976920"/>
          </a:xfrm>
          <a:prstGeom prst="rect">
            <a:avLst/>
          </a:prstGeom>
          <a:noFill/>
          <a:ln w="0">
            <a:noFill/>
          </a:ln>
        </p:spPr>
        <p:txBody>
          <a:bodyPr lIns="0" rIns="0" tIns="0" bIns="0" anchor="t">
            <a:normAutofit/>
          </a:bodyPr>
          <a:p>
            <a:pPr algn="just">
              <a:lnSpc>
                <a:spcPct val="100000"/>
              </a:lnSpc>
              <a:spcBef>
                <a:spcPts val="1417"/>
              </a:spcBef>
              <a:buNone/>
            </a:pPr>
            <a:r>
              <a:rPr b="0" lang="en-PH" sz="2000" spc="-1" strike="noStrike">
                <a:latin typeface="Lato"/>
              </a:rPr>
              <a:t>A child who practices good health habits becomes fit and healthy. A healthy child:</a:t>
            </a:r>
            <a:endParaRPr b="0" lang="en-PH" sz="2000" spc="-1" strike="noStrike">
              <a:latin typeface="Arial"/>
            </a:endParaRPr>
          </a:p>
          <a:p>
            <a:pPr marL="216000" indent="-216000" algn="just">
              <a:lnSpc>
                <a:spcPct val="100000"/>
              </a:lnSpc>
              <a:spcBef>
                <a:spcPts val="1417"/>
              </a:spcBef>
              <a:buClr>
                <a:srgbClr val="000000"/>
              </a:buClr>
              <a:buSzPct val="45000"/>
              <a:buFont typeface="Wingdings" charset="2"/>
              <a:buChar char=""/>
            </a:pPr>
            <a:r>
              <a:rPr b="0" lang="en-PH" sz="2000" spc="-1" strike="noStrike">
                <a:latin typeface="Lato"/>
              </a:rPr>
              <a:t>has good posture</a:t>
            </a:r>
            <a:endParaRPr b="0" lang="en-PH" sz="2000" spc="-1" strike="noStrike">
              <a:latin typeface="Arial"/>
            </a:endParaRPr>
          </a:p>
          <a:p>
            <a:pPr marL="216000" indent="-216000" algn="just">
              <a:lnSpc>
                <a:spcPct val="100000"/>
              </a:lnSpc>
              <a:spcBef>
                <a:spcPts val="1417"/>
              </a:spcBef>
              <a:buClr>
                <a:srgbClr val="000000"/>
              </a:buClr>
              <a:buSzPct val="45000"/>
              <a:buFont typeface="Wingdings" charset="2"/>
              <a:buChar char=""/>
            </a:pPr>
            <a:r>
              <a:rPr b="0" lang="en-PH" sz="2000" spc="-1" strike="noStrike">
                <a:latin typeface="Lato"/>
              </a:rPr>
              <a:t>has strong body</a:t>
            </a:r>
            <a:endParaRPr b="0" lang="en-PH" sz="2000" spc="-1" strike="noStrike">
              <a:latin typeface="Arial"/>
            </a:endParaRPr>
          </a:p>
          <a:p>
            <a:pPr marL="216000" indent="-216000" algn="just">
              <a:lnSpc>
                <a:spcPct val="100000"/>
              </a:lnSpc>
              <a:spcBef>
                <a:spcPts val="1417"/>
              </a:spcBef>
              <a:buClr>
                <a:srgbClr val="000000"/>
              </a:buClr>
              <a:buSzPct val="45000"/>
              <a:buFont typeface="Wingdings" charset="2"/>
              <a:buChar char=""/>
            </a:pPr>
            <a:r>
              <a:rPr b="0" lang="en-PH" sz="2000" spc="-1" strike="noStrike">
                <a:latin typeface="Lato"/>
              </a:rPr>
              <a:t>can play and study well</a:t>
            </a:r>
            <a:endParaRPr b="0" lang="en-PH" sz="2000" spc="-1" strike="noStrike">
              <a:latin typeface="Arial"/>
            </a:endParaRPr>
          </a:p>
          <a:p>
            <a:pPr marL="216000" indent="-216000" algn="just">
              <a:lnSpc>
                <a:spcPct val="100000"/>
              </a:lnSpc>
              <a:spcBef>
                <a:spcPts val="1417"/>
              </a:spcBef>
              <a:buClr>
                <a:srgbClr val="000000"/>
              </a:buClr>
              <a:buSzPct val="45000"/>
              <a:buFont typeface="Wingdings" charset="2"/>
              <a:buChar char=""/>
            </a:pPr>
            <a:r>
              <a:rPr b="0" lang="en-PH" sz="2000" spc="-1" strike="noStrike">
                <a:latin typeface="Lato"/>
              </a:rPr>
              <a:t>is friendly to everyone</a:t>
            </a:r>
            <a:endParaRPr b="0" lang="en-PH" sz="2000" spc="-1" strike="noStrike">
              <a:latin typeface="Arial"/>
            </a:endParaRPr>
          </a:p>
          <a:p>
            <a:pPr marL="216000" indent="-216000" algn="just">
              <a:lnSpc>
                <a:spcPct val="100000"/>
              </a:lnSpc>
              <a:spcBef>
                <a:spcPts val="1417"/>
              </a:spcBef>
              <a:buClr>
                <a:srgbClr val="000000"/>
              </a:buClr>
              <a:buSzPct val="45000"/>
              <a:buFont typeface="Wingdings" charset="2"/>
              <a:buChar char=""/>
            </a:pPr>
            <a:r>
              <a:rPr b="0" lang="en-PH" sz="2000" spc="-1" strike="noStrike">
                <a:latin typeface="Lato"/>
              </a:rPr>
              <a:t>has a positive attitude</a:t>
            </a:r>
            <a:endParaRPr b="0" lang="en-PH" sz="2000" spc="-1" strike="noStrike">
              <a:latin typeface="Arial"/>
            </a:endParaRPr>
          </a:p>
        </p:txBody>
      </p:sp>
      <p:pic>
        <p:nvPicPr>
          <p:cNvPr id="419" name="" descr=""/>
          <p:cNvPicPr/>
          <p:nvPr/>
        </p:nvPicPr>
        <p:blipFill>
          <a:blip r:embed="rId1"/>
          <a:stretch/>
        </p:blipFill>
        <p:spPr>
          <a:xfrm>
            <a:off x="6935760" y="1800000"/>
            <a:ext cx="4944240" cy="3330720"/>
          </a:xfrm>
          <a:prstGeom prst="rect">
            <a:avLst/>
          </a:prstGeom>
          <a:ln w="0">
            <a:noFill/>
          </a:ln>
        </p:spPr>
      </p:pic>
      <p:sp>
        <p:nvSpPr>
          <p:cNvPr id="420" name=""/>
          <p:cNvSpPr/>
          <p:nvPr/>
        </p:nvSpPr>
        <p:spPr>
          <a:xfrm>
            <a:off x="8388000" y="5238360"/>
            <a:ext cx="1979640" cy="35964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buNone/>
            </a:pPr>
            <a:r>
              <a:rPr b="0" lang="en-PH" sz="1400" spc="-1" strike="noStrike">
                <a:solidFill>
                  <a:srgbClr val="000000"/>
                </a:solidFill>
                <a:latin typeface="Lato"/>
                <a:ea typeface="DejaVu Sans"/>
              </a:rPr>
              <a:t>A healthy child</a:t>
            </a:r>
            <a:endParaRPr b="0" lang="en-PH" sz="1400" spc="-1" strike="noStrike">
              <a:latin typeface="Arial"/>
            </a:endParaRPr>
          </a:p>
        </p:txBody>
      </p:sp>
    </p:spTree>
  </p:cSld>
  <mc:AlternateContent>
    <mc:Choice Requires="p14">
      <p:transition spd="slow" p14:dur="2000"/>
    </mc:Choice>
    <mc:Fallback>
      <p:transition spd="slow"/>
    </mc:Fallback>
  </mc:AlternateContent>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43" name=""/>
          <p:cNvSpPr/>
          <p:nvPr/>
        </p:nvSpPr>
        <p:spPr>
          <a:xfrm>
            <a:off x="4386240" y="792000"/>
            <a:ext cx="3418560" cy="539280"/>
          </a:xfrm>
          <a:custGeom>
            <a:avLst/>
            <a:gdLst/>
            <a:ahLst/>
            <a:rect l="l" t="t" r="r" b="b"/>
            <a:pathLst>
              <a:path w="18502" h="2002">
                <a:moveTo>
                  <a:pt x="333" y="0"/>
                </a:moveTo>
                <a:lnTo>
                  <a:pt x="334" y="0"/>
                </a:lnTo>
                <a:cubicBezTo>
                  <a:pt x="275" y="0"/>
                  <a:pt x="217" y="15"/>
                  <a:pt x="167" y="45"/>
                </a:cubicBezTo>
                <a:cubicBezTo>
                  <a:pt x="116" y="74"/>
                  <a:pt x="74" y="116"/>
                  <a:pt x="45" y="167"/>
                </a:cubicBezTo>
                <a:cubicBezTo>
                  <a:pt x="15" y="217"/>
                  <a:pt x="0" y="275"/>
                  <a:pt x="0" y="334"/>
                </a:cubicBezTo>
                <a:lnTo>
                  <a:pt x="0" y="1667"/>
                </a:lnTo>
                <a:lnTo>
                  <a:pt x="0" y="1668"/>
                </a:lnTo>
                <a:cubicBezTo>
                  <a:pt x="0" y="1726"/>
                  <a:pt x="15" y="1784"/>
                  <a:pt x="45" y="1834"/>
                </a:cubicBezTo>
                <a:cubicBezTo>
                  <a:pt x="74" y="1885"/>
                  <a:pt x="116" y="1927"/>
                  <a:pt x="167" y="1956"/>
                </a:cubicBezTo>
                <a:cubicBezTo>
                  <a:pt x="217" y="1986"/>
                  <a:pt x="275" y="2001"/>
                  <a:pt x="334" y="2001"/>
                </a:cubicBezTo>
                <a:lnTo>
                  <a:pt x="18167" y="2001"/>
                </a:lnTo>
                <a:lnTo>
                  <a:pt x="18168" y="2001"/>
                </a:lnTo>
                <a:cubicBezTo>
                  <a:pt x="18226" y="2001"/>
                  <a:pt x="18284" y="1986"/>
                  <a:pt x="18334" y="1956"/>
                </a:cubicBezTo>
                <a:cubicBezTo>
                  <a:pt x="18385" y="1927"/>
                  <a:pt x="18427" y="1885"/>
                  <a:pt x="18456" y="1834"/>
                </a:cubicBezTo>
                <a:cubicBezTo>
                  <a:pt x="18486" y="1784"/>
                  <a:pt x="18501" y="1726"/>
                  <a:pt x="18501" y="1668"/>
                </a:cubicBezTo>
                <a:lnTo>
                  <a:pt x="18501" y="333"/>
                </a:lnTo>
                <a:lnTo>
                  <a:pt x="18501" y="334"/>
                </a:lnTo>
                <a:lnTo>
                  <a:pt x="18501" y="334"/>
                </a:lnTo>
                <a:cubicBezTo>
                  <a:pt x="18501" y="275"/>
                  <a:pt x="18486" y="217"/>
                  <a:pt x="18456" y="167"/>
                </a:cubicBezTo>
                <a:cubicBezTo>
                  <a:pt x="18427" y="116"/>
                  <a:pt x="18385" y="74"/>
                  <a:pt x="18334" y="45"/>
                </a:cubicBezTo>
                <a:cubicBezTo>
                  <a:pt x="18284" y="15"/>
                  <a:pt x="18226" y="0"/>
                  <a:pt x="18168" y="0"/>
                </a:cubicBezTo>
                <a:lnTo>
                  <a:pt x="333" y="0"/>
                </a:lnTo>
              </a:path>
            </a:pathLst>
          </a:custGeom>
          <a:solidFill>
            <a:srgbClr val="960033"/>
          </a:solidFill>
          <a:ln w="76320">
            <a:solidFill>
              <a:srgbClr val="000000"/>
            </a:solidFill>
            <a:round/>
          </a:ln>
        </p:spPr>
        <p:style>
          <a:lnRef idx="0"/>
          <a:fillRef idx="0"/>
          <a:effectRef idx="0"/>
          <a:fontRef idx="minor"/>
        </p:style>
        <p:txBody>
          <a:bodyPr lIns="127800" rIns="127800" tIns="82800" bIns="82800" anchor="ctr">
            <a:noAutofit/>
          </a:bodyPr>
          <a:p>
            <a:pPr algn="ctr">
              <a:lnSpc>
                <a:spcPct val="100000"/>
              </a:lnSpc>
              <a:buNone/>
            </a:pPr>
            <a:r>
              <a:rPr b="1" lang="en-PH" sz="2400" spc="-1" strike="noStrike">
                <a:solidFill>
                  <a:srgbClr val="00ffba"/>
                </a:solidFill>
                <a:latin typeface="Lato"/>
                <a:ea typeface="DejaVu Sans"/>
              </a:rPr>
              <a:t>Carbohydrates and Fats</a:t>
            </a:r>
            <a:endParaRPr b="0" lang="en-PH" sz="2400" spc="-1" strike="noStrike">
              <a:latin typeface="Arial"/>
            </a:endParaRPr>
          </a:p>
        </p:txBody>
      </p:sp>
      <p:sp>
        <p:nvSpPr>
          <p:cNvPr id="344" name="PlaceHolder 1"/>
          <p:cNvSpPr>
            <a:spLocks noGrp="1"/>
          </p:cNvSpPr>
          <p:nvPr>
            <p:ph/>
          </p:nvPr>
        </p:nvSpPr>
        <p:spPr>
          <a:xfrm>
            <a:off x="900000" y="1620000"/>
            <a:ext cx="10971720" cy="1979280"/>
          </a:xfrm>
          <a:prstGeom prst="rect">
            <a:avLst/>
          </a:prstGeom>
          <a:noFill/>
          <a:ln w="0">
            <a:noFill/>
          </a:ln>
        </p:spPr>
        <p:txBody>
          <a:bodyPr lIns="0" rIns="0" tIns="0" bIns="0" anchor="t">
            <a:normAutofit/>
          </a:bodyPr>
          <a:p>
            <a:pPr algn="just">
              <a:lnSpc>
                <a:spcPct val="100000"/>
              </a:lnSpc>
              <a:spcBef>
                <a:spcPts val="1417"/>
              </a:spcBef>
              <a:buNone/>
            </a:pPr>
            <a:r>
              <a:rPr b="0" lang="en-PH" sz="2000" spc="-1" strike="noStrike">
                <a:latin typeface="Lato"/>
              </a:rPr>
              <a:t>You need food for energy. Energy keeps your muscles working.</a:t>
            </a:r>
            <a:endParaRPr b="0" lang="en-PH" sz="2000" spc="-1" strike="noStrike">
              <a:latin typeface="Arial"/>
            </a:endParaRPr>
          </a:p>
          <a:p>
            <a:pPr algn="just">
              <a:lnSpc>
                <a:spcPct val="100000"/>
              </a:lnSpc>
              <a:spcBef>
                <a:spcPts val="1417"/>
              </a:spcBef>
              <a:buNone/>
            </a:pPr>
            <a:r>
              <a:rPr b="0" lang="en-PH" sz="2000" spc="-1" strike="noStrike">
                <a:latin typeface="Lato"/>
              </a:rPr>
              <a:t>Carbohydrates and fats are energy foods. They are called </a:t>
            </a:r>
            <a:r>
              <a:rPr b="1" lang="en-PH" sz="2000" spc="-1" strike="noStrike">
                <a:latin typeface="Lato"/>
              </a:rPr>
              <a:t>Go</a:t>
            </a:r>
            <a:r>
              <a:rPr b="0" lang="en-PH" sz="2000" spc="-1" strike="noStrike">
                <a:latin typeface="Lato"/>
              </a:rPr>
              <a:t> </a:t>
            </a:r>
            <a:r>
              <a:rPr b="1" lang="en-PH" sz="2000" spc="-1" strike="noStrike">
                <a:latin typeface="Lato"/>
              </a:rPr>
              <a:t>foods</a:t>
            </a:r>
            <a:r>
              <a:rPr b="0" lang="en-PH" sz="2000" spc="-1" strike="noStrike">
                <a:latin typeface="Lato"/>
              </a:rPr>
              <a:t>. Go foods serve as fuel for the body because they give the energy your body needs.</a:t>
            </a:r>
            <a:endParaRPr b="0" lang="en-PH" sz="2000" spc="-1" strike="noStrike">
              <a:latin typeface="Arial"/>
            </a:endParaRPr>
          </a:p>
          <a:p>
            <a:pPr algn="just">
              <a:lnSpc>
                <a:spcPct val="100000"/>
              </a:lnSpc>
              <a:spcBef>
                <a:spcPts val="1417"/>
              </a:spcBef>
              <a:buNone/>
            </a:pPr>
            <a:r>
              <a:rPr b="0" lang="en-PH" sz="2000" spc="-1" strike="noStrike">
                <a:latin typeface="Lato"/>
              </a:rPr>
              <a:t>Examples of food rich in carbohydrates are bread, rice, noodles, potatoes, and corn. When you eat food rich in carbohydrates, you are giving your body a lot of energy.</a:t>
            </a:r>
            <a:endParaRPr b="0" lang="en-PH" sz="2000" spc="-1" strike="noStrike">
              <a:latin typeface="Arial"/>
            </a:endParaRPr>
          </a:p>
        </p:txBody>
      </p:sp>
      <p:sp>
        <p:nvSpPr>
          <p:cNvPr id="345" name=""/>
          <p:cNvSpPr/>
          <p:nvPr/>
        </p:nvSpPr>
        <p:spPr>
          <a:xfrm>
            <a:off x="900360" y="3636000"/>
            <a:ext cx="8098920" cy="1763280"/>
          </a:xfrm>
          <a:prstGeom prst="rect">
            <a:avLst/>
          </a:prstGeom>
          <a:noFill/>
          <a:ln w="0">
            <a:noFill/>
          </a:ln>
        </p:spPr>
        <p:style>
          <a:lnRef idx="0"/>
          <a:fillRef idx="0"/>
          <a:effectRef idx="0"/>
          <a:fontRef idx="minor"/>
        </p:style>
        <p:txBody>
          <a:bodyPr lIns="0" rIns="0" tIns="0" bIns="0" anchor="t">
            <a:normAutofit/>
          </a:bodyPr>
          <a:p>
            <a:pPr algn="just">
              <a:lnSpc>
                <a:spcPct val="100000"/>
              </a:lnSpc>
              <a:spcBef>
                <a:spcPts val="1417"/>
              </a:spcBef>
              <a:buNone/>
            </a:pPr>
            <a:r>
              <a:rPr b="0" lang="en-PH" sz="2000" spc="-1" strike="noStrike">
                <a:solidFill>
                  <a:srgbClr val="000000"/>
                </a:solidFill>
                <a:latin typeface="Lato"/>
                <a:ea typeface="DejaVu Sans"/>
              </a:rPr>
              <a:t>Bananas and potatoes are high energy foods. Fatty food includes butter, margarine, and vegetable oil.</a:t>
            </a:r>
            <a:endParaRPr b="0" lang="en-PH" sz="2000" spc="-1" strike="noStrike">
              <a:latin typeface="Arial"/>
            </a:endParaRPr>
          </a:p>
          <a:p>
            <a:pPr algn="just">
              <a:lnSpc>
                <a:spcPct val="100000"/>
              </a:lnSpc>
              <a:spcBef>
                <a:spcPts val="1417"/>
              </a:spcBef>
              <a:buNone/>
            </a:pPr>
            <a:r>
              <a:rPr b="0" lang="en-PH" sz="2000" spc="-1" strike="noStrike">
                <a:solidFill>
                  <a:srgbClr val="000000"/>
                </a:solidFill>
                <a:latin typeface="Lato"/>
                <a:ea typeface="DejaVu Sans"/>
              </a:rPr>
              <a:t>When you eat too much fatty food, you store extra fats in your body. Too much fat is not good for the body because it can cause different heart diseases.</a:t>
            </a:r>
            <a:endParaRPr b="0" lang="en-PH" sz="2000" spc="-1" strike="noStrike">
              <a:latin typeface="Arial"/>
            </a:endParaRPr>
          </a:p>
        </p:txBody>
      </p:sp>
      <p:pic>
        <p:nvPicPr>
          <p:cNvPr id="346" name="" descr=""/>
          <p:cNvPicPr/>
          <p:nvPr/>
        </p:nvPicPr>
        <p:blipFill>
          <a:blip r:embed="rId1"/>
          <a:stretch/>
        </p:blipFill>
        <p:spPr>
          <a:xfrm>
            <a:off x="9156240" y="3373920"/>
            <a:ext cx="2363040" cy="2385360"/>
          </a:xfrm>
          <a:prstGeom prst="rect">
            <a:avLst/>
          </a:prstGeom>
          <a:ln w="0">
            <a:noFill/>
          </a:ln>
        </p:spPr>
      </p:pic>
      <p:sp>
        <p:nvSpPr>
          <p:cNvPr id="347" name=""/>
          <p:cNvSpPr/>
          <p:nvPr/>
        </p:nvSpPr>
        <p:spPr>
          <a:xfrm>
            <a:off x="9180000" y="5760000"/>
            <a:ext cx="2318040" cy="30168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buNone/>
            </a:pPr>
            <a:r>
              <a:rPr b="0" lang="en-PH" sz="1400" spc="-1" strike="noStrike">
                <a:solidFill>
                  <a:srgbClr val="000000"/>
                </a:solidFill>
                <a:latin typeface="Lato"/>
                <a:ea typeface="DejaVu Sans"/>
              </a:rPr>
              <a:t>Foods rich in carbohydrates</a:t>
            </a:r>
            <a:endParaRPr b="0" lang="en-PH" sz="1400" spc="-1" strike="noStrike">
              <a:latin typeface="Arial"/>
            </a:endParaRPr>
          </a:p>
        </p:txBody>
      </p:sp>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48" name=""/>
          <p:cNvSpPr/>
          <p:nvPr/>
        </p:nvSpPr>
        <p:spPr>
          <a:xfrm>
            <a:off x="4386240" y="792000"/>
            <a:ext cx="3418560" cy="539280"/>
          </a:xfrm>
          <a:custGeom>
            <a:avLst/>
            <a:gdLst/>
            <a:ahLst/>
            <a:rect l="l" t="t" r="r" b="b"/>
            <a:pathLst>
              <a:path w="18502" h="2002">
                <a:moveTo>
                  <a:pt x="333" y="0"/>
                </a:moveTo>
                <a:lnTo>
                  <a:pt x="334" y="0"/>
                </a:lnTo>
                <a:cubicBezTo>
                  <a:pt x="275" y="0"/>
                  <a:pt x="217" y="15"/>
                  <a:pt x="167" y="45"/>
                </a:cubicBezTo>
                <a:cubicBezTo>
                  <a:pt x="116" y="74"/>
                  <a:pt x="74" y="116"/>
                  <a:pt x="45" y="167"/>
                </a:cubicBezTo>
                <a:cubicBezTo>
                  <a:pt x="15" y="217"/>
                  <a:pt x="0" y="275"/>
                  <a:pt x="0" y="334"/>
                </a:cubicBezTo>
                <a:lnTo>
                  <a:pt x="0" y="1667"/>
                </a:lnTo>
                <a:lnTo>
                  <a:pt x="0" y="1668"/>
                </a:lnTo>
                <a:cubicBezTo>
                  <a:pt x="0" y="1726"/>
                  <a:pt x="15" y="1784"/>
                  <a:pt x="45" y="1834"/>
                </a:cubicBezTo>
                <a:cubicBezTo>
                  <a:pt x="74" y="1885"/>
                  <a:pt x="116" y="1927"/>
                  <a:pt x="167" y="1956"/>
                </a:cubicBezTo>
                <a:cubicBezTo>
                  <a:pt x="217" y="1986"/>
                  <a:pt x="275" y="2001"/>
                  <a:pt x="334" y="2001"/>
                </a:cubicBezTo>
                <a:lnTo>
                  <a:pt x="18167" y="2001"/>
                </a:lnTo>
                <a:lnTo>
                  <a:pt x="18168" y="2001"/>
                </a:lnTo>
                <a:cubicBezTo>
                  <a:pt x="18226" y="2001"/>
                  <a:pt x="18284" y="1986"/>
                  <a:pt x="18334" y="1956"/>
                </a:cubicBezTo>
                <a:cubicBezTo>
                  <a:pt x="18385" y="1927"/>
                  <a:pt x="18427" y="1885"/>
                  <a:pt x="18456" y="1834"/>
                </a:cubicBezTo>
                <a:cubicBezTo>
                  <a:pt x="18486" y="1784"/>
                  <a:pt x="18501" y="1726"/>
                  <a:pt x="18501" y="1668"/>
                </a:cubicBezTo>
                <a:lnTo>
                  <a:pt x="18501" y="333"/>
                </a:lnTo>
                <a:lnTo>
                  <a:pt x="18501" y="334"/>
                </a:lnTo>
                <a:lnTo>
                  <a:pt x="18501" y="334"/>
                </a:lnTo>
                <a:cubicBezTo>
                  <a:pt x="18501" y="275"/>
                  <a:pt x="18486" y="217"/>
                  <a:pt x="18456" y="167"/>
                </a:cubicBezTo>
                <a:cubicBezTo>
                  <a:pt x="18427" y="116"/>
                  <a:pt x="18385" y="74"/>
                  <a:pt x="18334" y="45"/>
                </a:cubicBezTo>
                <a:cubicBezTo>
                  <a:pt x="18284" y="15"/>
                  <a:pt x="18226" y="0"/>
                  <a:pt x="18168" y="0"/>
                </a:cubicBezTo>
                <a:lnTo>
                  <a:pt x="333" y="0"/>
                </a:lnTo>
              </a:path>
            </a:pathLst>
          </a:custGeom>
          <a:solidFill>
            <a:srgbClr val="960033"/>
          </a:solidFill>
          <a:ln w="76320">
            <a:solidFill>
              <a:srgbClr val="000000"/>
            </a:solidFill>
            <a:round/>
          </a:ln>
        </p:spPr>
        <p:style>
          <a:lnRef idx="0"/>
          <a:fillRef idx="0"/>
          <a:effectRef idx="0"/>
          <a:fontRef idx="minor"/>
        </p:style>
        <p:txBody>
          <a:bodyPr lIns="127800" rIns="127800" tIns="82800" bIns="82800" anchor="ctr">
            <a:noAutofit/>
          </a:bodyPr>
          <a:p>
            <a:pPr algn="ctr">
              <a:lnSpc>
                <a:spcPct val="100000"/>
              </a:lnSpc>
              <a:buNone/>
            </a:pPr>
            <a:r>
              <a:rPr b="1" lang="en-PH" sz="2400" spc="-1" strike="noStrike">
                <a:solidFill>
                  <a:srgbClr val="00ffba"/>
                </a:solidFill>
                <a:latin typeface="Lato"/>
                <a:ea typeface="DejaVu Sans"/>
              </a:rPr>
              <a:t>Protein</a:t>
            </a:r>
            <a:endParaRPr b="0" lang="en-PH" sz="2400" spc="-1" strike="noStrike">
              <a:latin typeface="Arial"/>
            </a:endParaRPr>
          </a:p>
        </p:txBody>
      </p:sp>
      <p:sp>
        <p:nvSpPr>
          <p:cNvPr id="349" name="PlaceHolder 1"/>
          <p:cNvSpPr>
            <a:spLocks noGrp="1"/>
          </p:cNvSpPr>
          <p:nvPr>
            <p:ph/>
          </p:nvPr>
        </p:nvSpPr>
        <p:spPr>
          <a:xfrm>
            <a:off x="900000" y="1620000"/>
            <a:ext cx="10971720" cy="4499280"/>
          </a:xfrm>
          <a:prstGeom prst="rect">
            <a:avLst/>
          </a:prstGeom>
          <a:noFill/>
          <a:ln w="0">
            <a:noFill/>
          </a:ln>
        </p:spPr>
        <p:txBody>
          <a:bodyPr lIns="0" rIns="0" tIns="0" bIns="0" anchor="t">
            <a:normAutofit/>
          </a:bodyPr>
          <a:p>
            <a:pPr algn="just">
              <a:lnSpc>
                <a:spcPct val="100000"/>
              </a:lnSpc>
              <a:spcBef>
                <a:spcPts val="1417"/>
              </a:spcBef>
              <a:buNone/>
            </a:pPr>
            <a:r>
              <a:rPr b="0" lang="en-PH" sz="2000" spc="-1" strike="noStrike">
                <a:latin typeface="Lato"/>
              </a:rPr>
              <a:t>Proteins are food materials that build and repair body tissues. Food rich in proteins include meat,  fish, milk, beans, and eggs. They make your muscles strong.</a:t>
            </a:r>
            <a:endParaRPr b="0" lang="en-PH" sz="2000" spc="-1" strike="noStrike">
              <a:latin typeface="Arial"/>
            </a:endParaRPr>
          </a:p>
          <a:p>
            <a:pPr algn="just">
              <a:lnSpc>
                <a:spcPct val="100000"/>
              </a:lnSpc>
              <a:spcBef>
                <a:spcPts val="1417"/>
              </a:spcBef>
              <a:buNone/>
            </a:pPr>
            <a:endParaRPr b="0" lang="en-PH" sz="2000" spc="-1" strike="noStrike">
              <a:latin typeface="Arial"/>
            </a:endParaRPr>
          </a:p>
          <a:p>
            <a:pPr algn="just">
              <a:lnSpc>
                <a:spcPct val="100000"/>
              </a:lnSpc>
              <a:spcBef>
                <a:spcPts val="1417"/>
              </a:spcBef>
              <a:buNone/>
            </a:pPr>
            <a:endParaRPr b="0" lang="en-PH" sz="2000" spc="-1" strike="noStrike">
              <a:latin typeface="Arial"/>
            </a:endParaRPr>
          </a:p>
          <a:p>
            <a:pPr algn="just">
              <a:lnSpc>
                <a:spcPct val="100000"/>
              </a:lnSpc>
              <a:spcBef>
                <a:spcPts val="1417"/>
              </a:spcBef>
              <a:buNone/>
            </a:pPr>
            <a:endParaRPr b="0" lang="en-PH" sz="2000" spc="-1" strike="noStrike">
              <a:latin typeface="Arial"/>
            </a:endParaRPr>
          </a:p>
          <a:p>
            <a:pPr algn="just">
              <a:lnSpc>
                <a:spcPct val="100000"/>
              </a:lnSpc>
              <a:spcBef>
                <a:spcPts val="1417"/>
              </a:spcBef>
              <a:buNone/>
            </a:pPr>
            <a:endParaRPr b="0" lang="en-PH" sz="2000" spc="-1" strike="noStrike">
              <a:latin typeface="Arial"/>
            </a:endParaRPr>
          </a:p>
          <a:p>
            <a:pPr algn="just">
              <a:lnSpc>
                <a:spcPct val="100000"/>
              </a:lnSpc>
              <a:spcBef>
                <a:spcPts val="1417"/>
              </a:spcBef>
              <a:buNone/>
            </a:pPr>
            <a:endParaRPr b="0" lang="en-PH" sz="2000" spc="-1" strike="noStrike">
              <a:latin typeface="Arial"/>
            </a:endParaRPr>
          </a:p>
          <a:p>
            <a:pPr algn="just">
              <a:lnSpc>
                <a:spcPct val="100000"/>
              </a:lnSpc>
              <a:spcBef>
                <a:spcPts val="1417"/>
              </a:spcBef>
              <a:buNone/>
            </a:pPr>
            <a:r>
              <a:rPr b="0" lang="en-PH" sz="2000" spc="-1" strike="noStrike">
                <a:latin typeface="Lato"/>
              </a:rPr>
              <a:t>Affordable food rich in protein are eggs, edible seeds, peas, and beans. They are examples of </a:t>
            </a:r>
            <a:r>
              <a:rPr b="1" lang="en-PH" sz="2000" spc="-1" strike="noStrike">
                <a:latin typeface="Lato"/>
              </a:rPr>
              <a:t>Grow</a:t>
            </a:r>
            <a:r>
              <a:rPr b="0" lang="en-PH" sz="2000" spc="-1" strike="noStrike">
                <a:latin typeface="Lato"/>
              </a:rPr>
              <a:t> </a:t>
            </a:r>
            <a:r>
              <a:rPr b="1" lang="en-PH" sz="2000" spc="-1" strike="noStrike">
                <a:latin typeface="Lato"/>
              </a:rPr>
              <a:t>foods</a:t>
            </a:r>
            <a:r>
              <a:rPr b="0" lang="en-PH" sz="2000" spc="-1" strike="noStrike">
                <a:latin typeface="Lato"/>
              </a:rPr>
              <a:t>. Grow foods are necessary for growing children.</a:t>
            </a:r>
            <a:endParaRPr b="0" lang="en-PH" sz="2000" spc="-1" strike="noStrike">
              <a:latin typeface="Arial"/>
            </a:endParaRPr>
          </a:p>
        </p:txBody>
      </p:sp>
      <p:sp>
        <p:nvSpPr>
          <p:cNvPr id="350" name=""/>
          <p:cNvSpPr/>
          <p:nvPr/>
        </p:nvSpPr>
        <p:spPr>
          <a:xfrm>
            <a:off x="5349240" y="4356000"/>
            <a:ext cx="1922400" cy="30168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buNone/>
            </a:pPr>
            <a:r>
              <a:rPr b="0" lang="en-PH" sz="1400" spc="-1" strike="noStrike">
                <a:solidFill>
                  <a:srgbClr val="000000"/>
                </a:solidFill>
                <a:latin typeface="Lato"/>
                <a:ea typeface="DejaVu Sans"/>
              </a:rPr>
              <a:t>Foods rich in protein</a:t>
            </a:r>
            <a:endParaRPr b="0" lang="en-PH" sz="1400" spc="-1" strike="noStrike">
              <a:latin typeface="Arial"/>
            </a:endParaRPr>
          </a:p>
        </p:txBody>
      </p:sp>
      <p:pic>
        <p:nvPicPr>
          <p:cNvPr id="351" name="" descr=""/>
          <p:cNvPicPr/>
          <p:nvPr/>
        </p:nvPicPr>
        <p:blipFill>
          <a:blip r:embed="rId1"/>
          <a:stretch/>
        </p:blipFill>
        <p:spPr>
          <a:xfrm>
            <a:off x="1116000" y="2340000"/>
            <a:ext cx="3273480" cy="1854360"/>
          </a:xfrm>
          <a:prstGeom prst="rect">
            <a:avLst/>
          </a:prstGeom>
          <a:ln w="0">
            <a:noFill/>
          </a:ln>
        </p:spPr>
      </p:pic>
      <p:pic>
        <p:nvPicPr>
          <p:cNvPr id="352" name="" descr=""/>
          <p:cNvPicPr/>
          <p:nvPr/>
        </p:nvPicPr>
        <p:blipFill>
          <a:blip r:embed="rId2"/>
          <a:stretch/>
        </p:blipFill>
        <p:spPr>
          <a:xfrm>
            <a:off x="4681800" y="2324520"/>
            <a:ext cx="3273480" cy="1994760"/>
          </a:xfrm>
          <a:prstGeom prst="rect">
            <a:avLst/>
          </a:prstGeom>
          <a:ln w="0">
            <a:noFill/>
          </a:ln>
        </p:spPr>
      </p:pic>
      <p:pic>
        <p:nvPicPr>
          <p:cNvPr id="353" name="" descr=""/>
          <p:cNvPicPr/>
          <p:nvPr/>
        </p:nvPicPr>
        <p:blipFill>
          <a:blip r:embed="rId3"/>
          <a:stretch/>
        </p:blipFill>
        <p:spPr>
          <a:xfrm>
            <a:off x="8139600" y="2324520"/>
            <a:ext cx="3055680" cy="1861200"/>
          </a:xfrm>
          <a:prstGeom prst="rect">
            <a:avLst/>
          </a:prstGeom>
          <a:ln w="0">
            <a:noFill/>
          </a:ln>
        </p:spPr>
      </p:pic>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54" name=""/>
          <p:cNvSpPr/>
          <p:nvPr/>
        </p:nvSpPr>
        <p:spPr>
          <a:xfrm>
            <a:off x="4386240" y="792000"/>
            <a:ext cx="3418560" cy="539280"/>
          </a:xfrm>
          <a:custGeom>
            <a:avLst/>
            <a:gdLst/>
            <a:ahLst/>
            <a:rect l="l" t="t" r="r" b="b"/>
            <a:pathLst>
              <a:path w="18502" h="2002">
                <a:moveTo>
                  <a:pt x="333" y="0"/>
                </a:moveTo>
                <a:lnTo>
                  <a:pt x="334" y="0"/>
                </a:lnTo>
                <a:cubicBezTo>
                  <a:pt x="275" y="0"/>
                  <a:pt x="217" y="15"/>
                  <a:pt x="167" y="45"/>
                </a:cubicBezTo>
                <a:cubicBezTo>
                  <a:pt x="116" y="74"/>
                  <a:pt x="74" y="116"/>
                  <a:pt x="45" y="167"/>
                </a:cubicBezTo>
                <a:cubicBezTo>
                  <a:pt x="15" y="217"/>
                  <a:pt x="0" y="275"/>
                  <a:pt x="0" y="334"/>
                </a:cubicBezTo>
                <a:lnTo>
                  <a:pt x="0" y="1667"/>
                </a:lnTo>
                <a:lnTo>
                  <a:pt x="0" y="1668"/>
                </a:lnTo>
                <a:cubicBezTo>
                  <a:pt x="0" y="1726"/>
                  <a:pt x="15" y="1784"/>
                  <a:pt x="45" y="1834"/>
                </a:cubicBezTo>
                <a:cubicBezTo>
                  <a:pt x="74" y="1885"/>
                  <a:pt x="116" y="1927"/>
                  <a:pt x="167" y="1956"/>
                </a:cubicBezTo>
                <a:cubicBezTo>
                  <a:pt x="217" y="1986"/>
                  <a:pt x="275" y="2001"/>
                  <a:pt x="334" y="2001"/>
                </a:cubicBezTo>
                <a:lnTo>
                  <a:pt x="18167" y="2001"/>
                </a:lnTo>
                <a:lnTo>
                  <a:pt x="18168" y="2001"/>
                </a:lnTo>
                <a:cubicBezTo>
                  <a:pt x="18226" y="2001"/>
                  <a:pt x="18284" y="1986"/>
                  <a:pt x="18334" y="1956"/>
                </a:cubicBezTo>
                <a:cubicBezTo>
                  <a:pt x="18385" y="1927"/>
                  <a:pt x="18427" y="1885"/>
                  <a:pt x="18456" y="1834"/>
                </a:cubicBezTo>
                <a:cubicBezTo>
                  <a:pt x="18486" y="1784"/>
                  <a:pt x="18501" y="1726"/>
                  <a:pt x="18501" y="1668"/>
                </a:cubicBezTo>
                <a:lnTo>
                  <a:pt x="18501" y="333"/>
                </a:lnTo>
                <a:lnTo>
                  <a:pt x="18501" y="334"/>
                </a:lnTo>
                <a:lnTo>
                  <a:pt x="18501" y="334"/>
                </a:lnTo>
                <a:cubicBezTo>
                  <a:pt x="18501" y="275"/>
                  <a:pt x="18486" y="217"/>
                  <a:pt x="18456" y="167"/>
                </a:cubicBezTo>
                <a:cubicBezTo>
                  <a:pt x="18427" y="116"/>
                  <a:pt x="18385" y="74"/>
                  <a:pt x="18334" y="45"/>
                </a:cubicBezTo>
                <a:cubicBezTo>
                  <a:pt x="18284" y="15"/>
                  <a:pt x="18226" y="0"/>
                  <a:pt x="18168" y="0"/>
                </a:cubicBezTo>
                <a:lnTo>
                  <a:pt x="333" y="0"/>
                </a:lnTo>
              </a:path>
            </a:pathLst>
          </a:custGeom>
          <a:solidFill>
            <a:srgbClr val="960033"/>
          </a:solidFill>
          <a:ln w="76320">
            <a:solidFill>
              <a:srgbClr val="000000"/>
            </a:solidFill>
            <a:round/>
          </a:ln>
        </p:spPr>
        <p:style>
          <a:lnRef idx="0"/>
          <a:fillRef idx="0"/>
          <a:effectRef idx="0"/>
          <a:fontRef idx="minor"/>
        </p:style>
        <p:txBody>
          <a:bodyPr lIns="127800" rIns="127800" tIns="82800" bIns="82800" anchor="ctr">
            <a:noAutofit/>
          </a:bodyPr>
          <a:p>
            <a:pPr algn="ctr">
              <a:lnSpc>
                <a:spcPct val="100000"/>
              </a:lnSpc>
              <a:buNone/>
            </a:pPr>
            <a:r>
              <a:rPr b="1" lang="en-PH" sz="2400" spc="-1" strike="noStrike">
                <a:solidFill>
                  <a:srgbClr val="00ffba"/>
                </a:solidFill>
                <a:latin typeface="Lato"/>
                <a:ea typeface="DejaVu Sans"/>
              </a:rPr>
              <a:t>Vitamins</a:t>
            </a:r>
            <a:endParaRPr b="0" lang="en-PH" sz="2400" spc="-1" strike="noStrike">
              <a:latin typeface="Arial"/>
            </a:endParaRPr>
          </a:p>
        </p:txBody>
      </p:sp>
      <p:sp>
        <p:nvSpPr>
          <p:cNvPr id="355" name="PlaceHolder 1"/>
          <p:cNvSpPr>
            <a:spLocks noGrp="1"/>
          </p:cNvSpPr>
          <p:nvPr>
            <p:ph/>
          </p:nvPr>
        </p:nvSpPr>
        <p:spPr>
          <a:xfrm>
            <a:off x="900000" y="1620000"/>
            <a:ext cx="10971720" cy="1439280"/>
          </a:xfrm>
          <a:prstGeom prst="rect">
            <a:avLst/>
          </a:prstGeom>
          <a:noFill/>
          <a:ln w="0">
            <a:noFill/>
          </a:ln>
        </p:spPr>
        <p:txBody>
          <a:bodyPr lIns="0" rIns="0" tIns="0" bIns="0" anchor="t">
            <a:normAutofit/>
          </a:bodyPr>
          <a:p>
            <a:pPr algn="just">
              <a:lnSpc>
                <a:spcPct val="100000"/>
              </a:lnSpc>
              <a:spcBef>
                <a:spcPts val="1417"/>
              </a:spcBef>
              <a:buNone/>
            </a:pPr>
            <a:r>
              <a:rPr b="0" lang="en-PH" sz="2000" spc="-1" strike="noStrike">
                <a:latin typeface="Lato"/>
              </a:rPr>
              <a:t>Vitamins help your body work well. Some vitamins are good for the eyes. Some are good for the teeth and bones. Others are good for the skin and for the healing of wounds.</a:t>
            </a:r>
            <a:endParaRPr b="0" lang="en-PH" sz="2000" spc="-1" strike="noStrike">
              <a:latin typeface="Arial"/>
            </a:endParaRPr>
          </a:p>
          <a:p>
            <a:pPr algn="just">
              <a:lnSpc>
                <a:spcPct val="100000"/>
              </a:lnSpc>
              <a:spcBef>
                <a:spcPts val="1417"/>
              </a:spcBef>
              <a:buNone/>
            </a:pPr>
            <a:r>
              <a:rPr b="0" lang="en-PH" sz="2000" spc="-1" strike="noStrike">
                <a:latin typeface="Lato"/>
              </a:rPr>
              <a:t>Food that are rich in vitamins are called </a:t>
            </a:r>
            <a:r>
              <a:rPr b="1" lang="en-PH" sz="2000" spc="-1" strike="noStrike">
                <a:latin typeface="Lato"/>
              </a:rPr>
              <a:t>Glow</a:t>
            </a:r>
            <a:r>
              <a:rPr b="0" lang="en-PH" sz="2000" spc="-1" strike="noStrike">
                <a:latin typeface="Lato"/>
              </a:rPr>
              <a:t> </a:t>
            </a:r>
            <a:r>
              <a:rPr b="1" lang="en-PH" sz="2000" spc="-1" strike="noStrike">
                <a:latin typeface="Lato"/>
              </a:rPr>
              <a:t>foods</a:t>
            </a:r>
            <a:r>
              <a:rPr b="0" lang="en-PH" sz="2000" spc="-1" strike="noStrike">
                <a:latin typeface="Lato"/>
              </a:rPr>
              <a:t>. Glow foods include fresh fruits and vegetables.</a:t>
            </a:r>
            <a:endParaRPr b="0" lang="en-PH" sz="2000" spc="-1" strike="noStrike">
              <a:latin typeface="Arial"/>
            </a:endParaRPr>
          </a:p>
        </p:txBody>
      </p:sp>
      <p:sp>
        <p:nvSpPr>
          <p:cNvPr id="356" name=""/>
          <p:cNvSpPr/>
          <p:nvPr/>
        </p:nvSpPr>
        <p:spPr>
          <a:xfrm>
            <a:off x="4500000" y="5256000"/>
            <a:ext cx="3182040" cy="32328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buNone/>
            </a:pPr>
            <a:r>
              <a:rPr b="0" lang="en-PH" sz="1400" spc="-1" strike="noStrike">
                <a:solidFill>
                  <a:srgbClr val="000000"/>
                </a:solidFill>
                <a:latin typeface="Lato"/>
                <a:ea typeface="DejaVu Sans"/>
              </a:rPr>
              <a:t>Foods rich in vitamins and minerals</a:t>
            </a:r>
            <a:endParaRPr b="0" lang="en-PH" sz="1400" spc="-1" strike="noStrike">
              <a:latin typeface="Arial"/>
            </a:endParaRPr>
          </a:p>
        </p:txBody>
      </p:sp>
      <p:pic>
        <p:nvPicPr>
          <p:cNvPr id="357" name="" descr=""/>
          <p:cNvPicPr/>
          <p:nvPr/>
        </p:nvPicPr>
        <p:blipFill>
          <a:blip r:embed="rId1"/>
          <a:stretch/>
        </p:blipFill>
        <p:spPr>
          <a:xfrm>
            <a:off x="2325240" y="3136320"/>
            <a:ext cx="3686040" cy="2082960"/>
          </a:xfrm>
          <a:prstGeom prst="rect">
            <a:avLst/>
          </a:prstGeom>
          <a:ln w="0">
            <a:noFill/>
          </a:ln>
        </p:spPr>
      </p:pic>
      <p:pic>
        <p:nvPicPr>
          <p:cNvPr id="358" name="" descr=""/>
          <p:cNvPicPr/>
          <p:nvPr/>
        </p:nvPicPr>
        <p:blipFill>
          <a:blip r:embed="rId2"/>
          <a:stretch/>
        </p:blipFill>
        <p:spPr>
          <a:xfrm>
            <a:off x="6213600" y="3136320"/>
            <a:ext cx="3685680" cy="2082960"/>
          </a:xfrm>
          <a:prstGeom prst="rect">
            <a:avLst/>
          </a:prstGeom>
          <a:ln w="0">
            <a:noFill/>
          </a:ln>
        </p:spPr>
      </p:pic>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59" name=""/>
          <p:cNvSpPr/>
          <p:nvPr/>
        </p:nvSpPr>
        <p:spPr>
          <a:xfrm>
            <a:off x="4386240" y="792000"/>
            <a:ext cx="3418560" cy="539280"/>
          </a:xfrm>
          <a:custGeom>
            <a:avLst/>
            <a:gdLst/>
            <a:ahLst/>
            <a:rect l="l" t="t" r="r" b="b"/>
            <a:pathLst>
              <a:path w="18502" h="2002">
                <a:moveTo>
                  <a:pt x="333" y="0"/>
                </a:moveTo>
                <a:lnTo>
                  <a:pt x="334" y="0"/>
                </a:lnTo>
                <a:cubicBezTo>
                  <a:pt x="275" y="0"/>
                  <a:pt x="217" y="15"/>
                  <a:pt x="167" y="45"/>
                </a:cubicBezTo>
                <a:cubicBezTo>
                  <a:pt x="116" y="74"/>
                  <a:pt x="74" y="116"/>
                  <a:pt x="45" y="167"/>
                </a:cubicBezTo>
                <a:cubicBezTo>
                  <a:pt x="15" y="217"/>
                  <a:pt x="0" y="275"/>
                  <a:pt x="0" y="334"/>
                </a:cubicBezTo>
                <a:lnTo>
                  <a:pt x="0" y="1667"/>
                </a:lnTo>
                <a:lnTo>
                  <a:pt x="0" y="1668"/>
                </a:lnTo>
                <a:cubicBezTo>
                  <a:pt x="0" y="1726"/>
                  <a:pt x="15" y="1784"/>
                  <a:pt x="45" y="1834"/>
                </a:cubicBezTo>
                <a:cubicBezTo>
                  <a:pt x="74" y="1885"/>
                  <a:pt x="116" y="1927"/>
                  <a:pt x="167" y="1956"/>
                </a:cubicBezTo>
                <a:cubicBezTo>
                  <a:pt x="217" y="1986"/>
                  <a:pt x="275" y="2001"/>
                  <a:pt x="334" y="2001"/>
                </a:cubicBezTo>
                <a:lnTo>
                  <a:pt x="18167" y="2001"/>
                </a:lnTo>
                <a:lnTo>
                  <a:pt x="18168" y="2001"/>
                </a:lnTo>
                <a:cubicBezTo>
                  <a:pt x="18226" y="2001"/>
                  <a:pt x="18284" y="1986"/>
                  <a:pt x="18334" y="1956"/>
                </a:cubicBezTo>
                <a:cubicBezTo>
                  <a:pt x="18385" y="1927"/>
                  <a:pt x="18427" y="1885"/>
                  <a:pt x="18456" y="1834"/>
                </a:cubicBezTo>
                <a:cubicBezTo>
                  <a:pt x="18486" y="1784"/>
                  <a:pt x="18501" y="1726"/>
                  <a:pt x="18501" y="1668"/>
                </a:cubicBezTo>
                <a:lnTo>
                  <a:pt x="18501" y="333"/>
                </a:lnTo>
                <a:lnTo>
                  <a:pt x="18501" y="334"/>
                </a:lnTo>
                <a:lnTo>
                  <a:pt x="18501" y="334"/>
                </a:lnTo>
                <a:cubicBezTo>
                  <a:pt x="18501" y="275"/>
                  <a:pt x="18486" y="217"/>
                  <a:pt x="18456" y="167"/>
                </a:cubicBezTo>
                <a:cubicBezTo>
                  <a:pt x="18427" y="116"/>
                  <a:pt x="18385" y="74"/>
                  <a:pt x="18334" y="45"/>
                </a:cubicBezTo>
                <a:cubicBezTo>
                  <a:pt x="18284" y="15"/>
                  <a:pt x="18226" y="0"/>
                  <a:pt x="18168" y="0"/>
                </a:cubicBezTo>
                <a:lnTo>
                  <a:pt x="333" y="0"/>
                </a:lnTo>
              </a:path>
            </a:pathLst>
          </a:custGeom>
          <a:solidFill>
            <a:srgbClr val="960033"/>
          </a:solidFill>
          <a:ln w="76320">
            <a:solidFill>
              <a:srgbClr val="000000"/>
            </a:solidFill>
            <a:round/>
          </a:ln>
        </p:spPr>
        <p:style>
          <a:lnRef idx="0"/>
          <a:fillRef idx="0"/>
          <a:effectRef idx="0"/>
          <a:fontRef idx="minor"/>
        </p:style>
        <p:txBody>
          <a:bodyPr lIns="127800" rIns="127800" tIns="82800" bIns="82800" anchor="ctr">
            <a:noAutofit/>
          </a:bodyPr>
          <a:p>
            <a:pPr algn="ctr">
              <a:lnSpc>
                <a:spcPct val="100000"/>
              </a:lnSpc>
              <a:buNone/>
            </a:pPr>
            <a:r>
              <a:rPr b="1" lang="en-PH" sz="2400" spc="-1" strike="noStrike">
                <a:solidFill>
                  <a:srgbClr val="00ffba"/>
                </a:solidFill>
                <a:latin typeface="Lato"/>
                <a:ea typeface="DejaVu Sans"/>
              </a:rPr>
              <a:t>Minerals</a:t>
            </a:r>
            <a:endParaRPr b="0" lang="en-PH" sz="2400" spc="-1" strike="noStrike">
              <a:latin typeface="Arial"/>
            </a:endParaRPr>
          </a:p>
        </p:txBody>
      </p:sp>
      <p:sp>
        <p:nvSpPr>
          <p:cNvPr id="360" name="PlaceHolder 1"/>
          <p:cNvSpPr>
            <a:spLocks noGrp="1"/>
          </p:cNvSpPr>
          <p:nvPr>
            <p:ph/>
          </p:nvPr>
        </p:nvSpPr>
        <p:spPr>
          <a:xfrm>
            <a:off x="900000" y="1620000"/>
            <a:ext cx="5579280" cy="4499280"/>
          </a:xfrm>
          <a:prstGeom prst="rect">
            <a:avLst/>
          </a:prstGeom>
          <a:noFill/>
          <a:ln w="0">
            <a:noFill/>
          </a:ln>
        </p:spPr>
        <p:txBody>
          <a:bodyPr lIns="0" rIns="0" tIns="0" bIns="0" anchor="t">
            <a:normAutofit/>
          </a:bodyPr>
          <a:p>
            <a:pPr algn="just">
              <a:lnSpc>
                <a:spcPct val="100000"/>
              </a:lnSpc>
              <a:spcBef>
                <a:spcPts val="1417"/>
              </a:spcBef>
              <a:buNone/>
            </a:pPr>
            <a:r>
              <a:rPr b="0" lang="en-PH" sz="2000" spc="-1" strike="noStrike">
                <a:latin typeface="Lato"/>
              </a:rPr>
              <a:t>Minerals are also needed by the body. Milk, eggs, liver, and some green vegetables are some food rich in minerals.</a:t>
            </a:r>
            <a:endParaRPr b="0" lang="en-PH" sz="2000" spc="-1" strike="noStrike">
              <a:latin typeface="Arial"/>
            </a:endParaRPr>
          </a:p>
          <a:p>
            <a:pPr algn="just">
              <a:lnSpc>
                <a:spcPct val="100000"/>
              </a:lnSpc>
              <a:spcBef>
                <a:spcPts val="1417"/>
              </a:spcBef>
              <a:buNone/>
            </a:pPr>
            <a:r>
              <a:rPr b="1" lang="en-PH" sz="2000" spc="-1" strike="noStrike">
                <a:latin typeface="Lato"/>
              </a:rPr>
              <a:t>Calcium</a:t>
            </a:r>
            <a:r>
              <a:rPr b="0" lang="en-PH" sz="2000" spc="-1" strike="noStrike">
                <a:latin typeface="Lato"/>
              </a:rPr>
              <a:t> is a mineral. It is used for building bones and teeth. </a:t>
            </a:r>
            <a:r>
              <a:rPr b="1" lang="en-PH" sz="2000" spc="-1" strike="noStrike">
                <a:latin typeface="Lato"/>
              </a:rPr>
              <a:t>Iron</a:t>
            </a:r>
            <a:r>
              <a:rPr b="0" lang="en-PH" sz="2000" spc="-1" strike="noStrike">
                <a:latin typeface="Lato"/>
              </a:rPr>
              <a:t> is also a mineral. It helps the blood carry oxygen to different parts of the body. </a:t>
            </a:r>
            <a:r>
              <a:rPr b="1" lang="en-PH" sz="2000" spc="-1" strike="noStrike">
                <a:latin typeface="Lato"/>
              </a:rPr>
              <a:t>Iodine</a:t>
            </a:r>
            <a:r>
              <a:rPr b="0" lang="en-PH" sz="2000" spc="-1" strike="noStrike">
                <a:latin typeface="Lato"/>
              </a:rPr>
              <a:t> is another mineral. It is good for the thyroid gland.</a:t>
            </a:r>
            <a:endParaRPr b="0" lang="en-PH" sz="2000" spc="-1" strike="noStrike">
              <a:latin typeface="Arial"/>
            </a:endParaRPr>
          </a:p>
          <a:p>
            <a:pPr algn="just">
              <a:lnSpc>
                <a:spcPct val="100000"/>
              </a:lnSpc>
              <a:spcBef>
                <a:spcPts val="1417"/>
              </a:spcBef>
              <a:buNone/>
            </a:pPr>
            <a:r>
              <a:rPr b="1" lang="en-PH" sz="2000" spc="-1" strike="noStrike">
                <a:latin typeface="Lato"/>
              </a:rPr>
              <a:t>Selenium</a:t>
            </a:r>
            <a:r>
              <a:rPr b="0" lang="en-PH" sz="2000" spc="-1" strike="noStrike">
                <a:latin typeface="Lato"/>
              </a:rPr>
              <a:t> from onions and garlic is good for fighting diseases and infections.</a:t>
            </a:r>
            <a:endParaRPr b="0" lang="en-PH" sz="2000" spc="-1" strike="noStrike">
              <a:latin typeface="Arial"/>
            </a:endParaRPr>
          </a:p>
          <a:p>
            <a:pPr algn="just">
              <a:lnSpc>
                <a:spcPct val="100000"/>
              </a:lnSpc>
              <a:spcBef>
                <a:spcPts val="1417"/>
              </a:spcBef>
              <a:buNone/>
            </a:pPr>
            <a:r>
              <a:rPr b="0" lang="en-PH" sz="2000" spc="-1" strike="noStrike">
                <a:latin typeface="Lato"/>
              </a:rPr>
              <a:t>We can group foods according to their function. Here are the three food groups: </a:t>
            </a:r>
            <a:r>
              <a:rPr b="1" lang="en-PH" sz="2000" spc="-1" strike="noStrike">
                <a:latin typeface="Lato"/>
              </a:rPr>
              <a:t>Go</a:t>
            </a:r>
            <a:r>
              <a:rPr b="0" lang="en-PH" sz="2000" spc="-1" strike="noStrike">
                <a:latin typeface="Lato"/>
              </a:rPr>
              <a:t>, </a:t>
            </a:r>
            <a:r>
              <a:rPr b="1" lang="en-PH" sz="2000" spc="-1" strike="noStrike">
                <a:latin typeface="Lato"/>
              </a:rPr>
              <a:t>Grow</a:t>
            </a:r>
            <a:r>
              <a:rPr b="0" lang="en-PH" sz="2000" spc="-1" strike="noStrike">
                <a:latin typeface="Lato"/>
              </a:rPr>
              <a:t>, and </a:t>
            </a:r>
            <a:r>
              <a:rPr b="1" lang="en-PH" sz="2000" spc="-1" strike="noStrike">
                <a:latin typeface="Lato"/>
              </a:rPr>
              <a:t>Glow</a:t>
            </a:r>
            <a:r>
              <a:rPr b="0" lang="en-PH" sz="2000" spc="-1" strike="noStrike">
                <a:latin typeface="Lato"/>
              </a:rPr>
              <a:t> foods.</a:t>
            </a:r>
            <a:endParaRPr b="0" lang="en-PH" sz="2000" spc="-1" strike="noStrike">
              <a:latin typeface="Arial"/>
            </a:endParaRPr>
          </a:p>
        </p:txBody>
      </p:sp>
      <p:pic>
        <p:nvPicPr>
          <p:cNvPr id="361" name="" descr=""/>
          <p:cNvPicPr/>
          <p:nvPr/>
        </p:nvPicPr>
        <p:blipFill>
          <a:blip r:embed="rId1"/>
          <a:stretch/>
        </p:blipFill>
        <p:spPr>
          <a:xfrm>
            <a:off x="7221240" y="1620000"/>
            <a:ext cx="4298040" cy="3464640"/>
          </a:xfrm>
          <a:prstGeom prst="rect">
            <a:avLst/>
          </a:prstGeom>
          <a:ln w="0">
            <a:noFill/>
          </a:ln>
        </p:spPr>
      </p:pic>
      <p:sp>
        <p:nvSpPr>
          <p:cNvPr id="362" name=""/>
          <p:cNvSpPr/>
          <p:nvPr/>
        </p:nvSpPr>
        <p:spPr>
          <a:xfrm>
            <a:off x="8748000" y="5076000"/>
            <a:ext cx="1187280" cy="32328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buNone/>
            </a:pPr>
            <a:r>
              <a:rPr b="0" lang="en-PH" sz="1400" spc="-1" strike="noStrike">
                <a:solidFill>
                  <a:srgbClr val="000000"/>
                </a:solidFill>
                <a:latin typeface="Lato"/>
                <a:ea typeface="DejaVu Sans"/>
              </a:rPr>
              <a:t>Food Groups</a:t>
            </a:r>
            <a:endParaRPr b="0" lang="en-PH" sz="1400" spc="-1" strike="noStrike">
              <a:latin typeface="Arial"/>
            </a:endParaRPr>
          </a:p>
        </p:txBody>
      </p:sp>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63" name=""/>
          <p:cNvSpPr/>
          <p:nvPr/>
        </p:nvSpPr>
        <p:spPr>
          <a:xfrm>
            <a:off x="4386240" y="792000"/>
            <a:ext cx="3418560" cy="539280"/>
          </a:xfrm>
          <a:custGeom>
            <a:avLst/>
            <a:gdLst/>
            <a:ahLst/>
            <a:rect l="l" t="t" r="r" b="b"/>
            <a:pathLst>
              <a:path w="18502" h="2002">
                <a:moveTo>
                  <a:pt x="333" y="0"/>
                </a:moveTo>
                <a:lnTo>
                  <a:pt x="334" y="0"/>
                </a:lnTo>
                <a:cubicBezTo>
                  <a:pt x="275" y="0"/>
                  <a:pt x="217" y="15"/>
                  <a:pt x="167" y="45"/>
                </a:cubicBezTo>
                <a:cubicBezTo>
                  <a:pt x="116" y="74"/>
                  <a:pt x="74" y="116"/>
                  <a:pt x="45" y="167"/>
                </a:cubicBezTo>
                <a:cubicBezTo>
                  <a:pt x="15" y="217"/>
                  <a:pt x="0" y="275"/>
                  <a:pt x="0" y="334"/>
                </a:cubicBezTo>
                <a:lnTo>
                  <a:pt x="0" y="1667"/>
                </a:lnTo>
                <a:lnTo>
                  <a:pt x="0" y="1668"/>
                </a:lnTo>
                <a:cubicBezTo>
                  <a:pt x="0" y="1726"/>
                  <a:pt x="15" y="1784"/>
                  <a:pt x="45" y="1834"/>
                </a:cubicBezTo>
                <a:cubicBezTo>
                  <a:pt x="74" y="1885"/>
                  <a:pt x="116" y="1927"/>
                  <a:pt x="167" y="1956"/>
                </a:cubicBezTo>
                <a:cubicBezTo>
                  <a:pt x="217" y="1986"/>
                  <a:pt x="275" y="2001"/>
                  <a:pt x="334" y="2001"/>
                </a:cubicBezTo>
                <a:lnTo>
                  <a:pt x="18167" y="2001"/>
                </a:lnTo>
                <a:lnTo>
                  <a:pt x="18168" y="2001"/>
                </a:lnTo>
                <a:cubicBezTo>
                  <a:pt x="18226" y="2001"/>
                  <a:pt x="18284" y="1986"/>
                  <a:pt x="18334" y="1956"/>
                </a:cubicBezTo>
                <a:cubicBezTo>
                  <a:pt x="18385" y="1927"/>
                  <a:pt x="18427" y="1885"/>
                  <a:pt x="18456" y="1834"/>
                </a:cubicBezTo>
                <a:cubicBezTo>
                  <a:pt x="18486" y="1784"/>
                  <a:pt x="18501" y="1726"/>
                  <a:pt x="18501" y="1668"/>
                </a:cubicBezTo>
                <a:lnTo>
                  <a:pt x="18501" y="333"/>
                </a:lnTo>
                <a:lnTo>
                  <a:pt x="18501" y="334"/>
                </a:lnTo>
                <a:lnTo>
                  <a:pt x="18501" y="334"/>
                </a:lnTo>
                <a:cubicBezTo>
                  <a:pt x="18501" y="275"/>
                  <a:pt x="18486" y="217"/>
                  <a:pt x="18456" y="167"/>
                </a:cubicBezTo>
                <a:cubicBezTo>
                  <a:pt x="18427" y="116"/>
                  <a:pt x="18385" y="74"/>
                  <a:pt x="18334" y="45"/>
                </a:cubicBezTo>
                <a:cubicBezTo>
                  <a:pt x="18284" y="15"/>
                  <a:pt x="18226" y="0"/>
                  <a:pt x="18168" y="0"/>
                </a:cubicBezTo>
                <a:lnTo>
                  <a:pt x="333" y="0"/>
                </a:lnTo>
              </a:path>
            </a:pathLst>
          </a:custGeom>
          <a:solidFill>
            <a:srgbClr val="960033"/>
          </a:solidFill>
          <a:ln w="76320">
            <a:solidFill>
              <a:srgbClr val="000000"/>
            </a:solidFill>
            <a:round/>
          </a:ln>
        </p:spPr>
        <p:style>
          <a:lnRef idx="0"/>
          <a:fillRef idx="0"/>
          <a:effectRef idx="0"/>
          <a:fontRef idx="minor"/>
        </p:style>
        <p:txBody>
          <a:bodyPr lIns="127800" rIns="127800" tIns="82800" bIns="82800" anchor="ctr">
            <a:noAutofit/>
          </a:bodyPr>
          <a:p>
            <a:pPr algn="ctr">
              <a:lnSpc>
                <a:spcPct val="100000"/>
              </a:lnSpc>
              <a:buNone/>
            </a:pPr>
            <a:r>
              <a:rPr b="1" lang="en-PH" sz="2400" spc="-1" strike="noStrike">
                <a:solidFill>
                  <a:srgbClr val="00ffba"/>
                </a:solidFill>
                <a:latin typeface="Lato"/>
                <a:ea typeface="DejaVu Sans"/>
              </a:rPr>
              <a:t>Good Eating Habits</a:t>
            </a:r>
            <a:endParaRPr b="0" lang="en-PH" sz="2400" spc="-1" strike="noStrike">
              <a:latin typeface="Arial"/>
            </a:endParaRPr>
          </a:p>
        </p:txBody>
      </p:sp>
      <p:sp>
        <p:nvSpPr>
          <p:cNvPr id="364" name="PlaceHolder 1"/>
          <p:cNvSpPr>
            <a:spLocks noGrp="1"/>
          </p:cNvSpPr>
          <p:nvPr>
            <p:ph/>
          </p:nvPr>
        </p:nvSpPr>
        <p:spPr>
          <a:xfrm>
            <a:off x="900000" y="1440000"/>
            <a:ext cx="10619640" cy="1079640"/>
          </a:xfrm>
          <a:prstGeom prst="rect">
            <a:avLst/>
          </a:prstGeom>
          <a:noFill/>
          <a:ln w="0">
            <a:noFill/>
          </a:ln>
        </p:spPr>
        <p:txBody>
          <a:bodyPr lIns="0" rIns="0" tIns="0" bIns="0" anchor="t">
            <a:normAutofit/>
          </a:bodyPr>
          <a:p>
            <a:pPr algn="just">
              <a:lnSpc>
                <a:spcPct val="100000"/>
              </a:lnSpc>
              <a:spcBef>
                <a:spcPts val="1417"/>
              </a:spcBef>
              <a:buNone/>
            </a:pPr>
            <a:r>
              <a:rPr b="0" lang="en-PH" sz="2000" spc="-1" strike="noStrike">
                <a:latin typeface="Lato"/>
              </a:rPr>
              <a:t>A habit is something you do regularly. A good eating habit helps make your body strong and healthy. Growing children should practice good eating habits that will help them grow strong and healthy.</a:t>
            </a:r>
            <a:endParaRPr b="0" lang="en-PH" sz="2000" spc="-1" strike="noStrike">
              <a:latin typeface="Arial"/>
            </a:endParaRPr>
          </a:p>
        </p:txBody>
      </p:sp>
      <p:sp>
        <p:nvSpPr>
          <p:cNvPr id="365" name="PlaceHolder 3"/>
          <p:cNvSpPr/>
          <p:nvPr/>
        </p:nvSpPr>
        <p:spPr>
          <a:xfrm>
            <a:off x="900000" y="2340000"/>
            <a:ext cx="5759640" cy="3779640"/>
          </a:xfrm>
          <a:prstGeom prst="rect">
            <a:avLst/>
          </a:prstGeom>
          <a:noFill/>
          <a:ln w="0">
            <a:noFill/>
          </a:ln>
        </p:spPr>
        <p:style>
          <a:lnRef idx="0"/>
          <a:fillRef idx="0"/>
          <a:effectRef idx="0"/>
          <a:fontRef idx="minor"/>
        </p:style>
        <p:txBody>
          <a:bodyPr lIns="0" rIns="0" tIns="0" bIns="0" anchor="t">
            <a:normAutofit fontScale="97000"/>
          </a:bodyPr>
          <a:p>
            <a:pPr algn="just">
              <a:lnSpc>
                <a:spcPct val="100000"/>
              </a:lnSpc>
              <a:spcBef>
                <a:spcPts val="1417"/>
              </a:spcBef>
              <a:buNone/>
            </a:pPr>
            <a:r>
              <a:rPr b="1" lang="en-PH" sz="2000" spc="-1" strike="noStrike">
                <a:latin typeface="Lato"/>
              </a:rPr>
              <a:t>1. Eat a balanced diet.</a:t>
            </a:r>
            <a:endParaRPr b="0" lang="en-PH" sz="2000" spc="-1" strike="noStrike">
              <a:latin typeface="Arial"/>
            </a:endParaRPr>
          </a:p>
          <a:p>
            <a:pPr algn="just">
              <a:lnSpc>
                <a:spcPct val="100000"/>
              </a:lnSpc>
              <a:spcBef>
                <a:spcPts val="1417"/>
              </a:spcBef>
              <a:buNone/>
            </a:pPr>
            <a:r>
              <a:rPr b="0" lang="en-PH" sz="2000" spc="-1" strike="noStrike">
                <a:latin typeface="Lato"/>
              </a:rPr>
              <a:t>A balanced diet is a meal that contains foods from all of the basic food groups. You also need to drink plenty of water and fruit juice.</a:t>
            </a:r>
            <a:endParaRPr b="0" lang="en-PH" sz="2000" spc="-1" strike="noStrike">
              <a:latin typeface="Arial"/>
            </a:endParaRPr>
          </a:p>
          <a:p>
            <a:pPr algn="just">
              <a:lnSpc>
                <a:spcPct val="100000"/>
              </a:lnSpc>
              <a:spcBef>
                <a:spcPts val="1417"/>
              </a:spcBef>
              <a:buNone/>
            </a:pPr>
            <a:r>
              <a:rPr b="1" lang="en-PH" sz="2000" spc="-1" strike="noStrike">
                <a:latin typeface="Lato"/>
              </a:rPr>
              <a:t>2. Eat three meals a day.</a:t>
            </a:r>
            <a:endParaRPr b="0" lang="en-PH" sz="2000" spc="-1" strike="noStrike">
              <a:latin typeface="Arial"/>
            </a:endParaRPr>
          </a:p>
          <a:p>
            <a:pPr algn="just">
              <a:lnSpc>
                <a:spcPct val="100000"/>
              </a:lnSpc>
              <a:spcBef>
                <a:spcPts val="1417"/>
              </a:spcBef>
              <a:buNone/>
            </a:pPr>
            <a:r>
              <a:rPr b="0" lang="en-PH" sz="2000" spc="-1" strike="noStrike">
                <a:latin typeface="Lato"/>
              </a:rPr>
              <a:t>Eat breakfast, lunch, and dinner everyday. Eat light snacks in between meals so that you will not lose appetite for the next meal. Do not skip meals even when you are in a hurry to do or finish an activity. Skipping meals can make you very hungry and this is not good for the body.</a:t>
            </a:r>
            <a:endParaRPr b="0" lang="en-PH" sz="2000" spc="-1" strike="noStrike">
              <a:latin typeface="Arial"/>
            </a:endParaRPr>
          </a:p>
        </p:txBody>
      </p:sp>
      <p:pic>
        <p:nvPicPr>
          <p:cNvPr id="366" name="" descr=""/>
          <p:cNvPicPr/>
          <p:nvPr/>
        </p:nvPicPr>
        <p:blipFill>
          <a:blip r:embed="rId1"/>
          <a:stretch/>
        </p:blipFill>
        <p:spPr>
          <a:xfrm>
            <a:off x="7272000" y="2340000"/>
            <a:ext cx="2428560" cy="1979640"/>
          </a:xfrm>
          <a:prstGeom prst="rect">
            <a:avLst/>
          </a:prstGeom>
          <a:ln w="0">
            <a:noFill/>
          </a:ln>
        </p:spPr>
      </p:pic>
      <p:pic>
        <p:nvPicPr>
          <p:cNvPr id="367" name="" descr=""/>
          <p:cNvPicPr/>
          <p:nvPr/>
        </p:nvPicPr>
        <p:blipFill>
          <a:blip r:embed="rId2"/>
          <a:stretch/>
        </p:blipFill>
        <p:spPr>
          <a:xfrm>
            <a:off x="6855480" y="4342320"/>
            <a:ext cx="2864160" cy="1777320"/>
          </a:xfrm>
          <a:prstGeom prst="rect">
            <a:avLst/>
          </a:prstGeom>
          <a:ln w="0">
            <a:noFill/>
          </a:ln>
        </p:spPr>
      </p:pic>
      <p:sp>
        <p:nvSpPr>
          <p:cNvPr id="368" name=""/>
          <p:cNvSpPr/>
          <p:nvPr/>
        </p:nvSpPr>
        <p:spPr>
          <a:xfrm>
            <a:off x="9900000" y="2916360"/>
            <a:ext cx="1979640" cy="32328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buNone/>
            </a:pPr>
            <a:r>
              <a:rPr b="0" lang="en-PH" sz="1400" spc="-1" strike="noStrike">
                <a:solidFill>
                  <a:srgbClr val="000000"/>
                </a:solidFill>
                <a:latin typeface="Lato"/>
                <a:ea typeface="DejaVu Sans"/>
              </a:rPr>
              <a:t>A child eating</a:t>
            </a:r>
            <a:endParaRPr b="0" lang="en-PH" sz="1400" spc="-1" strike="noStrike">
              <a:latin typeface="Arial"/>
            </a:endParaRPr>
          </a:p>
          <a:p>
            <a:pPr algn="ctr">
              <a:lnSpc>
                <a:spcPct val="100000"/>
              </a:lnSpc>
              <a:buNone/>
            </a:pPr>
            <a:r>
              <a:rPr b="0" lang="en-PH" sz="1400" spc="-1" strike="noStrike">
                <a:solidFill>
                  <a:srgbClr val="000000"/>
                </a:solidFill>
                <a:latin typeface="Lato"/>
                <a:ea typeface="DejaVu Sans"/>
              </a:rPr>
              <a:t>breakfast</a:t>
            </a:r>
            <a:endParaRPr b="0" lang="en-PH" sz="1400" spc="-1" strike="noStrike">
              <a:latin typeface="Arial"/>
            </a:endParaRPr>
          </a:p>
        </p:txBody>
      </p:sp>
      <p:sp>
        <p:nvSpPr>
          <p:cNvPr id="369" name=""/>
          <p:cNvSpPr/>
          <p:nvPr/>
        </p:nvSpPr>
        <p:spPr>
          <a:xfrm>
            <a:off x="9900000" y="4881240"/>
            <a:ext cx="1979640" cy="32328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buNone/>
            </a:pPr>
            <a:r>
              <a:rPr b="0" lang="en-PH" sz="1400" spc="-1" strike="noStrike">
                <a:solidFill>
                  <a:srgbClr val="000000"/>
                </a:solidFill>
                <a:latin typeface="Lato"/>
                <a:ea typeface="DejaVu Sans"/>
              </a:rPr>
              <a:t>Children eating</a:t>
            </a:r>
            <a:endParaRPr b="0" lang="en-PH" sz="1400" spc="-1" strike="noStrike">
              <a:latin typeface="Arial"/>
            </a:endParaRPr>
          </a:p>
          <a:p>
            <a:pPr algn="ctr">
              <a:lnSpc>
                <a:spcPct val="100000"/>
              </a:lnSpc>
              <a:buNone/>
            </a:pPr>
            <a:r>
              <a:rPr b="0" lang="en-PH" sz="1400" spc="-1" strike="noStrike">
                <a:solidFill>
                  <a:srgbClr val="000000"/>
                </a:solidFill>
                <a:latin typeface="Lato"/>
                <a:ea typeface="DejaVu Sans"/>
              </a:rPr>
              <a:t>well</a:t>
            </a:r>
            <a:endParaRPr b="0" lang="en-PH" sz="1400" spc="-1" strike="noStrike">
              <a:latin typeface="Arial"/>
            </a:endParaRPr>
          </a:p>
        </p:txBody>
      </p:sp>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70" name="PlaceHolder 5"/>
          <p:cNvSpPr/>
          <p:nvPr/>
        </p:nvSpPr>
        <p:spPr>
          <a:xfrm>
            <a:off x="900000" y="1620000"/>
            <a:ext cx="5759640" cy="3779640"/>
          </a:xfrm>
          <a:prstGeom prst="rect">
            <a:avLst/>
          </a:prstGeom>
          <a:noFill/>
          <a:ln w="0">
            <a:noFill/>
          </a:ln>
        </p:spPr>
        <p:style>
          <a:lnRef idx="0"/>
          <a:fillRef idx="0"/>
          <a:effectRef idx="0"/>
          <a:fontRef idx="minor"/>
        </p:style>
        <p:txBody>
          <a:bodyPr lIns="0" rIns="0" tIns="0" bIns="0" anchor="ctr">
            <a:normAutofit/>
          </a:bodyPr>
          <a:p>
            <a:pPr algn="just">
              <a:lnSpc>
                <a:spcPct val="100000"/>
              </a:lnSpc>
              <a:spcBef>
                <a:spcPts val="1417"/>
              </a:spcBef>
              <a:buNone/>
            </a:pPr>
            <a:r>
              <a:rPr b="1" lang="en-PH" sz="2000" spc="-1" strike="noStrike">
                <a:latin typeface="Lato"/>
              </a:rPr>
              <a:t>3. Avoid eating junk foods.</a:t>
            </a:r>
            <a:endParaRPr b="0" lang="en-PH" sz="2000" spc="-1" strike="noStrike">
              <a:latin typeface="Arial"/>
            </a:endParaRPr>
          </a:p>
          <a:p>
            <a:pPr algn="just">
              <a:lnSpc>
                <a:spcPct val="100000"/>
              </a:lnSpc>
              <a:spcBef>
                <a:spcPts val="1417"/>
              </a:spcBef>
              <a:buNone/>
            </a:pPr>
            <a:r>
              <a:rPr b="0" lang="en-PH" sz="2000" spc="-1" strike="noStrike">
                <a:latin typeface="Lato"/>
              </a:rPr>
              <a:t>These foods are not good for your body. They can make you sick if you eat them too much.</a:t>
            </a:r>
            <a:endParaRPr b="0" lang="en-PH" sz="2000" spc="-1" strike="noStrike">
              <a:latin typeface="Arial"/>
            </a:endParaRPr>
          </a:p>
        </p:txBody>
      </p:sp>
      <p:sp>
        <p:nvSpPr>
          <p:cNvPr id="371" name=""/>
          <p:cNvSpPr/>
          <p:nvPr/>
        </p:nvSpPr>
        <p:spPr>
          <a:xfrm>
            <a:off x="7740000" y="4896360"/>
            <a:ext cx="1979640" cy="32328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buNone/>
            </a:pPr>
            <a:r>
              <a:rPr b="0" lang="en-PH" sz="1400" spc="-1" strike="noStrike">
                <a:solidFill>
                  <a:srgbClr val="000000"/>
                </a:solidFill>
                <a:latin typeface="Lato"/>
                <a:ea typeface="DejaVu Sans"/>
              </a:rPr>
              <a:t>Junk foods</a:t>
            </a:r>
            <a:endParaRPr b="0" lang="en-PH" sz="1400" spc="-1" strike="noStrike">
              <a:latin typeface="Arial"/>
            </a:endParaRPr>
          </a:p>
        </p:txBody>
      </p:sp>
      <p:pic>
        <p:nvPicPr>
          <p:cNvPr id="372" name="" descr=""/>
          <p:cNvPicPr/>
          <p:nvPr/>
        </p:nvPicPr>
        <p:blipFill>
          <a:blip r:embed="rId1"/>
          <a:stretch/>
        </p:blipFill>
        <p:spPr>
          <a:xfrm>
            <a:off x="6872400" y="2412000"/>
            <a:ext cx="3747240" cy="2447640"/>
          </a:xfrm>
          <a:prstGeom prst="rect">
            <a:avLst/>
          </a:prstGeom>
          <a:ln w="0">
            <a:noFill/>
          </a:ln>
        </p:spPr>
      </p:pic>
      <p:sp>
        <p:nvSpPr>
          <p:cNvPr id="373" name=""/>
          <p:cNvSpPr/>
          <p:nvPr/>
        </p:nvSpPr>
        <p:spPr>
          <a:xfrm>
            <a:off x="4386240" y="792000"/>
            <a:ext cx="3418560" cy="539280"/>
          </a:xfrm>
          <a:custGeom>
            <a:avLst/>
            <a:gdLst/>
            <a:ahLst/>
            <a:rect l="l" t="t" r="r" b="b"/>
            <a:pathLst>
              <a:path w="18502" h="2002">
                <a:moveTo>
                  <a:pt x="333" y="0"/>
                </a:moveTo>
                <a:lnTo>
                  <a:pt x="334" y="0"/>
                </a:lnTo>
                <a:cubicBezTo>
                  <a:pt x="275" y="0"/>
                  <a:pt x="217" y="15"/>
                  <a:pt x="167" y="45"/>
                </a:cubicBezTo>
                <a:cubicBezTo>
                  <a:pt x="116" y="74"/>
                  <a:pt x="74" y="116"/>
                  <a:pt x="45" y="167"/>
                </a:cubicBezTo>
                <a:cubicBezTo>
                  <a:pt x="15" y="217"/>
                  <a:pt x="0" y="275"/>
                  <a:pt x="0" y="334"/>
                </a:cubicBezTo>
                <a:lnTo>
                  <a:pt x="0" y="1667"/>
                </a:lnTo>
                <a:lnTo>
                  <a:pt x="0" y="1668"/>
                </a:lnTo>
                <a:cubicBezTo>
                  <a:pt x="0" y="1726"/>
                  <a:pt x="15" y="1784"/>
                  <a:pt x="45" y="1834"/>
                </a:cubicBezTo>
                <a:cubicBezTo>
                  <a:pt x="74" y="1885"/>
                  <a:pt x="116" y="1927"/>
                  <a:pt x="167" y="1956"/>
                </a:cubicBezTo>
                <a:cubicBezTo>
                  <a:pt x="217" y="1986"/>
                  <a:pt x="275" y="2001"/>
                  <a:pt x="334" y="2001"/>
                </a:cubicBezTo>
                <a:lnTo>
                  <a:pt x="18167" y="2001"/>
                </a:lnTo>
                <a:lnTo>
                  <a:pt x="18168" y="2001"/>
                </a:lnTo>
                <a:cubicBezTo>
                  <a:pt x="18226" y="2001"/>
                  <a:pt x="18284" y="1986"/>
                  <a:pt x="18334" y="1956"/>
                </a:cubicBezTo>
                <a:cubicBezTo>
                  <a:pt x="18385" y="1927"/>
                  <a:pt x="18427" y="1885"/>
                  <a:pt x="18456" y="1834"/>
                </a:cubicBezTo>
                <a:cubicBezTo>
                  <a:pt x="18486" y="1784"/>
                  <a:pt x="18501" y="1726"/>
                  <a:pt x="18501" y="1668"/>
                </a:cubicBezTo>
                <a:lnTo>
                  <a:pt x="18501" y="333"/>
                </a:lnTo>
                <a:lnTo>
                  <a:pt x="18501" y="334"/>
                </a:lnTo>
                <a:lnTo>
                  <a:pt x="18501" y="334"/>
                </a:lnTo>
                <a:cubicBezTo>
                  <a:pt x="18501" y="275"/>
                  <a:pt x="18486" y="217"/>
                  <a:pt x="18456" y="167"/>
                </a:cubicBezTo>
                <a:cubicBezTo>
                  <a:pt x="18427" y="116"/>
                  <a:pt x="18385" y="74"/>
                  <a:pt x="18334" y="45"/>
                </a:cubicBezTo>
                <a:cubicBezTo>
                  <a:pt x="18284" y="15"/>
                  <a:pt x="18226" y="0"/>
                  <a:pt x="18168" y="0"/>
                </a:cubicBezTo>
                <a:lnTo>
                  <a:pt x="333" y="0"/>
                </a:lnTo>
              </a:path>
            </a:pathLst>
          </a:custGeom>
          <a:solidFill>
            <a:srgbClr val="960033"/>
          </a:solidFill>
          <a:ln w="76320">
            <a:solidFill>
              <a:srgbClr val="000000"/>
            </a:solidFill>
            <a:round/>
          </a:ln>
        </p:spPr>
        <p:style>
          <a:lnRef idx="0"/>
          <a:fillRef idx="0"/>
          <a:effectRef idx="0"/>
          <a:fontRef idx="minor"/>
        </p:style>
        <p:txBody>
          <a:bodyPr lIns="127800" rIns="127800" tIns="82800" bIns="82800" anchor="ctr">
            <a:noAutofit/>
          </a:bodyPr>
          <a:p>
            <a:pPr algn="ctr">
              <a:lnSpc>
                <a:spcPct val="100000"/>
              </a:lnSpc>
              <a:buNone/>
            </a:pPr>
            <a:r>
              <a:rPr b="1" lang="en-PH" sz="2400" spc="-1" strike="noStrike">
                <a:solidFill>
                  <a:srgbClr val="00ffba"/>
                </a:solidFill>
                <a:latin typeface="Lato"/>
                <a:ea typeface="DejaVu Sans"/>
              </a:rPr>
              <a:t>Good Eating Habits</a:t>
            </a:r>
            <a:endParaRPr b="0" lang="en-PH" sz="2400" spc="-1" strike="noStrike">
              <a:latin typeface="Arial"/>
            </a:endParaRPr>
          </a:p>
        </p:txBody>
      </p:sp>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74" name=""/>
          <p:cNvSpPr/>
          <p:nvPr/>
        </p:nvSpPr>
        <p:spPr>
          <a:xfrm>
            <a:off x="3935880" y="792000"/>
            <a:ext cx="4319640" cy="539280"/>
          </a:xfrm>
          <a:custGeom>
            <a:avLst/>
            <a:gdLst/>
            <a:ahLst/>
            <a:rect l="l" t="t" r="r" b="b"/>
            <a:pathLst>
              <a:path w="18502" h="2002">
                <a:moveTo>
                  <a:pt x="333" y="0"/>
                </a:moveTo>
                <a:lnTo>
                  <a:pt x="334" y="0"/>
                </a:lnTo>
                <a:cubicBezTo>
                  <a:pt x="275" y="0"/>
                  <a:pt x="217" y="15"/>
                  <a:pt x="167" y="45"/>
                </a:cubicBezTo>
                <a:cubicBezTo>
                  <a:pt x="116" y="74"/>
                  <a:pt x="74" y="116"/>
                  <a:pt x="45" y="167"/>
                </a:cubicBezTo>
                <a:cubicBezTo>
                  <a:pt x="15" y="217"/>
                  <a:pt x="0" y="275"/>
                  <a:pt x="0" y="334"/>
                </a:cubicBezTo>
                <a:lnTo>
                  <a:pt x="0" y="1667"/>
                </a:lnTo>
                <a:lnTo>
                  <a:pt x="0" y="1668"/>
                </a:lnTo>
                <a:cubicBezTo>
                  <a:pt x="0" y="1726"/>
                  <a:pt x="15" y="1784"/>
                  <a:pt x="45" y="1834"/>
                </a:cubicBezTo>
                <a:cubicBezTo>
                  <a:pt x="74" y="1885"/>
                  <a:pt x="116" y="1927"/>
                  <a:pt x="167" y="1956"/>
                </a:cubicBezTo>
                <a:cubicBezTo>
                  <a:pt x="217" y="1986"/>
                  <a:pt x="275" y="2001"/>
                  <a:pt x="334" y="2001"/>
                </a:cubicBezTo>
                <a:lnTo>
                  <a:pt x="18167" y="2001"/>
                </a:lnTo>
                <a:lnTo>
                  <a:pt x="18168" y="2001"/>
                </a:lnTo>
                <a:cubicBezTo>
                  <a:pt x="18226" y="2001"/>
                  <a:pt x="18284" y="1986"/>
                  <a:pt x="18334" y="1956"/>
                </a:cubicBezTo>
                <a:cubicBezTo>
                  <a:pt x="18385" y="1927"/>
                  <a:pt x="18427" y="1885"/>
                  <a:pt x="18456" y="1834"/>
                </a:cubicBezTo>
                <a:cubicBezTo>
                  <a:pt x="18486" y="1784"/>
                  <a:pt x="18501" y="1726"/>
                  <a:pt x="18501" y="1668"/>
                </a:cubicBezTo>
                <a:lnTo>
                  <a:pt x="18501" y="333"/>
                </a:lnTo>
                <a:lnTo>
                  <a:pt x="18501" y="334"/>
                </a:lnTo>
                <a:lnTo>
                  <a:pt x="18501" y="334"/>
                </a:lnTo>
                <a:cubicBezTo>
                  <a:pt x="18501" y="275"/>
                  <a:pt x="18486" y="217"/>
                  <a:pt x="18456" y="167"/>
                </a:cubicBezTo>
                <a:cubicBezTo>
                  <a:pt x="18427" y="116"/>
                  <a:pt x="18385" y="74"/>
                  <a:pt x="18334" y="45"/>
                </a:cubicBezTo>
                <a:cubicBezTo>
                  <a:pt x="18284" y="15"/>
                  <a:pt x="18226" y="0"/>
                  <a:pt x="18168" y="0"/>
                </a:cubicBezTo>
                <a:lnTo>
                  <a:pt x="333" y="0"/>
                </a:lnTo>
              </a:path>
            </a:pathLst>
          </a:custGeom>
          <a:solidFill>
            <a:srgbClr val="960033"/>
          </a:solidFill>
          <a:ln w="76320">
            <a:solidFill>
              <a:srgbClr val="000000"/>
            </a:solidFill>
            <a:round/>
          </a:ln>
        </p:spPr>
        <p:style>
          <a:lnRef idx="0"/>
          <a:fillRef idx="0"/>
          <a:effectRef idx="0"/>
          <a:fontRef idx="minor"/>
        </p:style>
        <p:txBody>
          <a:bodyPr lIns="127800" rIns="127800" tIns="82800" bIns="82800" anchor="ctr">
            <a:noAutofit/>
          </a:bodyPr>
          <a:p>
            <a:pPr algn="ctr">
              <a:lnSpc>
                <a:spcPct val="100000"/>
              </a:lnSpc>
              <a:buNone/>
            </a:pPr>
            <a:r>
              <a:rPr b="1" lang="en-PH" sz="2400" spc="-1" strike="noStrike">
                <a:solidFill>
                  <a:srgbClr val="00ffba"/>
                </a:solidFill>
                <a:latin typeface="Lato"/>
                <a:ea typeface="DejaVu Sans"/>
              </a:rPr>
              <a:t>Foods that are Not Safe to Eat</a:t>
            </a:r>
            <a:endParaRPr b="0" lang="en-PH" sz="2400" spc="-1" strike="noStrike">
              <a:latin typeface="Arial"/>
            </a:endParaRPr>
          </a:p>
        </p:txBody>
      </p:sp>
      <p:sp>
        <p:nvSpPr>
          <p:cNvPr id="375" name="PlaceHolder 4"/>
          <p:cNvSpPr/>
          <p:nvPr/>
        </p:nvSpPr>
        <p:spPr>
          <a:xfrm>
            <a:off x="720000" y="4320000"/>
            <a:ext cx="10619640" cy="719640"/>
          </a:xfrm>
          <a:prstGeom prst="rect">
            <a:avLst/>
          </a:prstGeom>
          <a:noFill/>
          <a:ln w="0">
            <a:noFill/>
          </a:ln>
        </p:spPr>
        <p:style>
          <a:lnRef idx="0"/>
          <a:fillRef idx="0"/>
          <a:effectRef idx="0"/>
          <a:fontRef idx="minor"/>
        </p:style>
        <p:txBody>
          <a:bodyPr lIns="0" rIns="0" tIns="0" bIns="0" anchor="t">
            <a:normAutofit/>
          </a:bodyPr>
          <a:p>
            <a:pPr algn="just">
              <a:lnSpc>
                <a:spcPct val="100000"/>
              </a:lnSpc>
              <a:spcBef>
                <a:spcPts val="1417"/>
              </a:spcBef>
              <a:buNone/>
            </a:pPr>
            <a:r>
              <a:rPr b="0" lang="en-PH" sz="2000" spc="-1" strike="noStrike">
                <a:latin typeface="Lato"/>
              </a:rPr>
              <a:t>What are the kinds of food that are not safe to eat? Why are they not safe to eat? What might happen if you eat food that is not safe and is exposed to germs?</a:t>
            </a:r>
            <a:endParaRPr b="0" lang="en-PH" sz="2000" spc="-1" strike="noStrike">
              <a:latin typeface="Arial"/>
            </a:endParaRPr>
          </a:p>
        </p:txBody>
      </p:sp>
      <p:sp>
        <p:nvSpPr>
          <p:cNvPr id="376" name=""/>
          <p:cNvSpPr/>
          <p:nvPr/>
        </p:nvSpPr>
        <p:spPr>
          <a:xfrm>
            <a:off x="4824000" y="3780000"/>
            <a:ext cx="2519640" cy="32328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buNone/>
            </a:pPr>
            <a:r>
              <a:rPr b="0" lang="en-PH" sz="1400" spc="-1" strike="noStrike">
                <a:solidFill>
                  <a:srgbClr val="000000"/>
                </a:solidFill>
                <a:latin typeface="Lato"/>
                <a:ea typeface="DejaVu Sans"/>
              </a:rPr>
              <a:t>Foods that are not safe to eat</a:t>
            </a:r>
            <a:endParaRPr b="0" lang="en-PH" sz="1400" spc="-1" strike="noStrike">
              <a:latin typeface="Arial"/>
            </a:endParaRPr>
          </a:p>
        </p:txBody>
      </p:sp>
      <p:pic>
        <p:nvPicPr>
          <p:cNvPr id="377" name="" descr=""/>
          <p:cNvPicPr/>
          <p:nvPr/>
        </p:nvPicPr>
        <p:blipFill>
          <a:blip r:embed="rId1"/>
          <a:stretch/>
        </p:blipFill>
        <p:spPr>
          <a:xfrm>
            <a:off x="3008160" y="1459440"/>
            <a:ext cx="6188040" cy="2229480"/>
          </a:xfrm>
          <a:prstGeom prst="rect">
            <a:avLst/>
          </a:prstGeom>
          <a:ln w="0">
            <a:noFill/>
          </a:ln>
        </p:spPr>
      </p:pic>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14521</TotalTime>
  <Application>LibreOffice/7.2.5.2$MacOSX_X86_64 LibreOffice_project/499f9727c189e6ef3471021d6132d4c694f357e5</Application>
  <AppVersion>15.0000</AppVersion>
  <Words>71</Words>
  <Paragraphs>6</Paragraphs>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2019-04-16T02:10:14Z</dcterms:created>
  <dc:creator>Microsoft Office User</dc:creator>
  <dc:description/>
  <dc:language>en-PH</dc:language>
  <cp:lastModifiedBy/>
  <dcterms:modified xsi:type="dcterms:W3CDTF">2023-08-05T07:43:27Z</dcterms:modified>
  <cp:revision>5622</cp:revision>
  <dc:subject/>
  <dc:title>PowerPoint Presentation</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resentationFormat">
    <vt:lpwstr>Widescreen</vt:lpwstr>
  </property>
  <property fmtid="{D5CDD505-2E9C-101B-9397-08002B2CF9AE}" pid="3" name="Slides">
    <vt:i4>7</vt:i4>
  </property>
</Properties>
</file>