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840" cy="6840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720" cy="2781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160" cy="3845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160" cy="366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160" cy="3367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20000" y="1440000"/>
            <a:ext cx="1079892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Emphasizing a Point Through Persuasive Sentences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Exceptional Use of “Do” or “Did”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express something opposite or contrary, use auxiliary verbs “do” and “did” to emphasize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negative sentences.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No, that’s not correct. Jane did confront Jenny about the issue between them.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do believe that you should rest now and stop working so hard.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252000" y="1077840"/>
            <a:ext cx="11626920" cy="51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Activity: Read the questions carefully. Choose the correct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Complete the sentence. He is hungry. You _______________ serve the food now.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could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must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Should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emphasis marker or style is used in this sentence?A scoring rubric will be used to rate the delivery.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use of passive voice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use of inverted word order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use of cleft sentences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exceptional use of “do” or “did”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Complete the sentence. They like Brad Pitt. _______________ we watch his movie tonight?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Could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Must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Should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Which of the following statements is an opinion?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COVID-19 affects the global economy.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COVID-19 vaccines are effective.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COVID-19 has already killed numerous lives.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COVID 19 is caused by a new strain of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Coronavirus.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Which of the following is a good persuasive statement?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Stay safe and healthy.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Always wash your hands to avoid the spread of COVID-19.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Please observe social distancing.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COVID-19 has killed millions of lives. Let us stay 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home. Let us help save lives.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252000" y="861840"/>
            <a:ext cx="1162692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Answer: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Complete the sentence. He is hungry. You _______________ serve the food now.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could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must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Should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emphasis marker or style is used in this sentence?A scoring rubric will be used to rate the delivery.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use of passive voice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use of inverted word order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use of cleft sentences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D. exceptional use of “do” or “did”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Complete the sentence. They like Brad Pitt. _______________ we watch his movie tonight?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Could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Must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Should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Which of the following statements is an opinion?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COVID-19 affects the global economy.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C. COVID-19 vaccines are effective.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COVID-19 has already killed numerous lives.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COVID 19 is caused by a new strain of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Coronavirus.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Which of the following is a good persuasive statement?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Stay safe and healthy.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Always wash your hands to avoid the spread of COVID-19.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Please observe social distancing.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D. COVID-19 has killed millions of lives. Let us stay at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    home. Let us help save lives.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1296000"/>
            <a:ext cx="11126160" cy="47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Persuasive writing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form of writing in which the author uses words to persuade the reader that the writer’s point of view on a topic is right. In doing so, a claim about an issue or topic must be well-established, supported by accurate facts and other necessary information, and reinforced by logical reasoning.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Guidelines in writing a persuasive paragraph: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State the main idea you plan to stress in a paragraph.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State reasons that support your claim. Try your best to influence your readers.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Cite reasons or pieces of evidence to reinforce your main point.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facts, data, research, or statistics to substantiate your claim.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Give clear and logically sensible examples to illustrate your point.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Write complete sentences and check your grammar, spelling, and punctuations.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26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40000" y="1080000"/>
            <a:ext cx="11126160" cy="47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persuasive writing, writer can use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modal verbs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to give the readers information about the degree of obligation or certainty involve in the action.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792000" y="1872000"/>
          <a:ext cx="10619640" cy="3365640"/>
        </p:xfrm>
        <a:graphic>
          <a:graphicData uri="http://schemas.openxmlformats.org/drawingml/2006/table">
            <a:tbl>
              <a:tblPr/>
              <a:tblGrid>
                <a:gridCol w="1813680"/>
                <a:gridCol w="6188760"/>
                <a:gridCol w="2617560"/>
              </a:tblGrid>
              <a:tr h="390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Modal Verbs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Sample Sentences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Functions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8960">
                <a:tc gridSpan="3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Low Modality (Low Degree of Certainty)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6415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The Philippines may become a major tourist attraction.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May I come in?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Future possibility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Formal request /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permission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15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Might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They might give us another chance.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Future possibility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15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Could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 could play tennis when I was in grade school.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Could you get that book for me?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could buy more if you want to.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Past ability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Request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Suggestion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15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Would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Would you mind if I get in and sit for a while?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Would you pass the catsup, please?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Permission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Request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790560" y="1260000"/>
          <a:ext cx="10619640" cy="4883040"/>
        </p:xfrm>
        <a:graphic>
          <a:graphicData uri="http://schemas.openxmlformats.org/drawingml/2006/table">
            <a:tbl>
              <a:tblPr/>
              <a:tblGrid>
                <a:gridCol w="1813680"/>
                <a:gridCol w="6188760"/>
                <a:gridCol w="2617560"/>
              </a:tblGrid>
              <a:tr h="4752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Modal Verbs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Sample Sentences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Functions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5200">
                <a:tc gridSpan="3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Medium Modality (Moderate Degree of Certainty)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15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Will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 will call him for you if you like.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 will return the charger tomorrow.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Profits will increase next year.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Offer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Promise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Certain prediction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5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Should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should go home now.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We should address this problem ASAP.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The employment rate should increase next year.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Opinion/Advice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Necessity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Uncertain prediction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5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He can paint very well.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can buy this instead of that.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Can you lead the way?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Ability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Suggestion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Request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8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Need 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need to study more.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Obligation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790560" y="1620000"/>
          <a:ext cx="10619640" cy="3726000"/>
        </p:xfrm>
        <a:graphic>
          <a:graphicData uri="http://schemas.openxmlformats.org/drawingml/2006/table">
            <a:tbl>
              <a:tblPr/>
              <a:tblGrid>
                <a:gridCol w="1813680"/>
                <a:gridCol w="6188760"/>
                <a:gridCol w="2617560"/>
              </a:tblGrid>
              <a:tr h="4752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Modal Verbs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Sample Sentences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Functions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5200">
                <a:tc gridSpan="3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High Modality (High Degree of Certainty)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060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Must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must be early tomorrow.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Look at those piles of trash. The place must be a deserted one.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Necessity/Obligation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Certainty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1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Ought 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ought to be more careful with your actions.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Opinion/Advice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760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Shall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Shall we leave at 4 p.m.?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Suggestion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7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Has/Have 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 have to be more tactful when speaking.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Obligation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720000" y="1296000"/>
            <a:ext cx="10798920" cy="57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Emphasizing a Point Through Persuasive Sentences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of Passive Voice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can use passive voice when the focus is on the action of the person or thing affected.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emphasis of your statement is at the beginning of a sentence.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Oral presentations are scheduled by the end of the month.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Speeches will be delivered individually.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720000" y="1008000"/>
            <a:ext cx="10798920" cy="60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Emphasizing a Point Through Persuasive Sentences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of Inverted Word Order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using inverted word order, the phrases or other expressions (rarely will, not suddenly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into, little, seldom, not until, etc.) precede a subject. Note that the auxiliary verb is placed before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 which is followed by the main verb.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Hardly had I said a word when that kid started complaining.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no time did she say that we couldn’t come.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Seldom have I felt so lonely.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720000" y="1260000"/>
            <a:ext cx="10798920" cy="55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Emphasizing a Point Through Persuasive Sentences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of Cleft Sentences: It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use cleft sentences to focus on a word or phrase and to emphasize the intention of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message by changing the normal sentence pattern with the relative pronoun “It is” or “It was.”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was she who received my letter.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is her loyalty that impressed the manager.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is the friendly atmosphere that attracts him to the company.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323280" y="344880"/>
            <a:ext cx="74156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Composing Persuasive Texts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0000" y="1008000"/>
            <a:ext cx="10798920" cy="55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Emphasizing a Point Through Persuasive Sentences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of Cleft Sentences: What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To emphasize a specific subject or object, write cleft sentences with “what” clauses.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clause introduced by “what” is used as the subject or object of the sentence.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What we need is a clear informative lecture to clear our doubts.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What she thinks is not important for us.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You must listen to what she says.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þ$îþ"/>
              </a:rPr>
              <a:t>You must do what is good for you.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2023-07-10T10:14:41Z</dcterms:modified>
  <cp:revision>182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