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840" cy="684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81720" cy="2781720"/>
          </a:xfrm>
          <a:prstGeom prst="rect">
            <a:avLst/>
          </a:prstGeom>
          <a:ln w="0">
            <a:noFill/>
          </a:ln>
        </p:spPr>
      </p:pic>
      <p:sp>
        <p:nvSpPr>
          <p:cNvPr id="2" name="Rectangle 5"/>
          <p:cNvSpPr/>
          <p:nvPr/>
        </p:nvSpPr>
        <p:spPr>
          <a:xfrm>
            <a:off x="3487320" y="1475280"/>
            <a:ext cx="8687160" cy="3845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87160" cy="3668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840" cy="617760"/>
          </a:xfrm>
          <a:prstGeom prst="rect">
            <a:avLst/>
          </a:prstGeom>
          <a:ln w="0">
            <a:noFill/>
          </a:ln>
        </p:spPr>
      </p:pic>
      <p:sp>
        <p:nvSpPr>
          <p:cNvPr id="43" name="Rectangle 7"/>
          <p:cNvSpPr/>
          <p:nvPr/>
        </p:nvSpPr>
        <p:spPr>
          <a:xfrm>
            <a:off x="10868760" y="0"/>
            <a:ext cx="953280" cy="9532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17360" cy="1017360"/>
          </a:xfrm>
          <a:prstGeom prst="rect">
            <a:avLst/>
          </a:prstGeom>
          <a:ln w="0">
            <a:noFill/>
          </a:ln>
        </p:spPr>
      </p:pic>
      <p:sp>
        <p:nvSpPr>
          <p:cNvPr id="45" name="TextBox 9"/>
          <p:cNvSpPr/>
          <p:nvPr/>
        </p:nvSpPr>
        <p:spPr>
          <a:xfrm>
            <a:off x="185400" y="6362280"/>
            <a:ext cx="4674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160" cy="336744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148840"/>
            <a:ext cx="7477920" cy="2284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Arial Black;Arial Black"/>
              </a:rPr>
              <a:t>Pagpapahalaga sa Partisipasyon ng mga Natatanging Pilipino na Nakipaglaban para sa Kalayaan sa Panahon ng mga Amerikano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3600" spc="-1" strike="noStrike">
                <a:latin typeface="Lato"/>
              </a:rPr>
              <a:t>SUSI NG PAGWAWASTO</a:t>
            </a:r>
            <a:endParaRPr b="0" lang="en-PH" sz="3600" spc="-1" strike="noStrike">
              <a:latin typeface="Arial"/>
            </a:endParaRPr>
          </a:p>
        </p:txBody>
      </p:sp>
      <p:sp>
        <p:nvSpPr>
          <p:cNvPr id="151" name="PlaceHolder 2"/>
          <p:cNvSpPr>
            <a:spLocks noGrp="1"/>
          </p:cNvSpPr>
          <p:nvPr>
            <p:ph/>
          </p:nvPr>
        </p:nvSpPr>
        <p:spPr>
          <a:xfrm>
            <a:off x="609480" y="1604520"/>
            <a:ext cx="10971720" cy="3976560"/>
          </a:xfrm>
          <a:prstGeom prst="rect">
            <a:avLst/>
          </a:prstGeom>
          <a:noFill/>
          <a:ln w="0">
            <a:noFill/>
          </a:ln>
        </p:spPr>
        <p:txBody>
          <a:bodyPr lIns="0" rIns="0" tIns="0" bIns="0" anchor="t">
            <a:normAutofit/>
          </a:bodyPr>
          <a:p>
            <a:pPr marL="432000" indent="-324000">
              <a:lnSpc>
                <a:spcPct val="100000"/>
              </a:lnSpc>
              <a:buClr>
                <a:srgbClr val="000000"/>
              </a:buClr>
              <a:buSzPct val="45000"/>
              <a:buFont typeface="Wingdings" charset="2"/>
              <a:buChar char=""/>
            </a:pPr>
            <a:r>
              <a:rPr b="0" lang="en-PH" sz="1800" spc="-1" strike="noStrike">
                <a:solidFill>
                  <a:srgbClr val="000000"/>
                </a:solidFill>
                <a:latin typeface="Lato"/>
                <a:ea typeface="Arial;Arial"/>
              </a:rPr>
              <a:t>Pagtatalaga ng Araw para sa mga Pambansang Bayani</a:t>
            </a:r>
            <a:endParaRPr b="0" lang="en-PH" sz="1800" spc="-1" strike="noStrike">
              <a:latin typeface="Arial"/>
            </a:endParaRPr>
          </a:p>
          <a:p>
            <a:pPr marL="432000" indent="-324000">
              <a:lnSpc>
                <a:spcPct val="100000"/>
              </a:lnSpc>
              <a:buClr>
                <a:srgbClr val="000000"/>
              </a:buClr>
              <a:buSzPct val="45000"/>
              <a:buFont typeface="Wingdings" charset="2"/>
              <a:buChar char=""/>
            </a:pPr>
            <a:r>
              <a:rPr b="0" lang="en-PH" sz="1800" spc="-1" strike="noStrike">
                <a:solidFill>
                  <a:srgbClr val="000000"/>
                </a:solidFill>
                <a:latin typeface="Lato"/>
                <a:ea typeface="Arial;Arial"/>
              </a:rPr>
              <a:t>Pagtatalaga ng Opisyal na Araw para sa Ilang Kilalang Pambansang Bayani</a:t>
            </a:r>
            <a:endParaRPr b="0" lang="en-PH" sz="1800" spc="-1" strike="noStrike">
              <a:latin typeface="Arial"/>
            </a:endParaRPr>
          </a:p>
          <a:p>
            <a:pPr marL="432000" indent="-324000">
              <a:lnSpc>
                <a:spcPct val="100000"/>
              </a:lnSpc>
              <a:buClr>
                <a:srgbClr val="000000"/>
              </a:buClr>
              <a:buSzPct val="45000"/>
              <a:buFont typeface="Wingdings" charset="2"/>
              <a:buChar char=""/>
            </a:pPr>
            <a:r>
              <a:rPr b="0" lang="en-PH" sz="1800" spc="-1" strike="noStrike">
                <a:solidFill>
                  <a:srgbClr val="000000"/>
                </a:solidFill>
                <a:latin typeface="Lato"/>
                <a:ea typeface="Arial;Arial"/>
              </a:rPr>
              <a:t>Pagpapatayo, Pagpapanatili, at Pangangalaga ng mga Pambansang Monumento</a:t>
            </a:r>
            <a:endParaRPr b="0" lang="en-PH" sz="1800" spc="-1" strike="noStrike">
              <a:latin typeface="Arial"/>
            </a:endParaRPr>
          </a:p>
          <a:p>
            <a:pPr marL="432000" indent="-324000">
              <a:lnSpc>
                <a:spcPct val="100000"/>
              </a:lnSpc>
              <a:buClr>
                <a:srgbClr val="000000"/>
              </a:buClr>
              <a:buSzPct val="45000"/>
              <a:buFont typeface="Wingdings" charset="2"/>
              <a:buChar char=""/>
            </a:pPr>
            <a:r>
              <a:rPr b="0" lang="en-PH" sz="1800" spc="-1" strike="noStrike">
                <a:solidFill>
                  <a:srgbClr val="000000"/>
                </a:solidFill>
                <a:latin typeface="Lato"/>
                <a:ea typeface="Arial;Arial"/>
              </a:rPr>
              <a:t>Pagbabahagi ng Talento o Kasanayan sa Pagbuo ng Likhang-sining ukol sa mga Bayani</a:t>
            </a:r>
            <a:endParaRPr b="0" lang="en-PH" sz="1800" spc="-1" strike="noStrike">
              <a:latin typeface="Arial"/>
            </a:endParaRPr>
          </a:p>
          <a:p>
            <a:pPr marL="432000" indent="-324000">
              <a:lnSpc>
                <a:spcPct val="100000"/>
              </a:lnSpc>
              <a:buClr>
                <a:srgbClr val="000000"/>
              </a:buClr>
              <a:buSzPct val="45000"/>
              <a:buFont typeface="Wingdings" charset="2"/>
              <a:buChar char=""/>
            </a:pPr>
            <a:r>
              <a:rPr b="0" lang="en-PH" sz="1800" spc="-1" strike="noStrike">
                <a:solidFill>
                  <a:srgbClr val="000000"/>
                </a:solidFill>
                <a:latin typeface="Lato"/>
                <a:ea typeface="Arial;Arial"/>
              </a:rPr>
              <a:t>Pagsali sa mga Programa o Pagdiriwang ukol sa mga Bayani</a:t>
            </a:r>
            <a:endParaRPr b="0" lang="en-PH" sz="1800" spc="-1" strike="noStrike">
              <a:latin typeface="Arial"/>
            </a:endParaRPr>
          </a:p>
          <a:p>
            <a:pPr marL="432000" indent="-324000">
              <a:lnSpc>
                <a:spcPct val="100000"/>
              </a:lnSpc>
              <a:buClr>
                <a:srgbClr val="000000"/>
              </a:buClr>
              <a:buSzPct val="45000"/>
              <a:buFont typeface="Wingdings" charset="2"/>
              <a:buChar char=""/>
            </a:pPr>
            <a:r>
              <a:rPr b="0" lang="en-PH" sz="1800" spc="-1" strike="noStrike">
                <a:solidFill>
                  <a:srgbClr val="000000"/>
                </a:solidFill>
                <a:latin typeface="Lato"/>
                <a:ea typeface="Arial;Arial"/>
              </a:rPr>
              <a:t>Pagsasabuhay ng Magagandang Kaugalian sa Araw-araw</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54520"/>
            <a:ext cx="9649800" cy="1182240"/>
          </a:xfrm>
          <a:prstGeom prst="rect">
            <a:avLst/>
          </a:prstGeom>
          <a:solidFill>
            <a:srgbClr val="c9211e"/>
          </a:solidFill>
          <a:ln w="38160">
            <a:solidFill>
              <a:srgbClr val="000000"/>
            </a:solidFill>
            <a:round/>
          </a:ln>
        </p:spPr>
        <p:txBody>
          <a:bodyPr lIns="19080" rIns="19080" tIns="19080" bIns="19080" anchor="ctr">
            <a:noAutofit/>
          </a:bodyPr>
          <a:p>
            <a:pPr>
              <a:lnSpc>
                <a:spcPct val="100000"/>
              </a:lnSpc>
              <a:buNone/>
            </a:pPr>
            <a:r>
              <a:rPr b="1" lang="en-PH" sz="3600" spc="-1" strike="noStrike">
                <a:solidFill>
                  <a:srgbClr val="ffffff"/>
                </a:solidFill>
                <a:latin typeface="Lato"/>
                <a:ea typeface="Arial;Arial"/>
              </a:rPr>
              <a:t>Pagbibigay-halaga sa mga Kontribusyon ng mga Bayaning Pilipino</a:t>
            </a:r>
            <a:endParaRPr b="0" lang="en-PH" sz="3600" spc="-1" strike="noStrike">
              <a:latin typeface="Arial"/>
            </a:endParaRPr>
          </a:p>
        </p:txBody>
      </p:sp>
      <p:sp>
        <p:nvSpPr>
          <p:cNvPr id="126" name="PlaceHolder 2"/>
          <p:cNvSpPr>
            <a:spLocks noGrp="1"/>
          </p:cNvSpPr>
          <p:nvPr>
            <p:ph/>
          </p:nvPr>
        </p:nvSpPr>
        <p:spPr>
          <a:xfrm>
            <a:off x="609480" y="1604520"/>
            <a:ext cx="10971720" cy="3614760"/>
          </a:xfrm>
          <a:prstGeom prst="rect">
            <a:avLst/>
          </a:prstGeom>
          <a:gradFill rotWithShape="0">
            <a:gsLst>
              <a:gs pos="0">
                <a:srgbClr val="dde8cb"/>
              </a:gs>
              <a:gs pos="100000">
                <a:srgbClr val="ffd7d7"/>
              </a:gs>
            </a:gsLst>
            <a:lin ang="3600000"/>
          </a:gradFill>
          <a:ln w="0">
            <a:noFill/>
          </a:ln>
        </p:spPr>
        <p:txBody>
          <a:bodyPr lIns="0" rIns="0" tIns="0" bIns="0" anchor="t">
            <a:normAutofit/>
          </a:bodyPr>
          <a:p>
            <a:pPr algn="just">
              <a:lnSpc>
                <a:spcPct val="100000"/>
              </a:lnSpc>
              <a:spcAft>
                <a:spcPts val="601"/>
              </a:spcAft>
              <a:buNone/>
            </a:pPr>
            <a:r>
              <a:rPr b="1" lang="en-PH" sz="1800" spc="-1" strike="noStrike">
                <a:solidFill>
                  <a:srgbClr val="000000"/>
                </a:solidFill>
                <a:latin typeface="Lato"/>
                <a:ea typeface="Arial;Arial"/>
              </a:rPr>
              <a:t>Ang mapapait na karanasang idinulot ng kolonyalismo ay nakapaloob sa bawat kuwento ng kabayanihan. Mayroong kuwento ng pagpapatapon, pagbitay, pagpapakulong, pagpapahirap, pagpatay, panlilinlang, at marami pang iba. Lahat ng ito ay napagdaanan ng mga sundalong Pilipino pati ng mga mamamayan, una sa panahon ng mga Espanyol, at pangalawa, sa panahon ng mga Amerikano. Sa kabila ng lahat ng mapapait na karanasan, mayroong mga kuwento ng kabayanihan. Ang mga kuwento ng kabayanihan ay nagpapatingkad sa ating kasaysayan. Kaysarap pag-aralan ang mga kuwento ng ating mga bayani, hindi ba? Marami tayong napupulot na mga aral. Patuloy natin itong binabalikan, sinusuri, at pinagninilay-nilayan dahil nakamamangha ang ginawa ng ating mga bayani sa pagtatanggol sa lupang sinilangan. Ngunit paano nga ba natin maaaring suklian ang kanilang mga sakripisyo? Ano nga ba ang pinakamaganda o pinakamainam na paraan upang mapahalagahan ang bawat bayaning Pilipino sa ating kasaysayan?</a:t>
            </a: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r>
              <a:rPr b="1" lang="en-PH" sz="1800" spc="-1" strike="noStrike">
                <a:solidFill>
                  <a:srgbClr val="000000"/>
                </a:solidFill>
                <a:latin typeface="Lato"/>
                <a:ea typeface="Arial;Arial"/>
              </a:rPr>
              <a:t>Ang sumusunod ay ilan lamang sa mga paraan ng pagpapahalaga sa mga bayaning Pilipino: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612000" y="1620000"/>
            <a:ext cx="7199280" cy="539280"/>
          </a:xfrm>
          <a:custGeom>
            <a:avLst/>
            <a:gdLst/>
            <a:ahLst/>
            <a:rect l="l" t="t" r="r" b="b"/>
            <a:pathLst>
              <a:path w="20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9750" y="1501"/>
                </a:lnTo>
                <a:lnTo>
                  <a:pt x="19751" y="1501"/>
                </a:lnTo>
                <a:cubicBezTo>
                  <a:pt x="19795" y="1501"/>
                  <a:pt x="19838" y="1489"/>
                  <a:pt x="19876" y="1467"/>
                </a:cubicBezTo>
                <a:cubicBezTo>
                  <a:pt x="19914" y="1446"/>
                  <a:pt x="19946" y="1414"/>
                  <a:pt x="19967" y="1376"/>
                </a:cubicBezTo>
                <a:cubicBezTo>
                  <a:pt x="19989" y="1338"/>
                  <a:pt x="20001" y="1295"/>
                  <a:pt x="20001" y="1251"/>
                </a:cubicBezTo>
                <a:lnTo>
                  <a:pt x="20001" y="250"/>
                </a:lnTo>
                <a:lnTo>
                  <a:pt x="20001" y="250"/>
                </a:lnTo>
                <a:lnTo>
                  <a:pt x="20001" y="250"/>
                </a:lnTo>
                <a:cubicBezTo>
                  <a:pt x="20001" y="206"/>
                  <a:pt x="19989" y="163"/>
                  <a:pt x="19967" y="125"/>
                </a:cubicBezTo>
                <a:cubicBezTo>
                  <a:pt x="19946" y="87"/>
                  <a:pt x="19914" y="55"/>
                  <a:pt x="19876" y="34"/>
                </a:cubicBezTo>
                <a:cubicBezTo>
                  <a:pt x="19838" y="12"/>
                  <a:pt x="19795" y="0"/>
                  <a:pt x="19751" y="0"/>
                </a:cubicBezTo>
                <a:lnTo>
                  <a:pt x="250" y="0"/>
                </a:lnTo>
              </a:path>
            </a:pathLst>
          </a:custGeom>
          <a:gradFill rotWithShape="0">
            <a:gsLst>
              <a:gs pos="0">
                <a:srgbClr val="ffff00"/>
              </a:gs>
              <a:gs pos="100000">
                <a:srgbClr val="ffff00">
                  <a:alpha val="0"/>
                </a:srgbClr>
              </a:gs>
            </a:gsLst>
            <a:lin ang="5400000"/>
          </a:gradFill>
          <a:ln w="19080">
            <a:solidFill>
              <a:srgbClr val="000000"/>
            </a:solidFill>
            <a:round/>
          </a:ln>
        </p:spPr>
        <p:style>
          <a:lnRef idx="0"/>
          <a:fillRef idx="0"/>
          <a:effectRef idx="0"/>
          <a:fontRef idx="minor"/>
        </p:style>
        <p:txBody>
          <a:bodyPr lIns="99720" rIns="99720" tIns="54720" bIns="54720" anchor="ctr">
            <a:noAutofit/>
          </a:bodyPr>
          <a:p>
            <a:pPr algn="ctr">
              <a:lnSpc>
                <a:spcPct val="100000"/>
              </a:lnSpc>
              <a:buNone/>
            </a:pPr>
            <a:r>
              <a:rPr b="1" lang="en-PH" sz="2000" spc="-1" strike="noStrike">
                <a:solidFill>
                  <a:srgbClr val="000000"/>
                </a:solidFill>
                <a:latin typeface="Lato"/>
                <a:ea typeface="Arial;Arial"/>
              </a:rPr>
              <a:t>Pagtatalaga ng Araw para sa mga Pambansang Bayani</a:t>
            </a:r>
            <a:endParaRPr b="0" lang="en-PH" sz="2000" spc="-1" strike="noStrike">
              <a:latin typeface="Arial"/>
            </a:endParaRPr>
          </a:p>
        </p:txBody>
      </p:sp>
      <p:sp>
        <p:nvSpPr>
          <p:cNvPr id="128" name="PlaceHolder 1"/>
          <p:cNvSpPr>
            <a:spLocks noGrp="1"/>
          </p:cNvSpPr>
          <p:nvPr>
            <p:ph/>
          </p:nvPr>
        </p:nvSpPr>
        <p:spPr>
          <a:xfrm>
            <a:off x="609480" y="2340000"/>
            <a:ext cx="10971720" cy="1799280"/>
          </a:xfrm>
          <a:prstGeom prst="rect">
            <a:avLst/>
          </a:prstGeom>
          <a:gradFill rotWithShape="0">
            <a:gsLst>
              <a:gs pos="0">
                <a:srgbClr val="2a6099"/>
              </a:gs>
              <a:gs pos="50000">
                <a:srgbClr val="2a6099"/>
              </a:gs>
              <a:gs pos="100000">
                <a:srgbClr val="2a6099"/>
              </a:gs>
            </a:gsLst>
            <a:lin ang="5400000"/>
          </a:gradFill>
          <a:ln w="0">
            <a:noFill/>
          </a:ln>
        </p:spPr>
        <p:txBody>
          <a:bodyPr lIns="0" rIns="0" tIns="0" bIns="0" anchor="ctr">
            <a:normAutofit/>
          </a:bodyPr>
          <a:p>
            <a:pPr algn="just">
              <a:lnSpc>
                <a:spcPts val="2126"/>
              </a:lnSpc>
              <a:spcAft>
                <a:spcPts val="601"/>
              </a:spcAft>
              <a:buNone/>
            </a:pPr>
            <a:r>
              <a:rPr b="1" lang="en-PH" sz="1800" spc="-1" strike="noStrike">
                <a:solidFill>
                  <a:srgbClr val="ffffff"/>
                </a:solidFill>
                <a:latin typeface="Lato"/>
                <a:ea typeface="Arial;Arial"/>
              </a:rPr>
              <a:t>Ang Araw ng mga Pambansang Bayani ay ipinagdiriwang taon-taon tuwing huling Linggo ng buwan ng Agosto. Alinsunod ito sa Batas Republika bilang 3827 na nilagdaan at pinagtibay noong Oktubre 28, 1931. Ito ay idinaraos bilang paggunita at pagkilala sa lahat ng mga bayaning naghandog na kani-kanilang kontribusyon para sa bayan. Nakikiisa ka ba sa pagdiriwang na ito? Dapat lang na makiisa ang isang kabataang tulad mo upang maipahayag mo rin ang iyong pasasalamat sa lahat ng nag-alay ng buhay at nagsakripisyo para sa ating bayan.</a:t>
            </a:r>
            <a:endParaRPr b="0" lang="en-PH" sz="1800" spc="-1" strike="noStrike">
              <a:latin typeface="Arial"/>
            </a:endParaRPr>
          </a:p>
        </p:txBody>
      </p:sp>
      <p:sp>
        <p:nvSpPr>
          <p:cNvPr id="129" name=""/>
          <p:cNvSpPr/>
          <p:nvPr/>
        </p:nvSpPr>
        <p:spPr>
          <a:xfrm>
            <a:off x="609840" y="254520"/>
            <a:ext cx="9649800" cy="1182240"/>
          </a:xfrm>
          <a:prstGeom prst="rect">
            <a:avLst/>
          </a:prstGeom>
          <a:solidFill>
            <a:srgbClr val="c9211e"/>
          </a:solidFill>
          <a:ln w="38160">
            <a:solidFill>
              <a:srgbClr val="000000"/>
            </a:solidFill>
            <a:round/>
          </a:ln>
        </p:spPr>
        <p:style>
          <a:lnRef idx="0"/>
          <a:fillRef idx="0"/>
          <a:effectRef idx="0"/>
          <a:fontRef idx="minor"/>
        </p:style>
        <p:txBody>
          <a:bodyPr lIns="19080" rIns="19080" tIns="19080" bIns="19080" anchor="ctr">
            <a:noAutofit/>
          </a:bodyPr>
          <a:p>
            <a:pPr>
              <a:lnSpc>
                <a:spcPct val="100000"/>
              </a:lnSpc>
              <a:buNone/>
            </a:pPr>
            <a:r>
              <a:rPr b="1" lang="en-PH" sz="3600" spc="-1" strike="noStrike">
                <a:solidFill>
                  <a:srgbClr val="ffffff"/>
                </a:solidFill>
                <a:latin typeface="Lato"/>
                <a:ea typeface="Arial;Arial"/>
              </a:rPr>
              <a:t>Pagbibigay-halaga sa mga Kontribusyon ng mga Bayaning Pilipino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612000" y="1620000"/>
            <a:ext cx="7199280" cy="539280"/>
          </a:xfrm>
          <a:custGeom>
            <a:avLst/>
            <a:gdLst/>
            <a:ahLst/>
            <a:rect l="l" t="t" r="r" b="b"/>
            <a:pathLst>
              <a:path w="20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9750" y="1501"/>
                </a:lnTo>
                <a:lnTo>
                  <a:pt x="19751" y="1501"/>
                </a:lnTo>
                <a:cubicBezTo>
                  <a:pt x="19795" y="1501"/>
                  <a:pt x="19838" y="1489"/>
                  <a:pt x="19876" y="1467"/>
                </a:cubicBezTo>
                <a:cubicBezTo>
                  <a:pt x="19914" y="1446"/>
                  <a:pt x="19946" y="1414"/>
                  <a:pt x="19967" y="1376"/>
                </a:cubicBezTo>
                <a:cubicBezTo>
                  <a:pt x="19989" y="1338"/>
                  <a:pt x="20001" y="1295"/>
                  <a:pt x="20001" y="1251"/>
                </a:cubicBezTo>
                <a:lnTo>
                  <a:pt x="20001" y="250"/>
                </a:lnTo>
                <a:lnTo>
                  <a:pt x="20001" y="250"/>
                </a:lnTo>
                <a:lnTo>
                  <a:pt x="20001" y="250"/>
                </a:lnTo>
                <a:cubicBezTo>
                  <a:pt x="20001" y="206"/>
                  <a:pt x="19989" y="163"/>
                  <a:pt x="19967" y="125"/>
                </a:cubicBezTo>
                <a:cubicBezTo>
                  <a:pt x="19946" y="87"/>
                  <a:pt x="19914" y="55"/>
                  <a:pt x="19876" y="34"/>
                </a:cubicBezTo>
                <a:cubicBezTo>
                  <a:pt x="19838" y="12"/>
                  <a:pt x="19795" y="0"/>
                  <a:pt x="19751" y="0"/>
                </a:cubicBezTo>
                <a:lnTo>
                  <a:pt x="250" y="0"/>
                </a:lnTo>
              </a:path>
            </a:pathLst>
          </a:custGeom>
          <a:gradFill rotWithShape="0">
            <a:gsLst>
              <a:gs pos="0">
                <a:srgbClr val="ffff00"/>
              </a:gs>
              <a:gs pos="100000">
                <a:srgbClr val="ffff00">
                  <a:alpha val="0"/>
                </a:srgbClr>
              </a:gs>
            </a:gsLst>
            <a:lin ang="5400000"/>
          </a:gradFill>
          <a:ln w="19080">
            <a:solidFill>
              <a:srgbClr val="000000"/>
            </a:solidFill>
            <a:round/>
          </a:ln>
        </p:spPr>
        <p:style>
          <a:lnRef idx="0"/>
          <a:fillRef idx="0"/>
          <a:effectRef idx="0"/>
          <a:fontRef idx="minor"/>
        </p:style>
        <p:txBody>
          <a:bodyPr lIns="99720" rIns="99720" tIns="54720" bIns="54720" anchor="ctr">
            <a:noAutofit/>
          </a:bodyPr>
          <a:p>
            <a:pPr algn="ctr">
              <a:lnSpc>
                <a:spcPct val="100000"/>
              </a:lnSpc>
              <a:buNone/>
            </a:pPr>
            <a:r>
              <a:rPr b="1" lang="en-PH" sz="1600" spc="-1" strike="noStrike">
                <a:solidFill>
                  <a:srgbClr val="000000"/>
                </a:solidFill>
                <a:latin typeface="Lato"/>
                <a:ea typeface="Arial;Arial"/>
              </a:rPr>
              <a:t>Pagtatalaga ng Opisyal na Araw para sa Ilang Kilalang Pambansang Bayani</a:t>
            </a:r>
            <a:endParaRPr b="0" lang="en-PH" sz="1600" spc="-1" strike="noStrike">
              <a:latin typeface="Arial"/>
            </a:endParaRPr>
          </a:p>
        </p:txBody>
      </p:sp>
      <p:sp>
        <p:nvSpPr>
          <p:cNvPr id="131" name="PlaceHolder 1"/>
          <p:cNvSpPr>
            <a:spLocks noGrp="1"/>
          </p:cNvSpPr>
          <p:nvPr>
            <p:ph/>
          </p:nvPr>
        </p:nvSpPr>
        <p:spPr>
          <a:xfrm>
            <a:off x="609480" y="2268000"/>
            <a:ext cx="10971720" cy="1367280"/>
          </a:xfrm>
          <a:prstGeom prst="rect">
            <a:avLst/>
          </a:prstGeom>
          <a:gradFill rotWithShape="0">
            <a:gsLst>
              <a:gs pos="0">
                <a:srgbClr val="2a6099"/>
              </a:gs>
              <a:gs pos="50000">
                <a:srgbClr val="2a6099"/>
              </a:gs>
              <a:gs pos="100000">
                <a:srgbClr val="2a6099"/>
              </a:gs>
            </a:gsLst>
            <a:lin ang="5400000"/>
          </a:gradFill>
          <a:ln w="0">
            <a:noFill/>
          </a:ln>
        </p:spPr>
        <p:txBody>
          <a:bodyPr lIns="0" rIns="0" tIns="0" bIns="0" anchor="ctr">
            <a:normAutofit/>
          </a:bodyPr>
          <a:p>
            <a:pPr algn="just">
              <a:lnSpc>
                <a:spcPts val="2126"/>
              </a:lnSpc>
              <a:spcAft>
                <a:spcPts val="601"/>
              </a:spcAft>
              <a:buNone/>
            </a:pPr>
            <a:r>
              <a:rPr b="1" lang="en-PH" sz="1600" spc="-1" strike="noStrike">
                <a:solidFill>
                  <a:srgbClr val="ffffff"/>
                </a:solidFill>
                <a:latin typeface="Lato"/>
                <a:ea typeface="Arial;Arial"/>
              </a:rPr>
              <a:t>Maliban sa Araw ng mga Pambansang Bayani, ipinagdiriwang din tuwing ika-30 ng Disyembre ang anibersaryo ng kamatayan ng pambansang bayani na si Jose Rizal. Nagsimulang ipagdiwang ang Araw ni Rizal (Rizal Day) noong 1898 sa utos ni Emilio Aguinaldo. Bagaman namatay si Rizal noong 1896 at hindi na naging bahagi pa ng rebolusyon laban sa mga Amerikano, hindi maitatanggi ang kaniyang naging malaking ambag upang gisingin ang makabayang kaisipan at damdamin ng mga rebolusyonaryo.</a:t>
            </a:r>
            <a:endParaRPr b="0" lang="en-PH" sz="1600" spc="-1" strike="noStrike">
              <a:latin typeface="Arial"/>
            </a:endParaRPr>
          </a:p>
        </p:txBody>
      </p:sp>
      <p:sp>
        <p:nvSpPr>
          <p:cNvPr id="132" name=""/>
          <p:cNvSpPr/>
          <p:nvPr/>
        </p:nvSpPr>
        <p:spPr>
          <a:xfrm>
            <a:off x="609840" y="254520"/>
            <a:ext cx="9649800" cy="1182240"/>
          </a:xfrm>
          <a:prstGeom prst="rect">
            <a:avLst/>
          </a:prstGeom>
          <a:solidFill>
            <a:srgbClr val="c9211e"/>
          </a:solidFill>
          <a:ln w="38160">
            <a:solidFill>
              <a:srgbClr val="000000"/>
            </a:solidFill>
            <a:round/>
          </a:ln>
        </p:spPr>
        <p:style>
          <a:lnRef idx="0"/>
          <a:fillRef idx="0"/>
          <a:effectRef idx="0"/>
          <a:fontRef idx="minor"/>
        </p:style>
        <p:txBody>
          <a:bodyPr lIns="19080" rIns="19080" tIns="19080" bIns="19080" anchor="ctr">
            <a:noAutofit/>
          </a:bodyPr>
          <a:p>
            <a:pPr>
              <a:lnSpc>
                <a:spcPct val="100000"/>
              </a:lnSpc>
              <a:buNone/>
            </a:pPr>
            <a:r>
              <a:rPr b="1" lang="en-PH" sz="3600" spc="-1" strike="noStrike">
                <a:solidFill>
                  <a:srgbClr val="ffffff"/>
                </a:solidFill>
                <a:latin typeface="Lato"/>
                <a:ea typeface="Arial;Arial"/>
              </a:rPr>
              <a:t>Pagbibigay-halaga sa mga Kontribusyon ng mga Bayaning Pilipino</a:t>
            </a:r>
            <a:endParaRPr b="0" lang="en-PH" sz="3600" spc="-1" strike="noStrike">
              <a:latin typeface="Arial"/>
            </a:endParaRPr>
          </a:p>
        </p:txBody>
      </p:sp>
      <p:sp>
        <p:nvSpPr>
          <p:cNvPr id="133" name=""/>
          <p:cNvSpPr/>
          <p:nvPr/>
        </p:nvSpPr>
        <p:spPr>
          <a:xfrm>
            <a:off x="609840" y="3636000"/>
            <a:ext cx="10971720" cy="1295280"/>
          </a:xfrm>
          <a:prstGeom prst="rect">
            <a:avLst/>
          </a:prstGeom>
          <a:gradFill rotWithShape="0">
            <a:gsLst>
              <a:gs pos="0">
                <a:srgbClr val="2a6099"/>
              </a:gs>
              <a:gs pos="50000">
                <a:srgbClr val="2a6099"/>
              </a:gs>
              <a:gs pos="100000">
                <a:srgbClr val="2a6099"/>
              </a:gs>
            </a:gsLst>
            <a:lin ang="5400000"/>
          </a:gradFill>
          <a:ln w="0">
            <a:noFill/>
          </a:ln>
        </p:spPr>
        <p:style>
          <a:lnRef idx="0"/>
          <a:fillRef idx="0"/>
          <a:effectRef idx="0"/>
          <a:fontRef idx="minor"/>
        </p:style>
        <p:txBody>
          <a:bodyPr lIns="0" rIns="0" tIns="0" bIns="0" anchor="ctr">
            <a:normAutofit/>
          </a:bodyPr>
          <a:p>
            <a:pPr algn="just">
              <a:lnSpc>
                <a:spcPct val="100000"/>
              </a:lnSpc>
              <a:spcBef>
                <a:spcPts val="1417"/>
              </a:spcBef>
              <a:buNone/>
            </a:pPr>
            <a:r>
              <a:rPr b="1" lang="en-PH" sz="1600" spc="-1" strike="noStrike">
                <a:solidFill>
                  <a:srgbClr val="ffffff"/>
                </a:solidFill>
                <a:latin typeface="Lato"/>
                <a:ea typeface="Arial;Arial"/>
              </a:rPr>
              <a:t>Samantala, inaalala naman ang kapanganakan ni Andres Bonifacio tuwing ika-30 ng Nobyembre bilang pagkilala sa kaniyang naging mahalagang gampanin sa pagtamo ng kalayaan ng bansa. Ang sinimulan niyang kilusan ang nagbigay-daan sa masigasig na pakikipaglaban para sa kalayaan. Nagpatuloy ito sa panahon ng Digmaang Pilipino at Amerikano. Ang Araw ni Bonifacio (Bonifacio Day) ay nagsimulang ipagdiwang noong 1921 sa utos ng gobernador-heneral na si Francis Burton Harrison. </a:t>
            </a:r>
            <a:endParaRPr b="0" lang="en-PH" sz="1600" spc="-1" strike="noStrike">
              <a:latin typeface="Arial"/>
            </a:endParaRPr>
          </a:p>
        </p:txBody>
      </p:sp>
      <p:sp>
        <p:nvSpPr>
          <p:cNvPr id="134" name=""/>
          <p:cNvSpPr/>
          <p:nvPr/>
        </p:nvSpPr>
        <p:spPr>
          <a:xfrm>
            <a:off x="610200" y="4932000"/>
            <a:ext cx="10971720" cy="1007280"/>
          </a:xfrm>
          <a:prstGeom prst="rect">
            <a:avLst/>
          </a:prstGeom>
          <a:gradFill rotWithShape="0">
            <a:gsLst>
              <a:gs pos="0">
                <a:srgbClr val="2a6099"/>
              </a:gs>
              <a:gs pos="50000">
                <a:srgbClr val="2a6099"/>
              </a:gs>
              <a:gs pos="100000">
                <a:srgbClr val="2a6099"/>
              </a:gs>
            </a:gsLst>
            <a:lin ang="5400000"/>
          </a:gradFill>
          <a:ln w="0">
            <a:noFill/>
          </a:ln>
        </p:spPr>
        <p:style>
          <a:lnRef idx="0"/>
          <a:fillRef idx="0"/>
          <a:effectRef idx="0"/>
          <a:fontRef idx="minor"/>
        </p:style>
        <p:txBody>
          <a:bodyPr lIns="0" rIns="0" tIns="0" bIns="0" anchor="ctr">
            <a:normAutofit/>
          </a:bodyPr>
          <a:p>
            <a:pPr algn="just">
              <a:lnSpc>
                <a:spcPct val="100000"/>
              </a:lnSpc>
              <a:spcBef>
                <a:spcPts val="1417"/>
              </a:spcBef>
              <a:buNone/>
            </a:pPr>
            <a:r>
              <a:rPr b="1" lang="en-PH" sz="1600" spc="-1" strike="noStrike">
                <a:solidFill>
                  <a:srgbClr val="ffffff"/>
                </a:solidFill>
                <a:latin typeface="Lato"/>
                <a:ea typeface="Arial;Arial"/>
              </a:rPr>
              <a:t>Paano ka makikibahagi sa paggunita sa Araw ni Rizal at Bonifacio? Mayroon ka bang naiisip na paraan? Mahalagang tandaan na kahit saan man tayo naroon at ano man ang ating kalagayan, mahalaga ang pag-alala at pagpapasalamat sa mga naging ambag ni Rizal at Bonifacio at ng iba pang mga bayaning Pilipino.</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612000" y="1620000"/>
            <a:ext cx="7199280" cy="539280"/>
          </a:xfrm>
          <a:custGeom>
            <a:avLst/>
            <a:gdLst/>
            <a:ahLst/>
            <a:rect l="l" t="t" r="r" b="b"/>
            <a:pathLst>
              <a:path w="20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9750" y="1501"/>
                </a:lnTo>
                <a:lnTo>
                  <a:pt x="19751" y="1501"/>
                </a:lnTo>
                <a:cubicBezTo>
                  <a:pt x="19795" y="1501"/>
                  <a:pt x="19838" y="1489"/>
                  <a:pt x="19876" y="1467"/>
                </a:cubicBezTo>
                <a:cubicBezTo>
                  <a:pt x="19914" y="1446"/>
                  <a:pt x="19946" y="1414"/>
                  <a:pt x="19967" y="1376"/>
                </a:cubicBezTo>
                <a:cubicBezTo>
                  <a:pt x="19989" y="1338"/>
                  <a:pt x="20001" y="1295"/>
                  <a:pt x="20001" y="1251"/>
                </a:cubicBezTo>
                <a:lnTo>
                  <a:pt x="20001" y="250"/>
                </a:lnTo>
                <a:lnTo>
                  <a:pt x="20001" y="250"/>
                </a:lnTo>
                <a:lnTo>
                  <a:pt x="20001" y="250"/>
                </a:lnTo>
                <a:cubicBezTo>
                  <a:pt x="20001" y="206"/>
                  <a:pt x="19989" y="163"/>
                  <a:pt x="19967" y="125"/>
                </a:cubicBezTo>
                <a:cubicBezTo>
                  <a:pt x="19946" y="87"/>
                  <a:pt x="19914" y="55"/>
                  <a:pt x="19876" y="34"/>
                </a:cubicBezTo>
                <a:cubicBezTo>
                  <a:pt x="19838" y="12"/>
                  <a:pt x="19795" y="0"/>
                  <a:pt x="19751" y="0"/>
                </a:cubicBezTo>
                <a:lnTo>
                  <a:pt x="250" y="0"/>
                </a:lnTo>
              </a:path>
            </a:pathLst>
          </a:custGeom>
          <a:gradFill rotWithShape="0">
            <a:gsLst>
              <a:gs pos="0">
                <a:srgbClr val="ffff00"/>
              </a:gs>
              <a:gs pos="100000">
                <a:srgbClr val="ffff00">
                  <a:alpha val="0"/>
                </a:srgbClr>
              </a:gs>
            </a:gsLst>
            <a:lin ang="5400000"/>
          </a:gradFill>
          <a:ln w="19080">
            <a:solidFill>
              <a:srgbClr val="000000"/>
            </a:solidFill>
            <a:round/>
          </a:ln>
        </p:spPr>
        <p:style>
          <a:lnRef idx="0"/>
          <a:fillRef idx="0"/>
          <a:effectRef idx="0"/>
          <a:fontRef idx="minor"/>
        </p:style>
        <p:txBody>
          <a:bodyPr lIns="99720" rIns="99720" tIns="54720" bIns="54720" anchor="ctr">
            <a:noAutofit/>
          </a:bodyPr>
          <a:p>
            <a:pPr algn="ctr">
              <a:lnSpc>
                <a:spcPct val="100000"/>
              </a:lnSpc>
              <a:buNone/>
            </a:pPr>
            <a:r>
              <a:rPr b="1" lang="en-PH" sz="1500" spc="-1" strike="noStrike">
                <a:solidFill>
                  <a:srgbClr val="000000"/>
                </a:solidFill>
                <a:latin typeface="Lato"/>
                <a:ea typeface="Arial;Arial"/>
              </a:rPr>
              <a:t>Pagpapatayo, Pagpapanatili, at Pangangalaga ng mga Pambansang Monumento</a:t>
            </a:r>
            <a:endParaRPr b="0" lang="en-PH" sz="1500" spc="-1" strike="noStrike">
              <a:latin typeface="Arial"/>
            </a:endParaRPr>
          </a:p>
        </p:txBody>
      </p:sp>
      <p:sp>
        <p:nvSpPr>
          <p:cNvPr id="136" name="PlaceHolder 1"/>
          <p:cNvSpPr>
            <a:spLocks noGrp="1"/>
          </p:cNvSpPr>
          <p:nvPr>
            <p:ph/>
          </p:nvPr>
        </p:nvSpPr>
        <p:spPr>
          <a:xfrm>
            <a:off x="609480" y="2340000"/>
            <a:ext cx="10971720" cy="1799280"/>
          </a:xfrm>
          <a:prstGeom prst="rect">
            <a:avLst/>
          </a:prstGeom>
          <a:gradFill rotWithShape="0">
            <a:gsLst>
              <a:gs pos="0">
                <a:srgbClr val="2a6099"/>
              </a:gs>
              <a:gs pos="50000">
                <a:srgbClr val="2a6099"/>
              </a:gs>
              <a:gs pos="100000">
                <a:srgbClr val="2a6099"/>
              </a:gs>
            </a:gsLst>
            <a:lin ang="5400000"/>
          </a:gradFill>
          <a:ln w="0">
            <a:noFill/>
          </a:ln>
        </p:spPr>
        <p:txBody>
          <a:bodyPr lIns="0" rIns="0" tIns="0" bIns="0" anchor="ctr">
            <a:normAutofit/>
          </a:bodyPr>
          <a:p>
            <a:pPr algn="just">
              <a:lnSpc>
                <a:spcPts val="2126"/>
              </a:lnSpc>
              <a:spcAft>
                <a:spcPts val="601"/>
              </a:spcAft>
              <a:buNone/>
            </a:pPr>
            <a:r>
              <a:rPr b="1" lang="en-PH" sz="1800" spc="-1" strike="noStrike">
                <a:solidFill>
                  <a:srgbClr val="ffffff"/>
                </a:solidFill>
                <a:latin typeface="Lato"/>
                <a:ea typeface="Arial;Arial"/>
              </a:rPr>
              <a:t>Upang lalo pang mapagtibay ang pasasalamat at pag-alala sa mga kontribusyon ng mga kinikilalang bayani, nagpapatayo ang pamahalaan ng mga bantayog o monumento. Ilan sa mga halimbawa ay ang bantayog ni Miguel Malvar sa Batangas, bantayog ni Simeón Ola sa Albay, bantayog ni Emilio Aguinaldo sa Cavite, at marami pang iba. Pinananatili at inaalagaan ang mga bantayog na ito kasama ang iba pang mga bantayog sa ating bansa. Nakikiisa ka ba sa pangangalaga ng mga bantayog? Sa tuwing napadadaan ka sa mga ito, ano ang iyong ginagawa?</a:t>
            </a:r>
            <a:endParaRPr b="0" lang="en-PH" sz="1800" spc="-1" strike="noStrike">
              <a:latin typeface="Arial"/>
            </a:endParaRPr>
          </a:p>
        </p:txBody>
      </p:sp>
      <p:sp>
        <p:nvSpPr>
          <p:cNvPr id="137" name=""/>
          <p:cNvSpPr/>
          <p:nvPr/>
        </p:nvSpPr>
        <p:spPr>
          <a:xfrm>
            <a:off x="609840" y="254520"/>
            <a:ext cx="9649800" cy="1182240"/>
          </a:xfrm>
          <a:prstGeom prst="rect">
            <a:avLst/>
          </a:prstGeom>
          <a:solidFill>
            <a:srgbClr val="c9211e"/>
          </a:solidFill>
          <a:ln w="38160">
            <a:solidFill>
              <a:srgbClr val="000000"/>
            </a:solidFill>
            <a:round/>
          </a:ln>
        </p:spPr>
        <p:style>
          <a:lnRef idx="0"/>
          <a:fillRef idx="0"/>
          <a:effectRef idx="0"/>
          <a:fontRef idx="minor"/>
        </p:style>
        <p:txBody>
          <a:bodyPr lIns="19080" rIns="19080" tIns="19080" bIns="19080" anchor="ctr">
            <a:noAutofit/>
          </a:bodyPr>
          <a:p>
            <a:pPr>
              <a:lnSpc>
                <a:spcPct val="100000"/>
              </a:lnSpc>
              <a:buNone/>
            </a:pPr>
            <a:r>
              <a:rPr b="1" lang="en-PH" sz="3600" spc="-1" strike="noStrike">
                <a:solidFill>
                  <a:srgbClr val="ffffff"/>
                </a:solidFill>
                <a:latin typeface="Lato"/>
                <a:ea typeface="Arial;Arial"/>
              </a:rPr>
              <a:t>Pagbibigay-halaga sa mga Kontribusyon ng mga Bayaning Pilipino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612000" y="1620000"/>
            <a:ext cx="7199280" cy="539280"/>
          </a:xfrm>
          <a:custGeom>
            <a:avLst/>
            <a:gdLst/>
            <a:ahLst/>
            <a:rect l="l" t="t" r="r" b="b"/>
            <a:pathLst>
              <a:path w="20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9750" y="1501"/>
                </a:lnTo>
                <a:lnTo>
                  <a:pt x="19751" y="1501"/>
                </a:lnTo>
                <a:cubicBezTo>
                  <a:pt x="19795" y="1501"/>
                  <a:pt x="19838" y="1489"/>
                  <a:pt x="19876" y="1467"/>
                </a:cubicBezTo>
                <a:cubicBezTo>
                  <a:pt x="19914" y="1446"/>
                  <a:pt x="19946" y="1414"/>
                  <a:pt x="19967" y="1376"/>
                </a:cubicBezTo>
                <a:cubicBezTo>
                  <a:pt x="19989" y="1338"/>
                  <a:pt x="20001" y="1295"/>
                  <a:pt x="20001" y="1251"/>
                </a:cubicBezTo>
                <a:lnTo>
                  <a:pt x="20001" y="250"/>
                </a:lnTo>
                <a:lnTo>
                  <a:pt x="20001" y="250"/>
                </a:lnTo>
                <a:lnTo>
                  <a:pt x="20001" y="250"/>
                </a:lnTo>
                <a:cubicBezTo>
                  <a:pt x="20001" y="206"/>
                  <a:pt x="19989" y="163"/>
                  <a:pt x="19967" y="125"/>
                </a:cubicBezTo>
                <a:cubicBezTo>
                  <a:pt x="19946" y="87"/>
                  <a:pt x="19914" y="55"/>
                  <a:pt x="19876" y="34"/>
                </a:cubicBezTo>
                <a:cubicBezTo>
                  <a:pt x="19838" y="12"/>
                  <a:pt x="19795" y="0"/>
                  <a:pt x="19751" y="0"/>
                </a:cubicBezTo>
                <a:lnTo>
                  <a:pt x="250" y="0"/>
                </a:lnTo>
              </a:path>
            </a:pathLst>
          </a:custGeom>
          <a:gradFill rotWithShape="0">
            <a:gsLst>
              <a:gs pos="0">
                <a:srgbClr val="ffff00"/>
              </a:gs>
              <a:gs pos="100000">
                <a:srgbClr val="ffff00">
                  <a:alpha val="0"/>
                </a:srgbClr>
              </a:gs>
            </a:gsLst>
            <a:lin ang="5400000"/>
          </a:gradFill>
          <a:ln w="19080">
            <a:solidFill>
              <a:srgbClr val="000000"/>
            </a:solidFill>
            <a:round/>
          </a:ln>
        </p:spPr>
        <p:style>
          <a:lnRef idx="0"/>
          <a:fillRef idx="0"/>
          <a:effectRef idx="0"/>
          <a:fontRef idx="minor"/>
        </p:style>
        <p:txBody>
          <a:bodyPr lIns="99720" rIns="99720" tIns="54720" bIns="54720" anchor="ctr">
            <a:noAutofit/>
          </a:bodyPr>
          <a:p>
            <a:pPr algn="ctr">
              <a:lnSpc>
                <a:spcPct val="100000"/>
              </a:lnSpc>
              <a:buNone/>
            </a:pPr>
            <a:r>
              <a:rPr b="1" lang="en-PH" sz="1400" spc="-1" strike="noStrike">
                <a:solidFill>
                  <a:srgbClr val="000000"/>
                </a:solidFill>
                <a:latin typeface="Lato"/>
                <a:ea typeface="Arial;Arial"/>
              </a:rPr>
              <a:t>Pagbabahagi ng Talento o Kasanayan sa Pagbuo ng Likhang-sining ukol sa mga Bayani</a:t>
            </a:r>
            <a:endParaRPr b="0" lang="en-PH" sz="1400" spc="-1" strike="noStrike">
              <a:latin typeface="Arial"/>
            </a:endParaRPr>
          </a:p>
        </p:txBody>
      </p:sp>
      <p:sp>
        <p:nvSpPr>
          <p:cNvPr id="139" name="PlaceHolder 1"/>
          <p:cNvSpPr>
            <a:spLocks noGrp="1"/>
          </p:cNvSpPr>
          <p:nvPr>
            <p:ph/>
          </p:nvPr>
        </p:nvSpPr>
        <p:spPr>
          <a:xfrm>
            <a:off x="609480" y="2340000"/>
            <a:ext cx="10971720" cy="1799280"/>
          </a:xfrm>
          <a:prstGeom prst="rect">
            <a:avLst/>
          </a:prstGeom>
          <a:gradFill rotWithShape="0">
            <a:gsLst>
              <a:gs pos="0">
                <a:srgbClr val="2a6099"/>
              </a:gs>
              <a:gs pos="50000">
                <a:srgbClr val="2a6099"/>
              </a:gs>
              <a:gs pos="100000">
                <a:srgbClr val="2a6099"/>
              </a:gs>
            </a:gsLst>
            <a:lin ang="5400000"/>
          </a:gradFill>
          <a:ln w="0">
            <a:noFill/>
          </a:ln>
        </p:spPr>
        <p:txBody>
          <a:bodyPr lIns="0" rIns="0" tIns="0" bIns="0" anchor="ctr">
            <a:normAutofit/>
          </a:bodyPr>
          <a:p>
            <a:pPr algn="just">
              <a:lnSpc>
                <a:spcPts val="2126"/>
              </a:lnSpc>
              <a:spcAft>
                <a:spcPts val="601"/>
              </a:spcAft>
              <a:buNone/>
            </a:pPr>
            <a:r>
              <a:rPr b="1" lang="en-PH" sz="1800" spc="-1" strike="noStrike">
                <a:solidFill>
                  <a:srgbClr val="ffffff"/>
                </a:solidFill>
                <a:latin typeface="Lato"/>
                <a:ea typeface="Arial;Arial"/>
              </a:rPr>
              <a:t>Isa ring paraan ng pagpapakita ng pagpapahalaga sa ating mga bayani ay sa pamamagitan ng sining o paglikha ng katangi-tanging mga bagay tulad ng guhit, tula, awit, payak na kuwento, at marami pang iba. Ang paglahok o pagsali sa mga patimpalak o paligsahan sa paglikha ng sining ukol sa kabayanihan ay nakapagpapatibay ng ating pagpapahalaga sa ating kinikilalang mga bayani. Batay sa iyong kakayahan, ano kaya ang maaari mong gawin na likhang-sining para maipamalas ang iyong pagkilala at pagpapahalaga sa mga bayani? </a:t>
            </a:r>
            <a:endParaRPr b="0" lang="en-PH" sz="1800" spc="-1" strike="noStrike">
              <a:latin typeface="Arial"/>
            </a:endParaRPr>
          </a:p>
        </p:txBody>
      </p:sp>
      <p:sp>
        <p:nvSpPr>
          <p:cNvPr id="140" name=""/>
          <p:cNvSpPr/>
          <p:nvPr/>
        </p:nvSpPr>
        <p:spPr>
          <a:xfrm>
            <a:off x="609840" y="254520"/>
            <a:ext cx="9649800" cy="1182240"/>
          </a:xfrm>
          <a:prstGeom prst="rect">
            <a:avLst/>
          </a:prstGeom>
          <a:solidFill>
            <a:srgbClr val="c9211e"/>
          </a:solidFill>
          <a:ln w="38160">
            <a:solidFill>
              <a:srgbClr val="000000"/>
            </a:solidFill>
            <a:round/>
          </a:ln>
        </p:spPr>
        <p:style>
          <a:lnRef idx="0"/>
          <a:fillRef idx="0"/>
          <a:effectRef idx="0"/>
          <a:fontRef idx="minor"/>
        </p:style>
        <p:txBody>
          <a:bodyPr lIns="19080" rIns="19080" tIns="19080" bIns="19080" anchor="ctr">
            <a:noAutofit/>
          </a:bodyPr>
          <a:p>
            <a:pPr>
              <a:lnSpc>
                <a:spcPct val="100000"/>
              </a:lnSpc>
              <a:buNone/>
            </a:pPr>
            <a:r>
              <a:rPr b="1" lang="en-PH" sz="3600" spc="-1" strike="noStrike">
                <a:solidFill>
                  <a:srgbClr val="ffffff"/>
                </a:solidFill>
                <a:latin typeface="Lato"/>
                <a:ea typeface="Arial;Arial"/>
              </a:rPr>
              <a:t>Pagbibigay-halaga sa mga Kontribusyon ng mga Bayaning Pilipino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612000" y="1620000"/>
            <a:ext cx="7199280" cy="539280"/>
          </a:xfrm>
          <a:custGeom>
            <a:avLst/>
            <a:gdLst/>
            <a:ahLst/>
            <a:rect l="l" t="t" r="r" b="b"/>
            <a:pathLst>
              <a:path w="20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9750" y="1501"/>
                </a:lnTo>
                <a:lnTo>
                  <a:pt x="19751" y="1501"/>
                </a:lnTo>
                <a:cubicBezTo>
                  <a:pt x="19795" y="1501"/>
                  <a:pt x="19838" y="1489"/>
                  <a:pt x="19876" y="1467"/>
                </a:cubicBezTo>
                <a:cubicBezTo>
                  <a:pt x="19914" y="1446"/>
                  <a:pt x="19946" y="1414"/>
                  <a:pt x="19967" y="1376"/>
                </a:cubicBezTo>
                <a:cubicBezTo>
                  <a:pt x="19989" y="1338"/>
                  <a:pt x="20001" y="1295"/>
                  <a:pt x="20001" y="1251"/>
                </a:cubicBezTo>
                <a:lnTo>
                  <a:pt x="20001" y="250"/>
                </a:lnTo>
                <a:lnTo>
                  <a:pt x="20001" y="250"/>
                </a:lnTo>
                <a:lnTo>
                  <a:pt x="20001" y="250"/>
                </a:lnTo>
                <a:cubicBezTo>
                  <a:pt x="20001" y="206"/>
                  <a:pt x="19989" y="163"/>
                  <a:pt x="19967" y="125"/>
                </a:cubicBezTo>
                <a:cubicBezTo>
                  <a:pt x="19946" y="87"/>
                  <a:pt x="19914" y="55"/>
                  <a:pt x="19876" y="34"/>
                </a:cubicBezTo>
                <a:cubicBezTo>
                  <a:pt x="19838" y="12"/>
                  <a:pt x="19795" y="0"/>
                  <a:pt x="19751" y="0"/>
                </a:cubicBezTo>
                <a:lnTo>
                  <a:pt x="250" y="0"/>
                </a:lnTo>
              </a:path>
            </a:pathLst>
          </a:custGeom>
          <a:gradFill rotWithShape="0">
            <a:gsLst>
              <a:gs pos="0">
                <a:srgbClr val="ffff00"/>
              </a:gs>
              <a:gs pos="100000">
                <a:srgbClr val="ffff00">
                  <a:alpha val="0"/>
                </a:srgbClr>
              </a:gs>
            </a:gsLst>
            <a:lin ang="5400000"/>
          </a:gradFill>
          <a:ln w="19080">
            <a:solidFill>
              <a:srgbClr val="000000"/>
            </a:solidFill>
            <a:round/>
          </a:ln>
        </p:spPr>
        <p:style>
          <a:lnRef idx="0"/>
          <a:fillRef idx="0"/>
          <a:effectRef idx="0"/>
          <a:fontRef idx="minor"/>
        </p:style>
        <p:txBody>
          <a:bodyPr lIns="99720" rIns="99720" tIns="54720" bIns="54720" anchor="ctr">
            <a:noAutofit/>
          </a:bodyPr>
          <a:p>
            <a:pPr algn="ctr">
              <a:lnSpc>
                <a:spcPct val="100000"/>
              </a:lnSpc>
              <a:buNone/>
            </a:pPr>
            <a:r>
              <a:rPr b="1" lang="en-PH" sz="1800" spc="-1" strike="noStrike">
                <a:solidFill>
                  <a:srgbClr val="000000"/>
                </a:solidFill>
                <a:latin typeface="Lato"/>
                <a:ea typeface="Arial;Arial"/>
              </a:rPr>
              <a:t>Pagsali sa mga Programa o Pagdiriwang ukol sa mga Bayani</a:t>
            </a:r>
            <a:endParaRPr b="0" lang="en-PH" sz="1800" spc="-1" strike="noStrike">
              <a:latin typeface="Arial"/>
            </a:endParaRPr>
          </a:p>
        </p:txBody>
      </p:sp>
      <p:sp>
        <p:nvSpPr>
          <p:cNvPr id="142" name="PlaceHolder 1"/>
          <p:cNvSpPr>
            <a:spLocks noGrp="1"/>
          </p:cNvSpPr>
          <p:nvPr>
            <p:ph/>
          </p:nvPr>
        </p:nvSpPr>
        <p:spPr>
          <a:xfrm>
            <a:off x="609480" y="2340000"/>
            <a:ext cx="10971720" cy="1799280"/>
          </a:xfrm>
          <a:prstGeom prst="rect">
            <a:avLst/>
          </a:prstGeom>
          <a:gradFill rotWithShape="0">
            <a:gsLst>
              <a:gs pos="0">
                <a:srgbClr val="2a6099"/>
              </a:gs>
              <a:gs pos="50000">
                <a:srgbClr val="2a6099"/>
              </a:gs>
              <a:gs pos="100000">
                <a:srgbClr val="2a6099"/>
              </a:gs>
            </a:gsLst>
            <a:lin ang="5400000"/>
          </a:gradFill>
          <a:ln w="0">
            <a:noFill/>
          </a:ln>
        </p:spPr>
        <p:txBody>
          <a:bodyPr lIns="0" rIns="0" tIns="0" bIns="0" anchor="ctr">
            <a:normAutofit/>
          </a:bodyPr>
          <a:p>
            <a:pPr algn="just">
              <a:lnSpc>
                <a:spcPts val="2126"/>
              </a:lnSpc>
              <a:spcAft>
                <a:spcPts val="601"/>
              </a:spcAft>
              <a:buNone/>
            </a:pPr>
            <a:r>
              <a:rPr b="1" lang="en-PH" sz="1800" spc="-1" strike="noStrike">
                <a:solidFill>
                  <a:srgbClr val="ffffff"/>
                </a:solidFill>
                <a:latin typeface="Lato"/>
                <a:ea typeface="Arial;Arial"/>
              </a:rPr>
              <a:t>Ang pagkilala at pagpapahalaga sa ating mga bayani ay naipamamalas din sa pamamagitan ng paglahok o pagsali sa mga programa o pagdiriwang sa mga paaralan at iba pang mga institusyon o tanggapan. Mahalaga ang aktibong pakikilahok sa mga presentasyon at seremonya kung saan pinararangalan ang mga bayani. Sa panahon ng pandemya, maaaring sa </a:t>
            </a:r>
            <a:r>
              <a:rPr b="1" i="1" lang="en-PH" sz="1800" spc="-1" strike="noStrike">
                <a:solidFill>
                  <a:srgbClr val="ffffff"/>
                </a:solidFill>
                <a:latin typeface="Lato"/>
                <a:ea typeface="Arial;Arial"/>
              </a:rPr>
              <a:t>online platform </a:t>
            </a:r>
            <a:r>
              <a:rPr b="1" lang="en-PH" sz="1800" spc="-1" strike="noStrike">
                <a:solidFill>
                  <a:srgbClr val="ffffff"/>
                </a:solidFill>
                <a:latin typeface="Lato"/>
                <a:ea typeface="Arial;Arial"/>
              </a:rPr>
              <a:t>isinasagawa ang mga pagdiriwang. Maaari pa rin itong tunghayan. Maaari pa ring makibahagi sa mga pagdiriwang sa loob ng ating mga tahanan. </a:t>
            </a:r>
            <a:endParaRPr b="0" lang="en-PH" sz="1800" spc="-1" strike="noStrike">
              <a:latin typeface="Arial"/>
            </a:endParaRPr>
          </a:p>
        </p:txBody>
      </p:sp>
      <p:sp>
        <p:nvSpPr>
          <p:cNvPr id="143" name=""/>
          <p:cNvSpPr/>
          <p:nvPr/>
        </p:nvSpPr>
        <p:spPr>
          <a:xfrm>
            <a:off x="609840" y="254520"/>
            <a:ext cx="9649800" cy="1182240"/>
          </a:xfrm>
          <a:prstGeom prst="rect">
            <a:avLst/>
          </a:prstGeom>
          <a:solidFill>
            <a:srgbClr val="c9211e"/>
          </a:solidFill>
          <a:ln w="38160">
            <a:solidFill>
              <a:srgbClr val="000000"/>
            </a:solidFill>
            <a:round/>
          </a:ln>
        </p:spPr>
        <p:style>
          <a:lnRef idx="0"/>
          <a:fillRef idx="0"/>
          <a:effectRef idx="0"/>
          <a:fontRef idx="minor"/>
        </p:style>
        <p:txBody>
          <a:bodyPr lIns="19080" rIns="19080" tIns="19080" bIns="19080" anchor="ctr">
            <a:noAutofit/>
          </a:bodyPr>
          <a:p>
            <a:pPr>
              <a:lnSpc>
                <a:spcPct val="100000"/>
              </a:lnSpc>
              <a:buNone/>
            </a:pPr>
            <a:r>
              <a:rPr b="1" lang="en-PH" sz="3600" spc="-1" strike="noStrike">
                <a:solidFill>
                  <a:srgbClr val="ffffff"/>
                </a:solidFill>
                <a:latin typeface="Lato"/>
                <a:ea typeface="Arial;Arial"/>
              </a:rPr>
              <a:t>Pagbibigay-halaga sa mga Kontribusyon ng mga Bayaning Pilipino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612000" y="1620000"/>
            <a:ext cx="7199280" cy="539280"/>
          </a:xfrm>
          <a:custGeom>
            <a:avLst/>
            <a:gdLst/>
            <a:ahLst/>
            <a:rect l="l" t="t" r="r" b="b"/>
            <a:pathLst>
              <a:path w="20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9750" y="1501"/>
                </a:lnTo>
                <a:lnTo>
                  <a:pt x="19751" y="1501"/>
                </a:lnTo>
                <a:cubicBezTo>
                  <a:pt x="19795" y="1501"/>
                  <a:pt x="19838" y="1489"/>
                  <a:pt x="19876" y="1467"/>
                </a:cubicBezTo>
                <a:cubicBezTo>
                  <a:pt x="19914" y="1446"/>
                  <a:pt x="19946" y="1414"/>
                  <a:pt x="19967" y="1376"/>
                </a:cubicBezTo>
                <a:cubicBezTo>
                  <a:pt x="19989" y="1338"/>
                  <a:pt x="20001" y="1295"/>
                  <a:pt x="20001" y="1251"/>
                </a:cubicBezTo>
                <a:lnTo>
                  <a:pt x="20001" y="250"/>
                </a:lnTo>
                <a:lnTo>
                  <a:pt x="20001" y="250"/>
                </a:lnTo>
                <a:lnTo>
                  <a:pt x="20001" y="250"/>
                </a:lnTo>
                <a:cubicBezTo>
                  <a:pt x="20001" y="206"/>
                  <a:pt x="19989" y="163"/>
                  <a:pt x="19967" y="125"/>
                </a:cubicBezTo>
                <a:cubicBezTo>
                  <a:pt x="19946" y="87"/>
                  <a:pt x="19914" y="55"/>
                  <a:pt x="19876" y="34"/>
                </a:cubicBezTo>
                <a:cubicBezTo>
                  <a:pt x="19838" y="12"/>
                  <a:pt x="19795" y="0"/>
                  <a:pt x="19751" y="0"/>
                </a:cubicBezTo>
                <a:lnTo>
                  <a:pt x="250" y="0"/>
                </a:lnTo>
              </a:path>
            </a:pathLst>
          </a:custGeom>
          <a:gradFill rotWithShape="0">
            <a:gsLst>
              <a:gs pos="0">
                <a:srgbClr val="ffff00"/>
              </a:gs>
              <a:gs pos="100000">
                <a:srgbClr val="ffff00">
                  <a:alpha val="0"/>
                </a:srgbClr>
              </a:gs>
            </a:gsLst>
            <a:lin ang="5400000"/>
          </a:gradFill>
          <a:ln w="19080">
            <a:solidFill>
              <a:srgbClr val="000000"/>
            </a:solidFill>
            <a:round/>
          </a:ln>
        </p:spPr>
        <p:style>
          <a:lnRef idx="0"/>
          <a:fillRef idx="0"/>
          <a:effectRef idx="0"/>
          <a:fontRef idx="minor"/>
        </p:style>
        <p:txBody>
          <a:bodyPr lIns="99720" rIns="99720" tIns="54720" bIns="54720" anchor="ctr">
            <a:noAutofit/>
          </a:bodyPr>
          <a:p>
            <a:pPr algn="ctr">
              <a:lnSpc>
                <a:spcPct val="100000"/>
              </a:lnSpc>
              <a:buNone/>
            </a:pPr>
            <a:r>
              <a:rPr b="1" lang="en-PH" sz="1800" spc="-1" strike="noStrike">
                <a:solidFill>
                  <a:srgbClr val="000000"/>
                </a:solidFill>
                <a:latin typeface="Lato"/>
                <a:ea typeface="Arial;Arial"/>
              </a:rPr>
              <a:t>Pagsasabuhay ng Magagandang Kaugalian sa Araw-araw</a:t>
            </a:r>
            <a:endParaRPr b="0" lang="en-PH" sz="1800" spc="-1" strike="noStrike">
              <a:latin typeface="Arial"/>
            </a:endParaRPr>
          </a:p>
        </p:txBody>
      </p:sp>
      <p:sp>
        <p:nvSpPr>
          <p:cNvPr id="145" name="PlaceHolder 1"/>
          <p:cNvSpPr>
            <a:spLocks noGrp="1"/>
          </p:cNvSpPr>
          <p:nvPr>
            <p:ph/>
          </p:nvPr>
        </p:nvSpPr>
        <p:spPr>
          <a:xfrm>
            <a:off x="609480" y="2340000"/>
            <a:ext cx="10971720" cy="1799280"/>
          </a:xfrm>
          <a:prstGeom prst="rect">
            <a:avLst/>
          </a:prstGeom>
          <a:gradFill rotWithShape="0">
            <a:gsLst>
              <a:gs pos="0">
                <a:srgbClr val="2a6099"/>
              </a:gs>
              <a:gs pos="50000">
                <a:srgbClr val="2a6099"/>
              </a:gs>
              <a:gs pos="100000">
                <a:srgbClr val="2a6099"/>
              </a:gs>
            </a:gsLst>
            <a:lin ang="5400000"/>
          </a:gradFill>
          <a:ln w="0">
            <a:noFill/>
          </a:ln>
        </p:spPr>
        <p:txBody>
          <a:bodyPr lIns="0" rIns="0" tIns="0" bIns="0" anchor="ctr">
            <a:normAutofit/>
          </a:bodyPr>
          <a:p>
            <a:pPr algn="just">
              <a:lnSpc>
                <a:spcPts val="2126"/>
              </a:lnSpc>
              <a:spcAft>
                <a:spcPts val="601"/>
              </a:spcAft>
              <a:buNone/>
            </a:pPr>
            <a:r>
              <a:rPr b="1" lang="en-PH" sz="1800" spc="-1" strike="noStrike">
                <a:solidFill>
                  <a:srgbClr val="ffffff"/>
                </a:solidFill>
                <a:latin typeface="Lato"/>
                <a:ea typeface="Arial;Arial"/>
              </a:rPr>
              <a:t>Ang pagpapamalas ng magagandang katangian o pag-uugali sa araw-araw ay isa sa pinakamahahalagang paraan ng pagpapakita ng pagpapahalaga sa ating mga bayani. Tandaan na naging modelo ng nasyonalismo ang ating mga bayani. Sila ang ating salamin at mahalagang maipamalas din natin ito sa pang-araw-araw nating pamumuhay. Ang diwa ng nasyonalismo ay naipakikita sa pagiging matulungin sa kapuwa, magalang sa nakatatanda, masigasig sa pag-aaral at pagsasagawa ng mga gawaing-bahay, at may takot sa Diyos.</a:t>
            </a:r>
            <a:endParaRPr b="0" lang="en-PH" sz="1800" spc="-1" strike="noStrike">
              <a:latin typeface="Arial"/>
            </a:endParaRPr>
          </a:p>
        </p:txBody>
      </p:sp>
      <p:sp>
        <p:nvSpPr>
          <p:cNvPr id="146" name=""/>
          <p:cNvSpPr/>
          <p:nvPr/>
        </p:nvSpPr>
        <p:spPr>
          <a:xfrm>
            <a:off x="609840" y="254520"/>
            <a:ext cx="9649800" cy="1182240"/>
          </a:xfrm>
          <a:prstGeom prst="rect">
            <a:avLst/>
          </a:prstGeom>
          <a:solidFill>
            <a:srgbClr val="c9211e"/>
          </a:solidFill>
          <a:ln w="38160">
            <a:solidFill>
              <a:srgbClr val="000000"/>
            </a:solidFill>
            <a:round/>
          </a:ln>
        </p:spPr>
        <p:style>
          <a:lnRef idx="0"/>
          <a:fillRef idx="0"/>
          <a:effectRef idx="0"/>
          <a:fontRef idx="minor"/>
        </p:style>
        <p:txBody>
          <a:bodyPr lIns="19080" rIns="19080" tIns="19080" bIns="19080" anchor="ctr">
            <a:noAutofit/>
          </a:bodyPr>
          <a:p>
            <a:pPr>
              <a:lnSpc>
                <a:spcPct val="100000"/>
              </a:lnSpc>
              <a:buNone/>
            </a:pPr>
            <a:r>
              <a:rPr b="1" lang="en-PH" sz="3600" spc="-1" strike="noStrike">
                <a:solidFill>
                  <a:srgbClr val="ffffff"/>
                </a:solidFill>
                <a:latin typeface="Lato"/>
                <a:ea typeface="Arial;Arial"/>
              </a:rPr>
              <a:t>Pagbibigay-halaga sa mga Kontribusyon ng mga Bayaning Pilipino</a:t>
            </a:r>
            <a:endParaRPr b="0" lang="en-PH" sz="3600" spc="-1" strike="noStrike">
              <a:latin typeface="Arial"/>
            </a:endParaRPr>
          </a:p>
        </p:txBody>
      </p:sp>
      <p:sp>
        <p:nvSpPr>
          <p:cNvPr id="147" name=""/>
          <p:cNvSpPr/>
          <p:nvPr/>
        </p:nvSpPr>
        <p:spPr>
          <a:xfrm>
            <a:off x="609840" y="4104000"/>
            <a:ext cx="10971720" cy="1799280"/>
          </a:xfrm>
          <a:prstGeom prst="rect">
            <a:avLst/>
          </a:prstGeom>
          <a:gradFill rotWithShape="0">
            <a:gsLst>
              <a:gs pos="0">
                <a:srgbClr val="2a6099"/>
              </a:gs>
              <a:gs pos="50000">
                <a:srgbClr val="2a6099"/>
              </a:gs>
              <a:gs pos="100000">
                <a:srgbClr val="2a6099"/>
              </a:gs>
            </a:gsLst>
            <a:lin ang="5400000"/>
          </a:gradFill>
          <a:ln w="0">
            <a:noFill/>
          </a:ln>
        </p:spPr>
        <p:style>
          <a:lnRef idx="0"/>
          <a:fillRef idx="0"/>
          <a:effectRef idx="0"/>
          <a:fontRef idx="minor"/>
        </p:style>
        <p:txBody>
          <a:bodyPr lIns="0" rIns="0" tIns="0" bIns="0" anchor="ctr">
            <a:normAutofit/>
          </a:bodyPr>
          <a:p>
            <a:pPr algn="just">
              <a:lnSpc>
                <a:spcPct val="100000"/>
              </a:lnSpc>
              <a:spcBef>
                <a:spcPts val="1417"/>
              </a:spcBef>
              <a:buNone/>
            </a:pPr>
            <a:r>
              <a:rPr b="1" lang="en-PH" sz="1800" spc="-1" strike="noStrike">
                <a:solidFill>
                  <a:srgbClr val="ffffff"/>
                </a:solidFill>
                <a:latin typeface="Lato"/>
                <a:ea typeface="Arial;Arial"/>
              </a:rPr>
              <a:t>Maaari ding maipakita ang pagpapahalaga sa ating mga bayani sa pamamagitan ng pagpapamalas ng paggalang sa karapatan ng ibang tao. Higit sa lahat, ang pagpapakita ng katapatan sa bansa sa pamamagitan ng pagsunod sa batas, pagtangkilik sa sariling produkto, paglilinis ng sariling bakuran o paligid, pagsusumbong sa mga maling gawain, at pag-aalay ng sariling buhay kung kinakailangan.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3600" spc="-1" strike="noStrike">
                <a:latin typeface="Lato"/>
              </a:rPr>
              <a:t>PAGSASANAY</a:t>
            </a:r>
            <a:endParaRPr b="0" lang="en-PH" sz="3600" spc="-1" strike="noStrike">
              <a:latin typeface="Arial"/>
            </a:endParaRPr>
          </a:p>
        </p:txBody>
      </p:sp>
      <p:sp>
        <p:nvSpPr>
          <p:cNvPr id="149" name="PlaceHolder 2"/>
          <p:cNvSpPr>
            <a:spLocks noGrp="1"/>
          </p:cNvSpPr>
          <p:nvPr>
            <p:ph/>
          </p:nvPr>
        </p:nvSpPr>
        <p:spPr>
          <a:xfrm>
            <a:off x="609480" y="1604520"/>
            <a:ext cx="10971720" cy="3976560"/>
          </a:xfrm>
          <a:prstGeom prst="rect">
            <a:avLst/>
          </a:prstGeom>
          <a:noFill/>
          <a:ln w="0">
            <a:noFill/>
          </a:ln>
        </p:spPr>
        <p:txBody>
          <a:bodyPr lIns="0" rIns="0" tIns="0" bIns="0" anchor="t">
            <a:normAutofit/>
          </a:bodyPr>
          <a:p>
            <a:pPr>
              <a:lnSpc>
                <a:spcPct val="100000"/>
              </a:lnSpc>
              <a:buNone/>
            </a:pPr>
            <a:r>
              <a:rPr b="0" lang="en-PH" sz="1800" spc="-1" strike="noStrike">
                <a:latin typeface="Lato"/>
                <a:ea typeface="PingFang SC"/>
              </a:rPr>
              <a:t>Magbigay ng mga halimbawa ng p</a:t>
            </a:r>
            <a:r>
              <a:rPr b="0" lang="en-PH" sz="1800" spc="-1" strike="noStrike">
                <a:solidFill>
                  <a:srgbClr val="000000"/>
                </a:solidFill>
                <a:latin typeface="Lato"/>
                <a:ea typeface="Arial Black;Arial Black"/>
              </a:rPr>
              <a:t>agpapahalaga sa partisipasyon ng mga natatanging Pilipino na nakipaglaban para sa kalayaan sa panahon ng mga Amerikano.</a:t>
            </a:r>
            <a:endParaRPr b="0" lang="en-PH" sz="1800" spc="-1" strike="noStrike">
              <a:latin typeface="Arial"/>
            </a:endParaRPr>
          </a:p>
          <a:p>
            <a:pPr>
              <a:lnSpc>
                <a:spcPct val="100000"/>
              </a:lnSpc>
              <a:buNone/>
            </a:pPr>
            <a:r>
              <a:rPr b="0" lang="en-PH" sz="1800" spc="-1" strike="noStrike">
                <a:solidFill>
                  <a:srgbClr val="000000"/>
                </a:solidFill>
                <a:latin typeface="Lato"/>
                <a:ea typeface="Arial Black;Arial Black"/>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3405</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2023-04-04T10:42:49Z</dcterms:modified>
  <cp:revision>1447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