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5120" cy="683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2000" cy="2772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7440" cy="3835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7440" cy="357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5120" cy="608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3560" cy="9435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7640" cy="1007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4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6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9440" cy="33577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Pang-angkop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6200"/>
            <a:ext cx="11516400" cy="477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katagang nag-uugnay ng salita sa isa pang salita. Nakatutulong ito upang maging maayos ang ipinahahayag.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mabuti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tao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mapalad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mag-aaral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binubuo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 ang pangangkop na na kapag ang salita ay nagtatapos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katinig maliban sa letrang 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magaling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bata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masarap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pagkain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4040" cy="485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ginagamit naman kapag ang salita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nagtatapos sa patinig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malaki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puno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matino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kausap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Samantalang ang pang-angkop na -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ginagamit kung ang salita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nagtatapos sa letrang 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mayaman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kultura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mamamayan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magkakasundo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1352520" y="740520"/>
            <a:ext cx="8077320" cy="697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1532520"/>
            <a:ext cx="11696040" cy="278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ang pang-angkop na ginamit sa bawat parirala.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mabuting puso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magandang kinabukasan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hangaring mapabuti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lantay na kahulugan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wagas na pagmamaha</a:t>
            </a:r>
            <a:r>
              <a:rPr b="1" lang="en-PH" sz="1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endParaRPr b="0" lang="en-PH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360000" y="1451160"/>
            <a:ext cx="10798200" cy="327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mabuti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puso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maganda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kinabukasan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hangari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mapabuti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lantay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kahulugan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wagas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pagmamahal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60000" y="1024200"/>
            <a:ext cx="8147520" cy="41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3189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2023-08-24T17:04:11Z</dcterms:modified>
  <cp:revision>358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