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0"/>
  </p:notesMasterIdLst>
  <p:sldIdLst>
    <p:sldId id="256" r:id="rId4"/>
    <p:sldId id="282" r:id="rId5"/>
    <p:sldId id="283" r:id="rId6"/>
    <p:sldId id="284" r:id="rId7"/>
    <p:sldId id="285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BC3"/>
    <a:srgbClr val="BAE6FB"/>
    <a:srgbClr val="F2A01A"/>
    <a:srgbClr val="BBD4B1"/>
    <a:srgbClr val="4BAE43"/>
    <a:srgbClr val="005AAB"/>
    <a:srgbClr val="49AD42"/>
    <a:srgbClr val="77C466"/>
    <a:srgbClr val="9E7CB9"/>
    <a:srgbClr val="D8D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54"/>
    <p:restoredTop sz="95141"/>
  </p:normalViewPr>
  <p:slideViewPr>
    <p:cSldViewPr snapToGrid="0" snapToObjects="1">
      <p:cViewPr varScale="1">
        <p:scale>
          <a:sx n="105" d="100"/>
          <a:sy n="105" d="100"/>
        </p:scale>
        <p:origin x="32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6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7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32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5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9/14/23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9/14/23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2365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Comparing Mass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BD9D805-19B4-1447-AC9B-4D61971E0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016" y="547782"/>
            <a:ext cx="10515600" cy="576243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PH" sz="2200" dirty="0"/>
              <a:t>The mass of the bag of peanuts is 1 kg.</a:t>
            </a:r>
          </a:p>
          <a:p>
            <a:pPr marL="457200" lvl="1" indent="0">
              <a:buNone/>
            </a:pPr>
            <a:r>
              <a:rPr lang="en-PH" sz="2200" dirty="0"/>
              <a:t>1 kg is the same as 1000 g.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dirty="0"/>
              <a:t>The mass of the bag of green beans is 2 kg.</a:t>
            </a:r>
          </a:p>
          <a:p>
            <a:pPr marL="0" indent="0">
              <a:buNone/>
            </a:pPr>
            <a:r>
              <a:rPr lang="en-PH" sz="2200" dirty="0"/>
              <a:t>The mass of the bag of coffee beans is 5 kg.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FB99AB8-CE2D-6740-8A71-82C63A2F1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5119" y="1580716"/>
            <a:ext cx="6149445" cy="245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6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BF139E-9435-3240-B32C-CFEBF0B45C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448"/>
            <a:ext cx="10515600" cy="5640515"/>
          </a:xfrm>
        </p:spPr>
        <p:txBody>
          <a:bodyPr/>
          <a:lstStyle/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The bag of coffee beans is the heaviest.</a:t>
            </a:r>
          </a:p>
          <a:p>
            <a:pPr marL="0" indent="0">
              <a:buNone/>
            </a:pPr>
            <a:r>
              <a:rPr lang="en-PH" sz="2200" dirty="0"/>
              <a:t>The bag of peanuts is the lightest.</a:t>
            </a:r>
          </a:p>
          <a:p>
            <a:pPr marL="0" indent="0">
              <a:buNone/>
            </a:pPr>
            <a:r>
              <a:rPr lang="en-PH" sz="2200" dirty="0"/>
              <a:t>5 – 1 = 4</a:t>
            </a:r>
          </a:p>
          <a:p>
            <a:pPr marL="0" indent="0">
              <a:buNone/>
            </a:pPr>
            <a:r>
              <a:rPr lang="en-PH" sz="2200" dirty="0"/>
              <a:t>The bag of peanuts is 4 kg lighter than the bag of coffee beans.</a:t>
            </a:r>
          </a:p>
          <a:p>
            <a:pPr marL="0" indent="0">
              <a:buNone/>
            </a:pPr>
            <a:r>
              <a:rPr lang="en-PH" sz="2200" dirty="0"/>
              <a:t>5 – 2 = 3</a:t>
            </a:r>
          </a:p>
          <a:p>
            <a:pPr marL="0" indent="0">
              <a:buNone/>
            </a:pPr>
            <a:r>
              <a:rPr lang="en-PH" sz="2200" dirty="0"/>
              <a:t>The bag of coffee beans is 3 kg heavier than the bag of green beans.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685D37-B9C7-5048-94D2-C61B13C15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432" y="1369175"/>
            <a:ext cx="1590040" cy="2059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786A56-3638-2645-B892-43CF4DE3D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1404" y="1369175"/>
            <a:ext cx="1442974" cy="1833244"/>
          </a:xfrm>
          <a:prstGeom prst="rect">
            <a:avLst/>
          </a:prstGeom>
        </p:spPr>
      </p:pic>
      <p:sp>
        <p:nvSpPr>
          <p:cNvPr id="8" name="Oval Callout 7">
            <a:extLst>
              <a:ext uri="{FF2B5EF4-FFF2-40B4-BE49-F238E27FC236}">
                <a16:creationId xmlns:a16="http://schemas.microsoft.com/office/drawing/2014/main" id="{4910B78F-9D56-B342-98FB-3D8DD4D4332E}"/>
              </a:ext>
            </a:extLst>
          </p:cNvPr>
          <p:cNvSpPr/>
          <p:nvPr/>
        </p:nvSpPr>
        <p:spPr>
          <a:xfrm>
            <a:off x="2731008" y="2109215"/>
            <a:ext cx="4084320" cy="1093203"/>
          </a:xfrm>
          <a:prstGeom prst="wedgeEllipseCallout">
            <a:avLst>
              <a:gd name="adj1" fmla="val -54408"/>
              <a:gd name="adj2" fmla="val -40413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is the difference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in mass?</a:t>
            </a:r>
          </a:p>
        </p:txBody>
      </p:sp>
      <p:sp>
        <p:nvSpPr>
          <p:cNvPr id="12" name="Oval Callout 11">
            <a:extLst>
              <a:ext uri="{FF2B5EF4-FFF2-40B4-BE49-F238E27FC236}">
                <a16:creationId xmlns:a16="http://schemas.microsoft.com/office/drawing/2014/main" id="{603BFF4E-2941-184A-A4A5-56B0A9EF925C}"/>
              </a:ext>
            </a:extLst>
          </p:cNvPr>
          <p:cNvSpPr/>
          <p:nvPr/>
        </p:nvSpPr>
        <p:spPr>
          <a:xfrm>
            <a:off x="4639056" y="776230"/>
            <a:ext cx="4084320" cy="1093203"/>
          </a:xfrm>
          <a:prstGeom prst="wedgeEllipseCallout">
            <a:avLst>
              <a:gd name="adj1" fmla="val 55443"/>
              <a:gd name="adj2" fmla="val 43231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Compare the mass of the 3 bags.</a:t>
            </a:r>
          </a:p>
        </p:txBody>
      </p:sp>
    </p:spTree>
    <p:extLst>
      <p:ext uri="{BB962C8B-B14F-4D97-AF65-F5344CB8AC3E}">
        <p14:creationId xmlns:p14="http://schemas.microsoft.com/office/powerpoint/2010/main" val="169003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9F86E-D816-0E49-92D9-51281468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8368"/>
            <a:ext cx="10515600" cy="551859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PH" sz="2200" dirty="0"/>
              <a:t>Compare the mass of the objects.</a:t>
            </a:r>
          </a:p>
          <a:p>
            <a:pPr marL="514350" indent="-514350">
              <a:buFont typeface="+mj-lt"/>
              <a:buAutoNum type="arabicPeriod" startAt="2"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			The mass of the packet of salt is 500 g.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PH" sz="2200" dirty="0"/>
              <a:t>The mass of the 3 eggs is 300 g.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dirty="0"/>
              <a:t>			</a:t>
            </a:r>
            <a:r>
              <a:rPr lang="en-PH" sz="2200" dirty="0"/>
              <a:t>The mass of the piece of cheese is 200 g.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847D14-994E-6F44-AE13-1E9DEB389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63" y="1127760"/>
            <a:ext cx="1215013" cy="14033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A258AF-4085-3443-9368-0C6D475BFA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013" y="2760653"/>
            <a:ext cx="1376416" cy="14404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BE75B3-7956-8444-89F6-72B92CE999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945" y="4430594"/>
            <a:ext cx="1419677" cy="154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2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4BB2F-9CE7-1D4A-AA1A-5F6A43FE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147508"/>
            <a:ext cx="10515600" cy="5001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PH" sz="2200" dirty="0"/>
              <a:t>The packet of salt is the heaviest.</a:t>
            </a:r>
          </a:p>
          <a:p>
            <a:pPr marL="0" indent="0">
              <a:buNone/>
            </a:pPr>
            <a:r>
              <a:rPr lang="en-PH" sz="2200" dirty="0"/>
              <a:t>The piece of cheese is the lightest.</a:t>
            </a:r>
          </a:p>
          <a:p>
            <a:pPr marL="0" indent="0">
              <a:buNone/>
            </a:pPr>
            <a:r>
              <a:rPr lang="en-PH" sz="2200" dirty="0"/>
              <a:t>The piece of cheese is lighter than the eggs.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PH" sz="2200" dirty="0"/>
              <a:t>500 – 200 = 300</a:t>
            </a:r>
          </a:p>
          <a:p>
            <a:pPr marL="0" indent="0">
              <a:buNone/>
            </a:pPr>
            <a:r>
              <a:rPr lang="en-PH" sz="2200" dirty="0"/>
              <a:t>The packet of salt is 300 g heavier than the piece of cheese.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300 – 200 = 100</a:t>
            </a:r>
          </a:p>
          <a:p>
            <a:pPr marL="0" indent="0">
              <a:buNone/>
            </a:pPr>
            <a:r>
              <a:rPr lang="en-PH" sz="2200" dirty="0"/>
              <a:t>The piece of cheese is 100 g lighter than the 3 eggs.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9790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11783</TotalTime>
  <Words>193</Words>
  <Application>Microsoft Macintosh PowerPoint</Application>
  <PresentationFormat>Widescreen</PresentationFormat>
  <Paragraphs>52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1207</cp:revision>
  <cp:lastPrinted>2023-03-16T06:30:06Z</cp:lastPrinted>
  <dcterms:created xsi:type="dcterms:W3CDTF">2019-04-16T02:10:14Z</dcterms:created>
  <dcterms:modified xsi:type="dcterms:W3CDTF">2023-09-14T03:00:26Z</dcterms:modified>
</cp:coreProperties>
</file>