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4.xml.rels" ContentType="application/vnd.openxmlformats-package.relationships+xml"/>
  <Override PartName="/ppt/slideMasters/_rels/slideMaster2.xml.rels" ContentType="application/vnd.openxmlformats-package.relationships+xml"/>
  <Override PartName="/ppt/slideMasters/_rels/slideMaster3.xml.rels" ContentType="application/vnd.openxmlformats-package.relationships+xml"/>
  <Override PartName="/ppt/slideMasters/_rels/slideMaster1.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media/image6.png" ContentType="image/png"/>
  <Override PartName="/ppt/media/image7.png" ContentType="image/png"/>
  <Override PartName="/ppt/presProps.xml" ContentType="application/vnd.openxmlformats-officedocument.presentationml.presPro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1.xml.rels" ContentType="application/vnd.openxmlformats-package.relationships+xml"/>
  <Override PartName="/ppt/slideLayouts/_rels/slideLayout46.xml.rels" ContentType="application/vnd.openxmlformats-package.relationships+xml"/>
  <Override PartName="/ppt/slideLayouts/_rels/slideLayout47.xml.rels" ContentType="application/vnd.openxmlformats-package.relationships+xml"/>
  <Override PartName="/ppt/slideLayouts/_rels/slideLayout40.xml.rels" ContentType="application/vnd.openxmlformats-package.relationships+xml"/>
  <Override PartName="/ppt/slideLayouts/_rels/slideLayout37.xml.rels" ContentType="application/vnd.openxmlformats-package.relationships+xml"/>
  <Override PartName="/ppt/slideLayouts/_rels/slideLayout36.xml.rels" ContentType="application/vnd.openxmlformats-package.relationships+xml"/>
  <Override PartName="/ppt/slideLayouts/_rels/slideLayout43.xml.rels" ContentType="application/vnd.openxmlformats-package.relationships+xml"/>
  <Override PartName="/ppt/slideLayouts/_rels/slideLayout8.xml.rels" ContentType="application/vnd.openxmlformats-package.relationships+xml"/>
  <Override PartName="/ppt/slideLayouts/_rels/slideLayout35.xml.rels" ContentType="application/vnd.openxmlformats-package.relationships+xml"/>
  <Override PartName="/ppt/slideLayouts/_rels/slideLayout42.xml.rels" ContentType="application/vnd.openxmlformats-package.relationships+xml"/>
  <Override PartName="/ppt/slideLayouts/_rels/slideLayout7.xml.rels" ContentType="application/vnd.openxmlformats-package.relationships+xml"/>
  <Override PartName="/ppt/slideLayouts/_rels/slideLayout34.xml.rels" ContentType="application/vnd.openxmlformats-package.relationships+xml"/>
  <Override PartName="/ppt/slideLayouts/_rels/slideLayout45.xml.rels" ContentType="application/vnd.openxmlformats-package.relationships+xml"/>
  <Override PartName="/ppt/slideLayouts/_rels/slideLayout41.xml.rels" ContentType="application/vnd.openxmlformats-package.relationships+xml"/>
  <Override PartName="/ppt/slideLayouts/_rels/slideLayout6.xml.rels" ContentType="application/vnd.openxmlformats-package.relationships+xml"/>
  <Override PartName="/ppt/slideLayouts/_rels/slideLayout33.xml.rels" ContentType="application/vnd.openxmlformats-package.relationships+xml"/>
  <Override PartName="/ppt/slideLayouts/_rels/slideLayout44.xml.rels" ContentType="application/vnd.openxmlformats-package.relationships+xml"/>
  <Override PartName="/ppt/slideLayouts/_rels/slideLayout9.xml.rels" ContentType="application/vnd.openxmlformats-package.relationships+xml"/>
  <Override PartName="/ppt/slideLayouts/_rels/slideLayout38.xml.rels" ContentType="application/vnd.openxmlformats-package.relationships+xml"/>
  <Override PartName="/ppt/slideLayouts/_rels/slideLayout25.xml.rels" ContentType="application/vnd.openxmlformats-package.relationships+xml"/>
  <Override PartName="/ppt/slideLayouts/_rels/slideLayout20.xml.rels" ContentType="application/vnd.openxmlformats-package.relationships+xml"/>
  <Override PartName="/ppt/slideLayouts/_rels/slideLayout3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8.xml.rels" ContentType="application/vnd.openxmlformats-package.relationships+xml"/>
  <Override PartName="/ppt/slideLayouts/_rels/slideLayout31.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48.xml.rels" ContentType="application/vnd.openxmlformats-package.relationships+xml"/>
  <Override PartName="/ppt/slideLayouts/_rels/slideLayout30.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10.xml.rels" ContentType="application/vnd.openxmlformats-package.relationships+xml"/>
  <Override PartName="/ppt/slideLayouts/_rels/slideLayout29.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48.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1.xml" ContentType="application/vnd.openxmlformats-officedocument.presentationml.slideLayout+xml"/>
  <Override PartName="/ppt/slideLayouts/slideLayout42.xml" ContentType="application/vnd.openxmlformats-officedocument.presentationml.slideLayout+xml"/>
  <Override PartName="/ppt/slideLayouts/slideLayout32.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43.xml" ContentType="application/vnd.openxmlformats-officedocument.presentationml.slideLayout+xml"/>
  <Override PartName="/ppt/slideLayouts/slideLayout33.xml" ContentType="application/vnd.openxmlformats-officedocument.presentationml.slideLayout+xml"/>
  <Override PartName="/ppt/slideLayouts/slideLayout11.xml" ContentType="application/vnd.openxmlformats-officedocument.presentationml.slideLayout+xml"/>
  <Override PartName="/ppt/slideLayouts/slideLayout3.xml" ContentType="application/vnd.openxmlformats-officedocument.presentationml.slideLayout+xml"/>
  <Override PartName="/ppt/slideLayouts/slideLayout44.xml" ContentType="application/vnd.openxmlformats-officedocument.presentationml.slideLayout+xml"/>
  <Override PartName="/ppt/slideLayouts/slideLayout34.xml" ContentType="application/vnd.openxmlformats-officedocument.presentationml.slideLayout+xml"/>
  <Override PartName="/ppt/slideLayouts/slideLayout12.xml" ContentType="application/vnd.openxmlformats-officedocument.presentationml.slideLayout+xml"/>
  <Override PartName="/ppt/slideLayouts/slideLayout5.xml" ContentType="application/vnd.openxmlformats-officedocument.presentationml.slideLayout+xml"/>
  <Override PartName="/ppt/slideLayouts/slideLayout46.xml" ContentType="application/vnd.openxmlformats-officedocument.presentationml.slideLayout+xml"/>
  <Override PartName="/ppt/slideLayouts/slideLayout36.xml" ContentType="application/vnd.openxmlformats-officedocument.presentationml.slideLayout+xml"/>
  <Override PartName="/ppt/slideLayouts/slideLayout14.xml" ContentType="application/vnd.openxmlformats-officedocument.presentationml.slideLayout+xml"/>
  <Override PartName="/ppt/slideLayouts/slideLayout4.xml" ContentType="application/vnd.openxmlformats-officedocument.presentationml.slideLayout+xml"/>
  <Override PartName="/ppt/slideLayouts/slideLayout45.xml" ContentType="application/vnd.openxmlformats-officedocument.presentationml.slideLayout+xml"/>
  <Override PartName="/ppt/slideLayouts/slideLayout35.xml" ContentType="application/vnd.openxmlformats-officedocument.presentationml.slideLayout+xml"/>
  <Override PartName="/ppt/slideLayouts/slideLayout13.xml" ContentType="application/vnd.openxmlformats-officedocument.presentationml.slideLayout+xml"/>
  <Override PartName="/ppt/slideLayouts/slideLayout6.xml" ContentType="application/vnd.openxmlformats-officedocument.presentationml.slideLayout+xml"/>
  <Override PartName="/ppt/slideLayouts/slideLayout47.xml" ContentType="application/vnd.openxmlformats-officedocument.presentationml.slideLayout+xml"/>
  <Override PartName="/ppt/slideLayouts/slideLayout37.xml" ContentType="application/vnd.openxmlformats-officedocument.presentationml.slideLayout+xml"/>
  <Override PartName="/ppt/slideLayouts/slideLayout15.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3.xml.rels" ContentType="application/vnd.openxmlformats-package.relationships+xml"/>
  <Override PartName="/ppt/slides/_rels/slide2.xml.rels" ContentType="application/vnd.openxmlformats-package.relationships+xml"/>
  <Override PartName="/ppt/slides/_rels/slide1.xml.rels" ContentType="application/vnd.openxmlformats-package.relationships+xml"/>
  <Override PartName="/ppt/slides/slide7.xml" ContentType="application/vnd.openxmlformats-officedocument.presentationml.slide+xml"/>
  <Override PartName="/ppt/slides/slide8.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 id="2147483687" r:id="rId5"/>
  </p:sldMasterIdLst>
  <p:sldIdLst>
    <p:sldId id="256" r:id="rId6"/>
    <p:sldId id="257" r:id="rId7"/>
    <p:sldId id="258" r:id="rId8"/>
    <p:sldId id="259" r:id="rId9"/>
    <p:sldId id="260" r:id="rId10"/>
    <p:sldId id="261" r:id="rId11"/>
    <p:sldId id="262" r:id="rId12"/>
    <p:sldId id="263" r:id="rId13"/>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9" Type="http://schemas.openxmlformats.org/officeDocument/2006/relationships/slide" Target="slides/slide4.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5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3"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5"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7"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98"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0"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2"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3"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4"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6"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8"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0"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2"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4"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5"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9"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0"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2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22"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3"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4"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5"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6"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7"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3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32"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3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34"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36"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3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39"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4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4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4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4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4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45"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46"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47"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4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4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50"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51"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5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53"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54"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5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5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5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5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59"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6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1"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2"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3"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4"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5"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6"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 Id="rId3" Type="http://schemas.openxmlformats.org/officeDocument/2006/relationships/image" Target="../media/image6.png"/><Relationship Id="rId4" Type="http://schemas.openxmlformats.org/officeDocument/2006/relationships/slideLayout" Target="../slideLayouts/slideLayout25.xml"/><Relationship Id="rId5" Type="http://schemas.openxmlformats.org/officeDocument/2006/relationships/slideLayout" Target="../slideLayouts/slideLayout26.xml"/><Relationship Id="rId6" Type="http://schemas.openxmlformats.org/officeDocument/2006/relationships/slideLayout" Target="../slideLayouts/slideLayout27.xml"/><Relationship Id="rId7" Type="http://schemas.openxmlformats.org/officeDocument/2006/relationships/slideLayout" Target="../slideLayouts/slideLayout28.xml"/><Relationship Id="rId8" Type="http://schemas.openxmlformats.org/officeDocument/2006/relationships/slideLayout" Target="../slideLayouts/slideLayout29.xml"/><Relationship Id="rId9" Type="http://schemas.openxmlformats.org/officeDocument/2006/relationships/slideLayout" Target="../slideLayouts/slideLayout30.xml"/><Relationship Id="rId10" Type="http://schemas.openxmlformats.org/officeDocument/2006/relationships/slideLayout" Target="../slideLayouts/slideLayout31.xml"/><Relationship Id="rId11" Type="http://schemas.openxmlformats.org/officeDocument/2006/relationships/slideLayout" Target="../slideLayouts/slideLayout32.xml"/><Relationship Id="rId12" Type="http://schemas.openxmlformats.org/officeDocument/2006/relationships/slideLayout" Target="../slideLayouts/slideLayout33.xml"/><Relationship Id="rId13" Type="http://schemas.openxmlformats.org/officeDocument/2006/relationships/slideLayout" Target="../slideLayouts/slideLayout34.xml"/><Relationship Id="rId14" Type="http://schemas.openxmlformats.org/officeDocument/2006/relationships/slideLayout" Target="../slideLayouts/slideLayout35.xml"/><Relationship Id="rId15"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image" Target="../media/image7.png"/><Relationship Id="rId3" Type="http://schemas.openxmlformats.org/officeDocument/2006/relationships/slideLayout" Target="../slideLayouts/slideLayout37.xml"/><Relationship Id="rId4" Type="http://schemas.openxmlformats.org/officeDocument/2006/relationships/slideLayout" Target="../slideLayouts/slideLayout38.xml"/><Relationship Id="rId5" Type="http://schemas.openxmlformats.org/officeDocument/2006/relationships/slideLayout" Target="../slideLayouts/slideLayout39.xml"/><Relationship Id="rId6" Type="http://schemas.openxmlformats.org/officeDocument/2006/relationships/slideLayout" Target="../slideLayouts/slideLayout40.xml"/><Relationship Id="rId7" Type="http://schemas.openxmlformats.org/officeDocument/2006/relationships/slideLayout" Target="../slideLayouts/slideLayout41.xml"/><Relationship Id="rId8" Type="http://schemas.openxmlformats.org/officeDocument/2006/relationships/slideLayout" Target="../slideLayouts/slideLayout42.xml"/><Relationship Id="rId9" Type="http://schemas.openxmlformats.org/officeDocument/2006/relationships/slideLayout" Target="../slideLayouts/slideLayout43.xml"/><Relationship Id="rId10" Type="http://schemas.openxmlformats.org/officeDocument/2006/relationships/slideLayout" Target="../slideLayouts/slideLayout44.xml"/><Relationship Id="rId11" Type="http://schemas.openxmlformats.org/officeDocument/2006/relationships/slideLayout" Target="../slideLayouts/slideLayout45.xml"/><Relationship Id="rId12" Type="http://schemas.openxmlformats.org/officeDocument/2006/relationships/slideLayout" Target="../slideLayouts/slideLayout46.xml"/><Relationship Id="rId13" Type="http://schemas.openxmlformats.org/officeDocument/2006/relationships/slideLayout" Target="../slideLayouts/slideLayout47.xml"/><Relationship Id="rId14" Type="http://schemas.openxmlformats.org/officeDocument/2006/relationships/slideLayout" Target="../slideLayouts/slideLayout48.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67640" cy="68335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pic>
        <p:nvPicPr>
          <p:cNvPr id="1" name="Picture 4" descr=""/>
          <p:cNvPicPr/>
          <p:nvPr/>
        </p:nvPicPr>
        <p:blipFill>
          <a:blip r:embed="rId3"/>
          <a:stretch/>
        </p:blipFill>
        <p:spPr>
          <a:xfrm>
            <a:off x="333000" y="1801080"/>
            <a:ext cx="2774520" cy="2774520"/>
          </a:xfrm>
          <a:prstGeom prst="rect">
            <a:avLst/>
          </a:prstGeom>
          <a:ln w="0">
            <a:noFill/>
          </a:ln>
        </p:spPr>
      </p:pic>
      <p:sp>
        <p:nvSpPr>
          <p:cNvPr id="2" name="Rectangle 5"/>
          <p:cNvSpPr/>
          <p:nvPr/>
        </p:nvSpPr>
        <p:spPr>
          <a:xfrm>
            <a:off x="3487320" y="1475280"/>
            <a:ext cx="8679960" cy="383796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sp>
      <p:sp>
        <p:nvSpPr>
          <p:cNvPr id="3" name="Rectangle 8"/>
          <p:cNvSpPr/>
          <p:nvPr/>
        </p:nvSpPr>
        <p:spPr>
          <a:xfrm>
            <a:off x="3487320" y="5337720"/>
            <a:ext cx="8679960" cy="359640"/>
          </a:xfrm>
          <a:prstGeom prst="rect">
            <a:avLst/>
          </a:prstGeom>
          <a:gradFill rotWithShape="0">
            <a:gsLst>
              <a:gs pos="0">
                <a:srgbClr val="c00000"/>
              </a:gs>
              <a:gs pos="100000">
                <a:srgbClr val="e9bf0e">
                  <a:alpha val="83137"/>
                </a:srgbClr>
              </a:gs>
            </a:gsLst>
            <a:lin ang="0"/>
          </a:gradFill>
          <a:ln>
            <a:noFill/>
          </a:ln>
        </p:spPr>
        <p:style>
          <a:lnRef idx="2">
            <a:schemeClr val="accent1">
              <a:shade val="50000"/>
            </a:schemeClr>
          </a:lnRef>
          <a:fillRef idx="1">
            <a:schemeClr val="accent1"/>
          </a:fillRef>
          <a:effectRef idx="0">
            <a:schemeClr val="accent1"/>
          </a:effectRef>
          <a:fontRef idx="minor"/>
        </p:style>
      </p:sp>
      <p:sp>
        <p:nvSpPr>
          <p:cNvPr id="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5"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2" name="Picture 18" descr=""/>
          <p:cNvPicPr/>
          <p:nvPr/>
        </p:nvPicPr>
        <p:blipFill>
          <a:blip r:embed="rId2"/>
          <a:stretch/>
        </p:blipFill>
        <p:spPr>
          <a:xfrm>
            <a:off x="0" y="6242760"/>
            <a:ext cx="12167640" cy="610560"/>
          </a:xfrm>
          <a:prstGeom prst="rect">
            <a:avLst/>
          </a:prstGeom>
          <a:ln w="0">
            <a:noFill/>
          </a:ln>
        </p:spPr>
      </p:pic>
      <p:sp>
        <p:nvSpPr>
          <p:cNvPr id="43" name="Rectangle 7"/>
          <p:cNvSpPr/>
          <p:nvPr/>
        </p:nvSpPr>
        <p:spPr>
          <a:xfrm>
            <a:off x="10868760" y="0"/>
            <a:ext cx="946080" cy="94608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sp>
      <p:pic>
        <p:nvPicPr>
          <p:cNvPr id="44" name="Picture 10" descr=""/>
          <p:cNvPicPr/>
          <p:nvPr/>
        </p:nvPicPr>
        <p:blipFill>
          <a:blip r:embed="rId3"/>
          <a:stretch/>
        </p:blipFill>
        <p:spPr>
          <a:xfrm>
            <a:off x="10857240" y="-64440"/>
            <a:ext cx="1010160" cy="1010160"/>
          </a:xfrm>
          <a:prstGeom prst="rect">
            <a:avLst/>
          </a:prstGeom>
          <a:ln w="0">
            <a:noFill/>
          </a:ln>
        </p:spPr>
      </p:pic>
      <p:sp>
        <p:nvSpPr>
          <p:cNvPr id="45" name="TextBox 9"/>
          <p:cNvSpPr/>
          <p:nvPr/>
        </p:nvSpPr>
        <p:spPr>
          <a:xfrm>
            <a:off x="185400" y="6362280"/>
            <a:ext cx="466740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46" name="TextBox 11"/>
          <p:cNvSpPr/>
          <p:nvPr/>
        </p:nvSpPr>
        <p:spPr>
          <a:xfrm>
            <a:off x="9452520" y="6352200"/>
            <a:ext cx="259884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4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48"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5" name="Picture 18" descr=""/>
          <p:cNvPicPr/>
          <p:nvPr/>
        </p:nvPicPr>
        <p:blipFill>
          <a:blip r:embed="rId2"/>
          <a:stretch/>
        </p:blipFill>
        <p:spPr>
          <a:xfrm>
            <a:off x="0" y="6242760"/>
            <a:ext cx="12167640" cy="610560"/>
          </a:xfrm>
          <a:prstGeom prst="rect">
            <a:avLst/>
          </a:prstGeom>
          <a:ln w="0">
            <a:noFill/>
          </a:ln>
        </p:spPr>
      </p:pic>
      <p:sp>
        <p:nvSpPr>
          <p:cNvPr id="86" name="Rectangle 7"/>
          <p:cNvSpPr/>
          <p:nvPr/>
        </p:nvSpPr>
        <p:spPr>
          <a:xfrm>
            <a:off x="10868760" y="0"/>
            <a:ext cx="946080" cy="94608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sp>
      <p:pic>
        <p:nvPicPr>
          <p:cNvPr id="87" name="Picture 10" descr=""/>
          <p:cNvPicPr/>
          <p:nvPr/>
        </p:nvPicPr>
        <p:blipFill>
          <a:blip r:embed="rId3"/>
          <a:stretch/>
        </p:blipFill>
        <p:spPr>
          <a:xfrm>
            <a:off x="10857240" y="-64440"/>
            <a:ext cx="1010160" cy="1010160"/>
          </a:xfrm>
          <a:prstGeom prst="rect">
            <a:avLst/>
          </a:prstGeom>
          <a:ln w="0">
            <a:noFill/>
          </a:ln>
        </p:spPr>
      </p:pic>
      <p:sp>
        <p:nvSpPr>
          <p:cNvPr id="88" name="TextBox 9"/>
          <p:cNvSpPr/>
          <p:nvPr/>
        </p:nvSpPr>
        <p:spPr>
          <a:xfrm>
            <a:off x="185400" y="6362280"/>
            <a:ext cx="466740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89" name="TextBox 11"/>
          <p:cNvSpPr/>
          <p:nvPr/>
        </p:nvSpPr>
        <p:spPr>
          <a:xfrm>
            <a:off x="9452520" y="6352200"/>
            <a:ext cx="259884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9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91"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128" name="New REX Education Mission Logo V.png" descr="New REX Education Mission Logo V.png"/>
          <p:cNvPicPr/>
          <p:nvPr/>
        </p:nvPicPr>
        <p:blipFill>
          <a:blip r:embed="rId2"/>
          <a:stretch/>
        </p:blipFill>
        <p:spPr>
          <a:xfrm>
            <a:off x="2755800" y="1508760"/>
            <a:ext cx="6591960" cy="3360240"/>
          </a:xfrm>
          <a:prstGeom prst="rect">
            <a:avLst/>
          </a:prstGeom>
          <a:ln w="12700">
            <a:noFill/>
          </a:ln>
        </p:spPr>
      </p:pic>
      <p:sp>
        <p:nvSpPr>
          <p:cNvPr id="12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130"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37.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7" name="TextBox 7"/>
          <p:cNvSpPr/>
          <p:nvPr/>
        </p:nvSpPr>
        <p:spPr>
          <a:xfrm>
            <a:off x="4059360" y="2904840"/>
            <a:ext cx="7470720" cy="11869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en-US" sz="3600" spc="-1" strike="noStrike">
                <a:solidFill>
                  <a:srgbClr val="ffffff"/>
                </a:solidFill>
                <a:latin typeface="Lato"/>
                <a:ea typeface="DejaVu Sans"/>
              </a:rPr>
              <a:t>Ang Labanan sa Bataan at ang Death March</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8" name="PlaceHolder 1"/>
          <p:cNvSpPr>
            <a:spLocks noGrp="1"/>
          </p:cNvSpPr>
          <p:nvPr>
            <p:ph type="title"/>
          </p:nvPr>
        </p:nvSpPr>
        <p:spPr>
          <a:xfrm>
            <a:off x="609480" y="254520"/>
            <a:ext cx="10189800" cy="1004400"/>
          </a:xfrm>
          <a:prstGeom prst="rect">
            <a:avLst/>
          </a:prstGeom>
          <a:solidFill>
            <a:srgbClr val="bf0041"/>
          </a:solidFill>
          <a:ln w="57240">
            <a:solidFill>
              <a:srgbClr val="ffbf00"/>
            </a:solidFill>
            <a:round/>
          </a:ln>
        </p:spPr>
        <p:txBody>
          <a:bodyPr lIns="28440" rIns="28440" tIns="28440" bIns="28440" anchor="ctr">
            <a:noAutofit/>
          </a:bodyPr>
          <a:p>
            <a:pPr algn="ctr">
              <a:lnSpc>
                <a:spcPct val="100000"/>
              </a:lnSpc>
              <a:buNone/>
            </a:pPr>
            <a:r>
              <a:rPr b="1" lang="en-US" sz="3600" spc="-1" strike="noStrike">
                <a:solidFill>
                  <a:srgbClr val="ffffff"/>
                </a:solidFill>
                <a:latin typeface="Lato"/>
                <a:ea typeface="DejaVu Sans"/>
              </a:rPr>
              <a:t>Ang Pagsiklab ng Ikalawang Digmaang Pandaigdig</a:t>
            </a:r>
            <a:endParaRPr b="0" lang="en-PH" sz="3600" spc="-1" strike="noStrike">
              <a:latin typeface="Arial"/>
            </a:endParaRPr>
          </a:p>
        </p:txBody>
      </p:sp>
      <p:sp>
        <p:nvSpPr>
          <p:cNvPr id="169" name="PlaceHolder 2"/>
          <p:cNvSpPr>
            <a:spLocks noGrp="1"/>
          </p:cNvSpPr>
          <p:nvPr>
            <p:ph/>
          </p:nvPr>
        </p:nvSpPr>
        <p:spPr>
          <a:xfrm>
            <a:off x="609480" y="1620000"/>
            <a:ext cx="10965240" cy="1439280"/>
          </a:xfrm>
          <a:prstGeom prst="rect">
            <a:avLst/>
          </a:prstGeom>
          <a:gradFill rotWithShape="0">
            <a:gsLst>
              <a:gs pos="0">
                <a:srgbClr val="ffffff">
                  <a:alpha val="0"/>
                </a:srgbClr>
              </a:gs>
              <a:gs pos="50000">
                <a:srgbClr val="ffffff"/>
              </a:gs>
              <a:gs pos="100000">
                <a:srgbClr val="ffffff">
                  <a:alpha val="0"/>
                </a:srgbClr>
              </a:gs>
            </a:gsLst>
            <a:lin ang="5400000"/>
          </a:gradFill>
          <a:ln cap="rnd" w="76320">
            <a:solidFill>
              <a:srgbClr val="158466"/>
            </a:solidFill>
            <a:prstDash val="sysDash"/>
            <a:round/>
          </a:ln>
        </p:spPr>
        <p:txBody>
          <a:bodyPr lIns="38160" rIns="38160" tIns="38160" bIns="38160" anchor="ctr">
            <a:normAutofit/>
          </a:bodyPr>
          <a:p>
            <a:pPr algn="just">
              <a:lnSpc>
                <a:spcPct val="100000"/>
              </a:lnSpc>
              <a:buNone/>
            </a:pPr>
            <a:r>
              <a:rPr b="1" lang="en-PH" sz="2000" spc="-1" strike="noStrike">
                <a:solidFill>
                  <a:srgbClr val="000000"/>
                </a:solidFill>
                <a:latin typeface="Lato"/>
              </a:rPr>
              <a:t>Ang pagsakop ng mga Hapones sa Pilipinas noong Ikalawang Digmaang Pandaigdig ay nagdulot ng mga pangyayaring nagpapakita ng kalupitan ng mga mananakop at kadakilaan at pagsasakripisyo ng mga Pilipino upang ipagtanggol ang bayan. Sa araling ito ay tatalakayin ang Labanan sa Bataan at ang Death March.</a:t>
            </a:r>
            <a:endParaRPr b="0" lang="en-PH" sz="20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0" name="PlaceHolder 1"/>
          <p:cNvSpPr>
            <a:spLocks noGrp="1"/>
          </p:cNvSpPr>
          <p:nvPr>
            <p:ph type="title"/>
          </p:nvPr>
        </p:nvSpPr>
        <p:spPr>
          <a:xfrm>
            <a:off x="609480" y="254520"/>
            <a:ext cx="10189800" cy="1004400"/>
          </a:xfrm>
          <a:prstGeom prst="rect">
            <a:avLst/>
          </a:prstGeom>
          <a:solidFill>
            <a:srgbClr val="bf0041"/>
          </a:solidFill>
          <a:ln w="57240">
            <a:solidFill>
              <a:srgbClr val="ffbf00"/>
            </a:solidFill>
            <a:round/>
          </a:ln>
        </p:spPr>
        <p:txBody>
          <a:bodyPr lIns="28440" rIns="28440" tIns="28440" bIns="28440" anchor="ctr">
            <a:noAutofit/>
          </a:bodyPr>
          <a:p>
            <a:pPr algn="ctr">
              <a:lnSpc>
                <a:spcPct val="100000"/>
              </a:lnSpc>
              <a:buNone/>
            </a:pPr>
            <a:r>
              <a:rPr b="1" lang="en-US" sz="4000" spc="-1" strike="noStrike">
                <a:solidFill>
                  <a:srgbClr val="ffffff"/>
                </a:solidFill>
                <a:latin typeface="Lato"/>
                <a:ea typeface="DejaVu Sans"/>
              </a:rPr>
              <a:t>Ang Labanan sa Bataan at ang Death March</a:t>
            </a:r>
            <a:endParaRPr b="0" lang="en-PH" sz="4000" spc="-1" strike="noStrike">
              <a:latin typeface="Arial"/>
            </a:endParaRPr>
          </a:p>
        </p:txBody>
      </p:sp>
      <p:sp>
        <p:nvSpPr>
          <p:cNvPr id="171" name="PlaceHolder 2"/>
          <p:cNvSpPr>
            <a:spLocks noGrp="1"/>
          </p:cNvSpPr>
          <p:nvPr>
            <p:ph/>
          </p:nvPr>
        </p:nvSpPr>
        <p:spPr>
          <a:xfrm>
            <a:off x="609480" y="1872000"/>
            <a:ext cx="10965240" cy="4067640"/>
          </a:xfrm>
          <a:prstGeom prst="rect">
            <a:avLst/>
          </a:prstGeom>
          <a:gradFill rotWithShape="0">
            <a:gsLst>
              <a:gs pos="0">
                <a:srgbClr val="ffffff">
                  <a:alpha val="0"/>
                </a:srgbClr>
              </a:gs>
              <a:gs pos="50000">
                <a:srgbClr val="ffffff"/>
              </a:gs>
              <a:gs pos="100000">
                <a:srgbClr val="ffffff">
                  <a:alpha val="0"/>
                </a:srgbClr>
              </a:gs>
            </a:gsLst>
            <a:lin ang="5400000"/>
          </a:gradFill>
          <a:ln cap="rnd" w="76320">
            <a:solidFill>
              <a:srgbClr val="158466"/>
            </a:solidFill>
            <a:prstDash val="sysDash"/>
            <a:round/>
          </a:ln>
        </p:spPr>
        <p:txBody>
          <a:bodyPr lIns="38160" rIns="38160" tIns="38160" bIns="38160" anchor="ctr">
            <a:normAutofit fontScale="95000"/>
          </a:bodyPr>
          <a:p>
            <a:pPr algn="just">
              <a:lnSpc>
                <a:spcPct val="100000"/>
              </a:lnSpc>
              <a:buNone/>
            </a:pPr>
            <a:r>
              <a:rPr b="1" lang="en-PH" sz="1800" spc="-1" strike="noStrike">
                <a:latin typeface="Lato"/>
              </a:rPr>
              <a:t>Nang bumagsak ang Maynila sa puwersang Hapones, nagpasiya si Heneral Douglas MacArthur noong Disyembre 23, 1941 na iatras ang kaniyang puwersa sa Bataan. Mula kalagitnaan ng Enero hanggang Abril 9, 1942, matapang na nakipaglaban ang mga Pilipino at Amerikano sa Bataan. Upang maipagtanggol ang Bataan, hinati ang puwersang Pilipino at Amerikano sa dalawa. Ang unang pangkat ay pinamunuan ni Heneral Jonathan Wainwright na nakatalaga sa kanluran at ang pangkat ni Heneral George Parker na siyang magtatanggol sa silangang bahagi ng tangway. Sa kasagsagan ng labanan sa Bataan, tumakas si Heneral Douglas MacArthur patungong Corregidor at kinalaunan ay nagtungo sa Australia sa atas ng Estados Unidos upang bumuo ng puwersa laban sa mga Hapones. Bago umalis si Heneral Douglas MacArthur, inatasan niya si Heneral Jonathan Wainwright na mamuno sa naiwang puwersa.</a:t>
            </a:r>
            <a:endParaRPr b="0" lang="en-PH" sz="1800" spc="-1" strike="noStrike">
              <a:latin typeface="Arial"/>
            </a:endParaRPr>
          </a:p>
          <a:p>
            <a:pPr algn="just">
              <a:lnSpc>
                <a:spcPct val="100000"/>
              </a:lnSpc>
              <a:buNone/>
            </a:pPr>
            <a:endParaRPr b="0" lang="en-PH" sz="1800" spc="-1" strike="noStrike">
              <a:latin typeface="Arial"/>
            </a:endParaRPr>
          </a:p>
          <a:p>
            <a:pPr algn="just">
              <a:lnSpc>
                <a:spcPct val="100000"/>
              </a:lnSpc>
              <a:buNone/>
            </a:pPr>
            <a:r>
              <a:rPr b="1" lang="en-PH" sz="1800" spc="-1" strike="noStrike">
                <a:latin typeface="Lato"/>
              </a:rPr>
              <a:t>Sa pagpapatuloy ng labanan, ang suplay ng puwersang Pilipino at Amerikano ay unti-unting naubos. Pagsapit ng Abril, humina na nang tuluyan ang puwersa ng mga Pilipino at Amerikano dahil sa gutom at sakit. Walang ibang pagpipilian maliban sa pagsuko. Noong Abril 9, 1942, pinirmahan ni Heneral Edward P. King ang dokumento ng pagsuko na nagtapos sa Labanan ng Bataan. Si Heneral Edward P. King ang inatasang mamuno sa hukbong sundalo ng mga Amerikano at Pilipino sa Bataan. Ang natitirang mga sundalong Amerikano at Pilipino ay kinuha ng mga Hapones bilang prisoners of war o POW.</a:t>
            </a:r>
            <a:endParaRPr b="0" lang="en-PH" sz="1800" spc="-1" strike="noStrike">
              <a:latin typeface="Arial"/>
            </a:endParaRPr>
          </a:p>
        </p:txBody>
      </p:sp>
      <p:sp>
        <p:nvSpPr>
          <p:cNvPr id="172" name=""/>
          <p:cNvSpPr/>
          <p:nvPr/>
        </p:nvSpPr>
        <p:spPr>
          <a:xfrm>
            <a:off x="720000" y="1368000"/>
            <a:ext cx="3599640" cy="359640"/>
          </a:xfrm>
          <a:custGeom>
            <a:avLst/>
            <a:gdLst/>
            <a:ahLst/>
            <a:rect l="l" t="t" r="r" b="b"/>
            <a:pathLst>
              <a:path w="10002" h="1002">
                <a:moveTo>
                  <a:pt x="166" y="0"/>
                </a:moveTo>
                <a:lnTo>
                  <a:pt x="167" y="0"/>
                </a:lnTo>
                <a:cubicBezTo>
                  <a:pt x="138" y="0"/>
                  <a:pt x="109" y="8"/>
                  <a:pt x="83" y="22"/>
                </a:cubicBezTo>
                <a:cubicBezTo>
                  <a:pt x="58" y="37"/>
                  <a:pt x="37" y="58"/>
                  <a:pt x="22" y="83"/>
                </a:cubicBezTo>
                <a:cubicBezTo>
                  <a:pt x="8" y="109"/>
                  <a:pt x="0" y="138"/>
                  <a:pt x="0" y="167"/>
                </a:cubicBezTo>
                <a:lnTo>
                  <a:pt x="0" y="834"/>
                </a:lnTo>
                <a:lnTo>
                  <a:pt x="0" y="834"/>
                </a:lnTo>
                <a:cubicBezTo>
                  <a:pt x="0" y="863"/>
                  <a:pt x="8" y="892"/>
                  <a:pt x="22" y="918"/>
                </a:cubicBezTo>
                <a:cubicBezTo>
                  <a:pt x="37" y="943"/>
                  <a:pt x="58" y="964"/>
                  <a:pt x="83" y="979"/>
                </a:cubicBezTo>
                <a:cubicBezTo>
                  <a:pt x="109" y="993"/>
                  <a:pt x="138" y="1001"/>
                  <a:pt x="167" y="1001"/>
                </a:cubicBezTo>
                <a:lnTo>
                  <a:pt x="9834" y="1001"/>
                </a:lnTo>
                <a:lnTo>
                  <a:pt x="9834" y="1001"/>
                </a:lnTo>
                <a:cubicBezTo>
                  <a:pt x="9863" y="1001"/>
                  <a:pt x="9892" y="993"/>
                  <a:pt x="9918" y="979"/>
                </a:cubicBezTo>
                <a:cubicBezTo>
                  <a:pt x="9943" y="964"/>
                  <a:pt x="9964" y="943"/>
                  <a:pt x="9979" y="918"/>
                </a:cubicBezTo>
                <a:cubicBezTo>
                  <a:pt x="9993" y="892"/>
                  <a:pt x="10001" y="863"/>
                  <a:pt x="10001" y="834"/>
                </a:cubicBezTo>
                <a:lnTo>
                  <a:pt x="10000" y="166"/>
                </a:lnTo>
                <a:lnTo>
                  <a:pt x="10001" y="167"/>
                </a:lnTo>
                <a:lnTo>
                  <a:pt x="10001" y="167"/>
                </a:lnTo>
                <a:cubicBezTo>
                  <a:pt x="10001" y="138"/>
                  <a:pt x="9993" y="109"/>
                  <a:pt x="9979" y="83"/>
                </a:cubicBezTo>
                <a:cubicBezTo>
                  <a:pt x="9964" y="58"/>
                  <a:pt x="9943" y="37"/>
                  <a:pt x="9918" y="22"/>
                </a:cubicBezTo>
                <a:cubicBezTo>
                  <a:pt x="9892" y="8"/>
                  <a:pt x="9863" y="0"/>
                  <a:pt x="9834" y="0"/>
                </a:cubicBezTo>
                <a:lnTo>
                  <a:pt x="166" y="0"/>
                </a:lnTo>
              </a:path>
            </a:pathLst>
          </a:custGeom>
          <a:solidFill>
            <a:srgbClr val="158466"/>
          </a:solidFill>
          <a:ln w="38160">
            <a:solidFill>
              <a:srgbClr val="ff8000"/>
            </a:solidFill>
            <a:round/>
          </a:ln>
        </p:spPr>
        <p:style>
          <a:lnRef idx="0"/>
          <a:fillRef idx="0"/>
          <a:effectRef idx="0"/>
          <a:fontRef idx="minor"/>
        </p:style>
        <p:txBody>
          <a:bodyPr lIns="109080" rIns="109080" tIns="64080" bIns="64080" anchor="ctr">
            <a:noAutofit/>
          </a:bodyPr>
          <a:p>
            <a:pPr algn="ctr">
              <a:lnSpc>
                <a:spcPct val="100000"/>
              </a:lnSpc>
              <a:buNone/>
            </a:pPr>
            <a:r>
              <a:rPr b="1" lang="en-PH" sz="2000" spc="-1" strike="noStrike">
                <a:solidFill>
                  <a:srgbClr val="ffffff"/>
                </a:solidFill>
                <a:latin typeface="Lato"/>
                <a:ea typeface="DejaVu Sans"/>
              </a:rPr>
              <a:t>ANG LABANAN SA BATAAN</a:t>
            </a:r>
            <a:endParaRPr b="0" lang="en-PH" sz="2000" spc="-1" strike="noStrike">
              <a:latin typeface="Arial"/>
            </a:endParaRPr>
          </a:p>
        </p:txBody>
      </p:sp>
      <p:sp>
        <p:nvSpPr>
          <p:cNvPr id="173" name=""/>
          <p:cNvSpPr/>
          <p:nvPr/>
        </p:nvSpPr>
        <p:spPr>
          <a:xfrm>
            <a:off x="432360" y="1440360"/>
            <a:ext cx="179640" cy="179640"/>
          </a:xfrm>
          <a:prstGeom prst="ellipse">
            <a:avLst/>
          </a:prstGeom>
          <a:solidFill>
            <a:srgbClr val="158466"/>
          </a:solidFill>
          <a:ln w="38160">
            <a:solidFill>
              <a:srgbClr val="ff8000"/>
            </a:solidFill>
            <a:round/>
          </a:ln>
        </p:spPr>
        <p:style>
          <a:lnRef idx="0"/>
          <a:fillRef idx="0"/>
          <a:effectRef idx="0"/>
          <a:fontRef idx="minor"/>
        </p:style>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4" name="PlaceHolder 1"/>
          <p:cNvSpPr>
            <a:spLocks noGrp="1"/>
          </p:cNvSpPr>
          <p:nvPr>
            <p:ph type="title"/>
          </p:nvPr>
        </p:nvSpPr>
        <p:spPr>
          <a:xfrm>
            <a:off x="609480" y="254520"/>
            <a:ext cx="10189800" cy="1004400"/>
          </a:xfrm>
          <a:prstGeom prst="rect">
            <a:avLst/>
          </a:prstGeom>
          <a:solidFill>
            <a:srgbClr val="bf0041"/>
          </a:solidFill>
          <a:ln w="57240">
            <a:solidFill>
              <a:srgbClr val="ffbf00"/>
            </a:solidFill>
            <a:round/>
          </a:ln>
        </p:spPr>
        <p:txBody>
          <a:bodyPr lIns="28440" rIns="28440" tIns="28440" bIns="28440" anchor="ctr">
            <a:noAutofit/>
          </a:bodyPr>
          <a:p>
            <a:pPr algn="ctr">
              <a:lnSpc>
                <a:spcPct val="100000"/>
              </a:lnSpc>
              <a:buNone/>
            </a:pPr>
            <a:r>
              <a:rPr b="1" lang="en-US" sz="4000" spc="-1" strike="noStrike">
                <a:solidFill>
                  <a:srgbClr val="ffffff"/>
                </a:solidFill>
                <a:latin typeface="Lato"/>
                <a:ea typeface="DejaVu Sans"/>
              </a:rPr>
              <a:t>Ang Labanan sa Bataan at ang Death March</a:t>
            </a:r>
            <a:endParaRPr b="0" lang="en-PH" sz="4000" spc="-1" strike="noStrike">
              <a:latin typeface="Arial"/>
            </a:endParaRPr>
          </a:p>
        </p:txBody>
      </p:sp>
      <p:sp>
        <p:nvSpPr>
          <p:cNvPr id="175" name="PlaceHolder 2"/>
          <p:cNvSpPr>
            <a:spLocks noGrp="1"/>
          </p:cNvSpPr>
          <p:nvPr>
            <p:ph/>
          </p:nvPr>
        </p:nvSpPr>
        <p:spPr>
          <a:xfrm>
            <a:off x="609480" y="1872000"/>
            <a:ext cx="10965240" cy="4247640"/>
          </a:xfrm>
          <a:prstGeom prst="rect">
            <a:avLst/>
          </a:prstGeom>
          <a:gradFill rotWithShape="0">
            <a:gsLst>
              <a:gs pos="0">
                <a:srgbClr val="ffffff">
                  <a:alpha val="0"/>
                </a:srgbClr>
              </a:gs>
              <a:gs pos="50000">
                <a:srgbClr val="ffffff"/>
              </a:gs>
              <a:gs pos="100000">
                <a:srgbClr val="ffffff">
                  <a:alpha val="0"/>
                </a:srgbClr>
              </a:gs>
            </a:gsLst>
            <a:lin ang="5400000"/>
          </a:gradFill>
          <a:ln cap="rnd" w="76320">
            <a:solidFill>
              <a:srgbClr val="158466"/>
            </a:solidFill>
            <a:prstDash val="sysDash"/>
            <a:round/>
          </a:ln>
        </p:spPr>
        <p:txBody>
          <a:bodyPr lIns="38160" rIns="38160" tIns="38160" bIns="38160" anchor="ctr">
            <a:normAutofit fontScale="99000"/>
          </a:bodyPr>
          <a:p>
            <a:pPr algn="just">
              <a:lnSpc>
                <a:spcPct val="100000"/>
              </a:lnSpc>
              <a:buNone/>
            </a:pPr>
            <a:r>
              <a:rPr b="1" lang="en-PH" sz="1800" spc="-1" strike="noStrike">
                <a:latin typeface="Lato"/>
              </a:rPr>
              <a:t>Ang pagsuko ng Bataan sa puwersang Hapones ang isa sa nagbunsod ng Death March. Naglakad ang mga nadakip na sundalo mula Mariveles, Bataan hanggang Camp O’Donnell, sa Capas, Tarlac. Hindi binigyan ng mga Hapones ng tubig na maiinom ang mga sundalong Pilipino at Amerikano at kaunting pagkain lamang ang ibinigay sa kanila. Bagaman may mga balon na makikita sa kanilang dinaraanan, ang sinumang magtangkang umalis sa pangkat upang kumuha ng inumin sa mga balon ay binabaril. May ilang mga bilanggo ang nagtiyagang inumin ang mga dumadaloy na tubig sa daan na naging sanhi ng kanilang pagkakasakit.</a:t>
            </a:r>
            <a:endParaRPr b="0" lang="en-PH" sz="1800" spc="-1" strike="noStrike">
              <a:latin typeface="Arial"/>
            </a:endParaRPr>
          </a:p>
          <a:p>
            <a:pPr algn="just">
              <a:lnSpc>
                <a:spcPct val="100000"/>
              </a:lnSpc>
              <a:buNone/>
            </a:pPr>
            <a:endParaRPr b="0" lang="en-PH" sz="1800" spc="-1" strike="noStrike">
              <a:latin typeface="Arial"/>
            </a:endParaRPr>
          </a:p>
          <a:p>
            <a:pPr algn="just">
              <a:lnSpc>
                <a:spcPct val="100000"/>
              </a:lnSpc>
              <a:buNone/>
            </a:pPr>
            <a:r>
              <a:rPr b="1" lang="en-PH" sz="1800" spc="-1" strike="noStrike">
                <a:latin typeface="Lato"/>
              </a:rPr>
              <a:t>Nagbigay ng pagkain ang mga Pilipinong sibilyan sa mga naglakad na mga bilanggo ngunit pinapatay ng mga sundalong Hapones ang mga nagtangkang tumulong.</a:t>
            </a:r>
            <a:endParaRPr b="0" lang="en-PH" sz="1800" spc="-1" strike="noStrike">
              <a:latin typeface="Arial"/>
            </a:endParaRPr>
          </a:p>
          <a:p>
            <a:pPr algn="just">
              <a:lnSpc>
                <a:spcPct val="100000"/>
              </a:lnSpc>
              <a:buNone/>
            </a:pPr>
            <a:endParaRPr b="0" lang="en-PH" sz="1800" spc="-1" strike="noStrike">
              <a:latin typeface="Arial"/>
            </a:endParaRPr>
          </a:p>
          <a:p>
            <a:pPr algn="just">
              <a:lnSpc>
                <a:spcPct val="100000"/>
              </a:lnSpc>
              <a:buNone/>
            </a:pPr>
            <a:r>
              <a:rPr b="1" lang="en-PH" sz="1800" spc="-1" strike="noStrike">
                <a:latin typeface="Lato"/>
              </a:rPr>
              <a:t>Dahil sa kawalan ng pagkain at tubig, ang mga bilanggo ay labis na nanghina, dagdag pa ang mainit na sikat ng araw. Marami ang nagkasakit nang malubha dahil sa malnutrisyon; ang iba ay nasugatan o naghirap. Ngunit walang pakialam dito ang mga Hapones dahil ayon sa kanilang kodigong Bushido, ang pagsuko sa digmaan ay isang malaking kahihiyan. Ang sinumang bumabagal sa paglalakad o nawawala sa pangkat ay pinapatay sa pamamagitan ng pagbayoneta o pagtarak ng punyal na nakalagay sa dulo ng kanilang mga riple (</a:t>
            </a:r>
            <a:r>
              <a:rPr b="1" lang="en-PH" sz="1800" spc="-1" strike="noStrike">
                <a:latin typeface="Lato"/>
                <a:ea typeface="ÐÎèëþ"/>
              </a:rPr>
              <a:t>rifle) o baril.</a:t>
            </a:r>
            <a:endParaRPr b="0" lang="en-PH" sz="1800" spc="-1" strike="noStrike">
              <a:latin typeface="Arial"/>
            </a:endParaRPr>
          </a:p>
        </p:txBody>
      </p:sp>
      <p:sp>
        <p:nvSpPr>
          <p:cNvPr id="176" name=""/>
          <p:cNvSpPr/>
          <p:nvPr/>
        </p:nvSpPr>
        <p:spPr>
          <a:xfrm>
            <a:off x="720000" y="1368000"/>
            <a:ext cx="3599640" cy="359640"/>
          </a:xfrm>
          <a:custGeom>
            <a:avLst/>
            <a:gdLst/>
            <a:ahLst/>
            <a:rect l="l" t="t" r="r" b="b"/>
            <a:pathLst>
              <a:path w="10002" h="1002">
                <a:moveTo>
                  <a:pt x="166" y="0"/>
                </a:moveTo>
                <a:lnTo>
                  <a:pt x="167" y="0"/>
                </a:lnTo>
                <a:cubicBezTo>
                  <a:pt x="138" y="0"/>
                  <a:pt x="109" y="8"/>
                  <a:pt x="83" y="22"/>
                </a:cubicBezTo>
                <a:cubicBezTo>
                  <a:pt x="58" y="37"/>
                  <a:pt x="37" y="58"/>
                  <a:pt x="22" y="83"/>
                </a:cubicBezTo>
                <a:cubicBezTo>
                  <a:pt x="8" y="109"/>
                  <a:pt x="0" y="138"/>
                  <a:pt x="0" y="167"/>
                </a:cubicBezTo>
                <a:lnTo>
                  <a:pt x="0" y="834"/>
                </a:lnTo>
                <a:lnTo>
                  <a:pt x="0" y="834"/>
                </a:lnTo>
                <a:cubicBezTo>
                  <a:pt x="0" y="863"/>
                  <a:pt x="8" y="892"/>
                  <a:pt x="22" y="918"/>
                </a:cubicBezTo>
                <a:cubicBezTo>
                  <a:pt x="37" y="943"/>
                  <a:pt x="58" y="964"/>
                  <a:pt x="83" y="979"/>
                </a:cubicBezTo>
                <a:cubicBezTo>
                  <a:pt x="109" y="993"/>
                  <a:pt x="138" y="1001"/>
                  <a:pt x="167" y="1001"/>
                </a:cubicBezTo>
                <a:lnTo>
                  <a:pt x="9834" y="1001"/>
                </a:lnTo>
                <a:lnTo>
                  <a:pt x="9834" y="1001"/>
                </a:lnTo>
                <a:cubicBezTo>
                  <a:pt x="9863" y="1001"/>
                  <a:pt x="9892" y="993"/>
                  <a:pt x="9918" y="979"/>
                </a:cubicBezTo>
                <a:cubicBezTo>
                  <a:pt x="9943" y="964"/>
                  <a:pt x="9964" y="943"/>
                  <a:pt x="9979" y="918"/>
                </a:cubicBezTo>
                <a:cubicBezTo>
                  <a:pt x="9993" y="892"/>
                  <a:pt x="10001" y="863"/>
                  <a:pt x="10001" y="834"/>
                </a:cubicBezTo>
                <a:lnTo>
                  <a:pt x="10000" y="166"/>
                </a:lnTo>
                <a:lnTo>
                  <a:pt x="10001" y="167"/>
                </a:lnTo>
                <a:lnTo>
                  <a:pt x="10001" y="167"/>
                </a:lnTo>
                <a:cubicBezTo>
                  <a:pt x="10001" y="138"/>
                  <a:pt x="9993" y="109"/>
                  <a:pt x="9979" y="83"/>
                </a:cubicBezTo>
                <a:cubicBezTo>
                  <a:pt x="9964" y="58"/>
                  <a:pt x="9943" y="37"/>
                  <a:pt x="9918" y="22"/>
                </a:cubicBezTo>
                <a:cubicBezTo>
                  <a:pt x="9892" y="8"/>
                  <a:pt x="9863" y="0"/>
                  <a:pt x="9834" y="0"/>
                </a:cubicBezTo>
                <a:lnTo>
                  <a:pt x="166" y="0"/>
                </a:lnTo>
              </a:path>
            </a:pathLst>
          </a:custGeom>
          <a:solidFill>
            <a:srgbClr val="158466"/>
          </a:solidFill>
          <a:ln w="38160">
            <a:solidFill>
              <a:srgbClr val="ff8000"/>
            </a:solidFill>
            <a:round/>
          </a:ln>
        </p:spPr>
        <p:style>
          <a:lnRef idx="0"/>
          <a:fillRef idx="0"/>
          <a:effectRef idx="0"/>
          <a:fontRef idx="minor"/>
        </p:style>
        <p:txBody>
          <a:bodyPr lIns="109080" rIns="109080" tIns="64080" bIns="64080" anchor="ctr">
            <a:noAutofit/>
          </a:bodyPr>
          <a:p>
            <a:pPr algn="ctr">
              <a:lnSpc>
                <a:spcPct val="100000"/>
              </a:lnSpc>
              <a:buNone/>
            </a:pPr>
            <a:r>
              <a:rPr b="1" lang="en-PH" sz="2000" spc="-1" strike="noStrike">
                <a:solidFill>
                  <a:srgbClr val="ffffff"/>
                </a:solidFill>
                <a:latin typeface="Lato"/>
                <a:ea typeface="DejaVu Sans"/>
              </a:rPr>
              <a:t>ANG DEATH MARCH</a:t>
            </a:r>
            <a:endParaRPr b="0" lang="en-PH" sz="2000" spc="-1" strike="noStrike">
              <a:latin typeface="Arial"/>
            </a:endParaRPr>
          </a:p>
        </p:txBody>
      </p:sp>
      <p:sp>
        <p:nvSpPr>
          <p:cNvPr id="177" name=""/>
          <p:cNvSpPr/>
          <p:nvPr/>
        </p:nvSpPr>
        <p:spPr>
          <a:xfrm>
            <a:off x="432000" y="1440000"/>
            <a:ext cx="179640" cy="179640"/>
          </a:xfrm>
          <a:prstGeom prst="ellipse">
            <a:avLst/>
          </a:prstGeom>
          <a:solidFill>
            <a:srgbClr val="158466"/>
          </a:solidFill>
          <a:ln w="38160">
            <a:solidFill>
              <a:srgbClr val="ff8000"/>
            </a:solidFill>
            <a:round/>
          </a:ln>
        </p:spPr>
        <p:style>
          <a:lnRef idx="0"/>
          <a:fillRef idx="0"/>
          <a:effectRef idx="0"/>
          <a:fontRef idx="minor"/>
        </p:style>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8" name="PlaceHolder 1"/>
          <p:cNvSpPr>
            <a:spLocks noGrp="1"/>
          </p:cNvSpPr>
          <p:nvPr>
            <p:ph type="title"/>
          </p:nvPr>
        </p:nvSpPr>
        <p:spPr>
          <a:xfrm>
            <a:off x="609480" y="254520"/>
            <a:ext cx="10189800" cy="1004400"/>
          </a:xfrm>
          <a:prstGeom prst="rect">
            <a:avLst/>
          </a:prstGeom>
          <a:solidFill>
            <a:srgbClr val="bf0041"/>
          </a:solidFill>
          <a:ln w="57240">
            <a:solidFill>
              <a:srgbClr val="ffbf00"/>
            </a:solidFill>
            <a:round/>
          </a:ln>
        </p:spPr>
        <p:txBody>
          <a:bodyPr lIns="28440" rIns="28440" tIns="28440" bIns="28440" anchor="ctr">
            <a:noAutofit/>
          </a:bodyPr>
          <a:p>
            <a:pPr algn="ctr">
              <a:lnSpc>
                <a:spcPct val="100000"/>
              </a:lnSpc>
              <a:buNone/>
            </a:pPr>
            <a:r>
              <a:rPr b="1" lang="en-US" sz="4000" spc="-1" strike="noStrike">
                <a:solidFill>
                  <a:srgbClr val="ffffff"/>
                </a:solidFill>
                <a:latin typeface="Lato"/>
                <a:ea typeface="DejaVu Sans"/>
              </a:rPr>
              <a:t>Ang Labanan sa Bataan at ang Death March</a:t>
            </a:r>
            <a:endParaRPr b="0" lang="en-PH" sz="4000" spc="-1" strike="noStrike">
              <a:latin typeface="Arial"/>
            </a:endParaRPr>
          </a:p>
        </p:txBody>
      </p:sp>
      <p:sp>
        <p:nvSpPr>
          <p:cNvPr id="179" name="PlaceHolder 2"/>
          <p:cNvSpPr>
            <a:spLocks noGrp="1"/>
          </p:cNvSpPr>
          <p:nvPr>
            <p:ph/>
          </p:nvPr>
        </p:nvSpPr>
        <p:spPr>
          <a:xfrm>
            <a:off x="609480" y="1872000"/>
            <a:ext cx="10965240" cy="3707640"/>
          </a:xfrm>
          <a:prstGeom prst="rect">
            <a:avLst/>
          </a:prstGeom>
          <a:gradFill rotWithShape="0">
            <a:gsLst>
              <a:gs pos="0">
                <a:srgbClr val="ffffff">
                  <a:alpha val="0"/>
                </a:srgbClr>
              </a:gs>
              <a:gs pos="50000">
                <a:srgbClr val="ffffff"/>
              </a:gs>
              <a:gs pos="100000">
                <a:srgbClr val="ffffff">
                  <a:alpha val="0"/>
                </a:srgbClr>
              </a:gs>
            </a:gsLst>
            <a:lin ang="5400000"/>
          </a:gradFill>
          <a:ln cap="rnd" w="76320">
            <a:solidFill>
              <a:srgbClr val="158466"/>
            </a:solidFill>
            <a:prstDash val="sysDash"/>
            <a:round/>
          </a:ln>
        </p:spPr>
        <p:txBody>
          <a:bodyPr lIns="38160" rIns="38160" tIns="38160" bIns="38160" anchor="ctr">
            <a:normAutofit/>
          </a:bodyPr>
          <a:p>
            <a:pPr algn="just">
              <a:lnSpc>
                <a:spcPct val="100000"/>
              </a:lnSpc>
              <a:buNone/>
            </a:pPr>
            <a:r>
              <a:rPr b="1" lang="en-PH" sz="1800" spc="-1" strike="noStrike">
                <a:latin typeface="Lato"/>
              </a:rPr>
              <a:t>Pagdating ng mga bilanggo sa San Fernando, Pampanga, sila ay siksikang isinakay sa mga boxcar. Ang boxcar ay tawag ng mga Amerikano para sa kotse sa riles at sa pangkalahatan ay ginagamit upang magdala ng mga kargamento. Nang makarating ang mga boxcar sa Capas, ang natitirang mga bilanggo ay pinaglakad ng walong milya hanggang marating ang Camp O’Donnell. Tinatayang 7,000 hanggang 10,000 ang namatay dahil sa Death March.</a:t>
            </a:r>
            <a:endParaRPr b="0" lang="en-PH" sz="1800" spc="-1" strike="noStrike">
              <a:latin typeface="Arial"/>
            </a:endParaRPr>
          </a:p>
          <a:p>
            <a:pPr algn="just">
              <a:lnSpc>
                <a:spcPct val="100000"/>
              </a:lnSpc>
              <a:buNone/>
            </a:pPr>
            <a:endParaRPr b="0" lang="en-PH" sz="1800" spc="-1" strike="noStrike">
              <a:latin typeface="Arial"/>
            </a:endParaRPr>
          </a:p>
          <a:p>
            <a:pPr algn="just">
              <a:lnSpc>
                <a:spcPct val="100000"/>
              </a:lnSpc>
              <a:buNone/>
            </a:pPr>
            <a:r>
              <a:rPr b="1" lang="en-PH" sz="1800" spc="-1" strike="noStrike">
                <a:latin typeface="Lato"/>
              </a:rPr>
              <a:t>Ang Labanan sa Bataan at Death March ay nagpakita ng kalunos-lunos na sinapit ng mga bilanggo ng digmaan at ang pagsasakripisyo ng mga sundalong Pilipino at Amerikano. Ang pagkatalong ito ang mas nagpatibay sa pagnanais ng puwersang Pilipino at Amerikano na labanan ang mga Hapones. Patuloy ang kanilang paghahanda habang inoorganisa ni Heneral Douglas MacArthur sa Australia ang mas detalyadong plano at mas malakas na hukbo na lalaban sa mga Hapones. Ang kagitingan ng mga Pilipinong nakipaglaban sa Bataan ay ginugunita taon-taon tuwing ika-9 ng Abril. Ang paggunitang ito ay tinawag na Araw ng Kagitingan.</a:t>
            </a:r>
            <a:endParaRPr b="0" lang="en-PH" sz="1800" spc="-1" strike="noStrike">
              <a:latin typeface="Arial"/>
            </a:endParaRPr>
          </a:p>
        </p:txBody>
      </p:sp>
      <p:sp>
        <p:nvSpPr>
          <p:cNvPr id="180" name=""/>
          <p:cNvSpPr/>
          <p:nvPr/>
        </p:nvSpPr>
        <p:spPr>
          <a:xfrm>
            <a:off x="720000" y="1368000"/>
            <a:ext cx="3599640" cy="359640"/>
          </a:xfrm>
          <a:custGeom>
            <a:avLst/>
            <a:gdLst/>
            <a:ahLst/>
            <a:rect l="l" t="t" r="r" b="b"/>
            <a:pathLst>
              <a:path w="10002" h="1002">
                <a:moveTo>
                  <a:pt x="166" y="0"/>
                </a:moveTo>
                <a:lnTo>
                  <a:pt x="167" y="0"/>
                </a:lnTo>
                <a:cubicBezTo>
                  <a:pt x="138" y="0"/>
                  <a:pt x="109" y="8"/>
                  <a:pt x="83" y="22"/>
                </a:cubicBezTo>
                <a:cubicBezTo>
                  <a:pt x="58" y="37"/>
                  <a:pt x="37" y="58"/>
                  <a:pt x="22" y="83"/>
                </a:cubicBezTo>
                <a:cubicBezTo>
                  <a:pt x="8" y="109"/>
                  <a:pt x="0" y="138"/>
                  <a:pt x="0" y="167"/>
                </a:cubicBezTo>
                <a:lnTo>
                  <a:pt x="0" y="834"/>
                </a:lnTo>
                <a:lnTo>
                  <a:pt x="0" y="834"/>
                </a:lnTo>
                <a:cubicBezTo>
                  <a:pt x="0" y="863"/>
                  <a:pt x="8" y="892"/>
                  <a:pt x="22" y="918"/>
                </a:cubicBezTo>
                <a:cubicBezTo>
                  <a:pt x="37" y="943"/>
                  <a:pt x="58" y="964"/>
                  <a:pt x="83" y="979"/>
                </a:cubicBezTo>
                <a:cubicBezTo>
                  <a:pt x="109" y="993"/>
                  <a:pt x="138" y="1001"/>
                  <a:pt x="167" y="1001"/>
                </a:cubicBezTo>
                <a:lnTo>
                  <a:pt x="9834" y="1001"/>
                </a:lnTo>
                <a:lnTo>
                  <a:pt x="9834" y="1001"/>
                </a:lnTo>
                <a:cubicBezTo>
                  <a:pt x="9863" y="1001"/>
                  <a:pt x="9892" y="993"/>
                  <a:pt x="9918" y="979"/>
                </a:cubicBezTo>
                <a:cubicBezTo>
                  <a:pt x="9943" y="964"/>
                  <a:pt x="9964" y="943"/>
                  <a:pt x="9979" y="918"/>
                </a:cubicBezTo>
                <a:cubicBezTo>
                  <a:pt x="9993" y="892"/>
                  <a:pt x="10001" y="863"/>
                  <a:pt x="10001" y="834"/>
                </a:cubicBezTo>
                <a:lnTo>
                  <a:pt x="10000" y="166"/>
                </a:lnTo>
                <a:lnTo>
                  <a:pt x="10001" y="167"/>
                </a:lnTo>
                <a:lnTo>
                  <a:pt x="10001" y="167"/>
                </a:lnTo>
                <a:cubicBezTo>
                  <a:pt x="10001" y="138"/>
                  <a:pt x="9993" y="109"/>
                  <a:pt x="9979" y="83"/>
                </a:cubicBezTo>
                <a:cubicBezTo>
                  <a:pt x="9964" y="58"/>
                  <a:pt x="9943" y="37"/>
                  <a:pt x="9918" y="22"/>
                </a:cubicBezTo>
                <a:cubicBezTo>
                  <a:pt x="9892" y="8"/>
                  <a:pt x="9863" y="0"/>
                  <a:pt x="9834" y="0"/>
                </a:cubicBezTo>
                <a:lnTo>
                  <a:pt x="166" y="0"/>
                </a:lnTo>
              </a:path>
            </a:pathLst>
          </a:custGeom>
          <a:solidFill>
            <a:srgbClr val="158466"/>
          </a:solidFill>
          <a:ln w="38160">
            <a:solidFill>
              <a:srgbClr val="ff8000"/>
            </a:solidFill>
            <a:round/>
          </a:ln>
        </p:spPr>
        <p:style>
          <a:lnRef idx="0"/>
          <a:fillRef idx="0"/>
          <a:effectRef idx="0"/>
          <a:fontRef idx="minor"/>
        </p:style>
        <p:txBody>
          <a:bodyPr lIns="109080" rIns="109080" tIns="64080" bIns="64080" anchor="ctr">
            <a:noAutofit/>
          </a:bodyPr>
          <a:p>
            <a:pPr algn="ctr">
              <a:lnSpc>
                <a:spcPct val="100000"/>
              </a:lnSpc>
              <a:buNone/>
            </a:pPr>
            <a:r>
              <a:rPr b="1" lang="en-PH" sz="2000" spc="-1" strike="noStrike">
                <a:solidFill>
                  <a:srgbClr val="ffffff"/>
                </a:solidFill>
                <a:latin typeface="Lato"/>
                <a:ea typeface="DejaVu Sans"/>
              </a:rPr>
              <a:t>ANG DEATH MARCH</a:t>
            </a:r>
            <a:endParaRPr b="0" lang="en-PH" sz="2000" spc="-1" strike="noStrike">
              <a:latin typeface="Arial"/>
            </a:endParaRPr>
          </a:p>
        </p:txBody>
      </p:sp>
      <p:sp>
        <p:nvSpPr>
          <p:cNvPr id="181" name=""/>
          <p:cNvSpPr/>
          <p:nvPr/>
        </p:nvSpPr>
        <p:spPr>
          <a:xfrm>
            <a:off x="432000" y="1440000"/>
            <a:ext cx="179640" cy="179640"/>
          </a:xfrm>
          <a:prstGeom prst="ellipse">
            <a:avLst/>
          </a:prstGeom>
          <a:solidFill>
            <a:srgbClr val="158466"/>
          </a:solidFill>
          <a:ln w="38160">
            <a:solidFill>
              <a:srgbClr val="ff8000"/>
            </a:solidFill>
            <a:round/>
          </a:ln>
        </p:spPr>
        <p:style>
          <a:lnRef idx="0"/>
          <a:fillRef idx="0"/>
          <a:effectRef idx="0"/>
          <a:fontRef idx="minor"/>
        </p:style>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2" name="PlaceHolder 1"/>
          <p:cNvSpPr>
            <a:spLocks noGrp="1"/>
          </p:cNvSpPr>
          <p:nvPr>
            <p:ph type="title"/>
          </p:nvPr>
        </p:nvSpPr>
        <p:spPr>
          <a:xfrm>
            <a:off x="609480" y="273600"/>
            <a:ext cx="10964520" cy="1136880"/>
          </a:xfrm>
          <a:prstGeom prst="rect">
            <a:avLst/>
          </a:prstGeom>
          <a:noFill/>
          <a:ln w="0">
            <a:noFill/>
          </a:ln>
        </p:spPr>
        <p:txBody>
          <a:bodyPr lIns="0" rIns="0" tIns="0" bIns="0" anchor="ctr">
            <a:noAutofit/>
          </a:bodyPr>
          <a:p>
            <a:pPr>
              <a:lnSpc>
                <a:spcPct val="100000"/>
              </a:lnSpc>
              <a:buNone/>
            </a:pPr>
            <a:r>
              <a:rPr b="1" lang="en-PH" sz="3800" spc="-1" strike="noStrike">
                <a:latin typeface="Lato"/>
              </a:rPr>
              <a:t>PAGSASANAY</a:t>
            </a:r>
            <a:endParaRPr b="0" lang="en-PH" sz="3800" spc="-1" strike="noStrike">
              <a:latin typeface="Arial"/>
            </a:endParaRPr>
          </a:p>
        </p:txBody>
      </p:sp>
      <p:sp>
        <p:nvSpPr>
          <p:cNvPr id="183" name="PlaceHolder 2"/>
          <p:cNvSpPr>
            <a:spLocks noGrp="1"/>
          </p:cNvSpPr>
          <p:nvPr>
            <p:ph/>
          </p:nvPr>
        </p:nvSpPr>
        <p:spPr>
          <a:xfrm>
            <a:off x="609480" y="1604520"/>
            <a:ext cx="10964520" cy="3969360"/>
          </a:xfrm>
          <a:prstGeom prst="rect">
            <a:avLst/>
          </a:prstGeom>
          <a:noFill/>
          <a:ln w="0">
            <a:noFill/>
          </a:ln>
        </p:spPr>
        <p:txBody>
          <a:bodyPr lIns="0" rIns="0" tIns="0" bIns="0" anchor="t">
            <a:normAutofit/>
          </a:bodyPr>
          <a:p>
            <a:pPr algn="just">
              <a:lnSpc>
                <a:spcPct val="100000"/>
              </a:lnSpc>
              <a:buNone/>
            </a:pPr>
            <a:r>
              <a:rPr b="1" lang="en-PH" sz="1800" spc="-1" strike="noStrike">
                <a:solidFill>
                  <a:srgbClr val="000000"/>
                </a:solidFill>
                <a:latin typeface="Lato"/>
                <a:ea typeface="Arial Black;Arial Black"/>
              </a:rPr>
              <a:t>PANUTO</a:t>
            </a:r>
            <a:r>
              <a:rPr b="0" lang="en-PH" sz="1800" spc="-1" strike="noStrike">
                <a:solidFill>
                  <a:srgbClr val="000000"/>
                </a:solidFill>
                <a:latin typeface="Lato"/>
                <a:ea typeface="Arial Black;Arial Black"/>
              </a:rPr>
              <a:t>: Sagutin ang sumusunod na tanong.</a:t>
            </a:r>
            <a:endParaRPr b="0" lang="en-PH" sz="1800" spc="-1" strike="noStrike">
              <a:latin typeface="Arial"/>
            </a:endParaRPr>
          </a:p>
          <a:p>
            <a:pPr algn="just">
              <a:lnSpc>
                <a:spcPct val="100000"/>
              </a:lnSpc>
              <a:buNone/>
            </a:pPr>
            <a:endParaRPr b="0" lang="en-PH" sz="1800" spc="-1" strike="noStrike">
              <a:latin typeface="Arial"/>
            </a:endParaRPr>
          </a:p>
          <a:p>
            <a:pPr algn="just">
              <a:lnSpc>
                <a:spcPct val="100000"/>
              </a:lnSpc>
              <a:buNone/>
            </a:pPr>
            <a:r>
              <a:rPr b="0" lang="en-PH" sz="1800" spc="-1" strike="noStrike">
                <a:solidFill>
                  <a:srgbClr val="000000"/>
                </a:solidFill>
                <a:latin typeface="Lato"/>
                <a:ea typeface="PingFang SC"/>
              </a:rPr>
              <a:t>1. Bakit mahalagang mapag-aralan ang kaganapan sa Labanan sa Bataan?</a:t>
            </a:r>
            <a:endParaRPr b="0" lang="en-PH" sz="1800" spc="-1" strike="noStrike">
              <a:latin typeface="Arial"/>
            </a:endParaRPr>
          </a:p>
          <a:p>
            <a:pPr algn="just">
              <a:lnSpc>
                <a:spcPct val="100000"/>
              </a:lnSpc>
              <a:buNone/>
            </a:pPr>
            <a:r>
              <a:rPr b="0" lang="en-PH" sz="1800" spc="-1" strike="noStrike">
                <a:solidFill>
                  <a:srgbClr val="000000"/>
                </a:solidFill>
                <a:latin typeface="Lato"/>
                <a:ea typeface="PingFang SC"/>
              </a:rPr>
              <a:t>2. Bakit masasabing ang Death March ay isang malupit na parusa?</a:t>
            </a:r>
            <a:endParaRPr b="0" lang="en-PH" sz="1800" spc="-1" strike="noStrike">
              <a:latin typeface="Arial"/>
            </a:endParaRPr>
          </a:p>
          <a:p>
            <a:pPr algn="just">
              <a:lnSpc>
                <a:spcPct val="100000"/>
              </a:lnSpc>
              <a:buNone/>
            </a:pPr>
            <a:r>
              <a:rPr b="0" lang="en-PH" sz="1800" spc="-1" strike="noStrike">
                <a:solidFill>
                  <a:srgbClr val="000000"/>
                </a:solidFill>
                <a:latin typeface="Lato"/>
                <a:ea typeface="PingFang SC"/>
              </a:rPr>
              <a:t>3. Paano nakatulong ang pakikipaglaban ng mga Pilipino laban sa mga Hapones sa Bataan sa planong pagtakas ni Heneral Douglas MacArthur?</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4" name="PlaceHolder 1"/>
          <p:cNvSpPr>
            <a:spLocks noGrp="1"/>
          </p:cNvSpPr>
          <p:nvPr>
            <p:ph type="title"/>
          </p:nvPr>
        </p:nvSpPr>
        <p:spPr>
          <a:xfrm>
            <a:off x="609480" y="273600"/>
            <a:ext cx="10964520" cy="1136880"/>
          </a:xfrm>
          <a:prstGeom prst="rect">
            <a:avLst/>
          </a:prstGeom>
          <a:noFill/>
          <a:ln w="0">
            <a:noFill/>
          </a:ln>
        </p:spPr>
        <p:txBody>
          <a:bodyPr lIns="0" rIns="0" tIns="0" bIns="0" anchor="ctr">
            <a:noAutofit/>
          </a:bodyPr>
          <a:p>
            <a:pPr>
              <a:lnSpc>
                <a:spcPct val="100000"/>
              </a:lnSpc>
              <a:buNone/>
            </a:pPr>
            <a:r>
              <a:rPr b="1" lang="en-PH" sz="3800" spc="-1" strike="noStrike">
                <a:latin typeface="Lato"/>
              </a:rPr>
              <a:t>SUSI NG PAGWAWASTO</a:t>
            </a:r>
            <a:endParaRPr b="0" lang="en-PH" sz="3800" spc="-1" strike="noStrike">
              <a:latin typeface="Arial"/>
            </a:endParaRPr>
          </a:p>
        </p:txBody>
      </p:sp>
      <p:sp>
        <p:nvSpPr>
          <p:cNvPr id="185" name="PlaceHolder 2"/>
          <p:cNvSpPr>
            <a:spLocks noGrp="1"/>
          </p:cNvSpPr>
          <p:nvPr>
            <p:ph/>
          </p:nvPr>
        </p:nvSpPr>
        <p:spPr>
          <a:xfrm>
            <a:off x="609480" y="1604520"/>
            <a:ext cx="10964520" cy="3969360"/>
          </a:xfrm>
          <a:prstGeom prst="rect">
            <a:avLst/>
          </a:prstGeom>
          <a:noFill/>
          <a:ln w="0">
            <a:noFill/>
          </a:ln>
        </p:spPr>
        <p:txBody>
          <a:bodyPr lIns="0" rIns="0" tIns="0" bIns="0" anchor="t">
            <a:normAutofit/>
          </a:bodyPr>
          <a:p>
            <a:pPr algn="just">
              <a:lnSpc>
                <a:spcPct val="100000"/>
              </a:lnSpc>
              <a:buNone/>
            </a:pPr>
            <a:r>
              <a:rPr b="0" lang="en-PH" sz="1800" spc="-1" strike="noStrike">
                <a:latin typeface="Lato"/>
              </a:rPr>
              <a:t>1. Mahalagang mapag-aralan ang mga pangyayari sa Bataan upang mabatid natin ang hirap at pagpapakasakit ng mga Pilipino at Amerikano upang maipaglaban ang kalayaan ng Pilipinas. Ang mga kaganapan din sa Bataan ang magpapaalala sa atin na hindi dapat na panghinaan ng loob sa harap ng pagkatalo at mga kabiguan.</a:t>
            </a:r>
            <a:endParaRPr b="0" lang="en-PH" sz="1800" spc="-1" strike="noStrike">
              <a:latin typeface="Arial"/>
            </a:endParaRPr>
          </a:p>
          <a:p>
            <a:pPr algn="just">
              <a:lnSpc>
                <a:spcPct val="100000"/>
              </a:lnSpc>
              <a:buNone/>
            </a:pPr>
            <a:r>
              <a:rPr b="0" lang="en-PH" sz="1800" spc="-1" strike="noStrike">
                <a:latin typeface="Lato"/>
              </a:rPr>
              <a:t>2. Ang Death March ay isang malupit na parusa sapagkat namatay ang maraming sundalong Pilipino at Amerikano nang hindi man lamang nakarating sa kanilang paroroonan. Hindi rin naging makatao ang pagtrato ng mga Hapones sapagkat pinagkaitan ang mga sundalong ito ng tubig at pagkain na tuluyang nagpahina sa marami.</a:t>
            </a:r>
            <a:endParaRPr b="0" lang="en-PH" sz="1800" spc="-1" strike="noStrike">
              <a:latin typeface="Arial"/>
            </a:endParaRPr>
          </a:p>
          <a:p>
            <a:pPr algn="just">
              <a:lnSpc>
                <a:spcPct val="100000"/>
              </a:lnSpc>
              <a:buNone/>
            </a:pPr>
            <a:r>
              <a:rPr b="0" lang="en-PH" sz="1800" spc="-1" strike="noStrike">
                <a:latin typeface="Lato"/>
              </a:rPr>
              <a:t>3. Dahil sa labanan sa Bataan ay nabigyan ng pagkakataon si Heneral MacArthur na tumakas patungong Australia upang palakasin ang puwersa ng mga Amerikano at ng puwersang Allied nang tuluyang matalo ang</a:t>
            </a:r>
            <a:endParaRPr b="0" lang="en-PH" sz="1800" spc="-1" strike="noStrike">
              <a:latin typeface="Arial"/>
            </a:endParaRPr>
          </a:p>
          <a:p>
            <a:pPr algn="just">
              <a:lnSpc>
                <a:spcPct val="100000"/>
              </a:lnSpc>
              <a:buNone/>
            </a:pPr>
            <a:r>
              <a:rPr b="0" lang="en-PH" sz="1800" spc="-1" strike="noStrike">
                <a:latin typeface="Lato"/>
              </a:rPr>
              <a:t>mga Hapones.</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4720</TotalTime>
  <Application>LibreOffice/7.2.5.2$MacOSX_X86_64 LibreOffice_project/499f9727c189e6ef3471021d6132d4c694f357e5</Application>
  <AppVersion>15.0000</AppVersion>
  <Words>71</Words>
  <Paragraphs>6</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2019-04-16T02:10:14Z</dcterms:created>
  <dc:creator>Microsoft Office User</dc:creator>
  <dc:description/>
  <dc:language>en-PH</dc:language>
  <cp:lastModifiedBy/>
  <dcterms:modified xsi:type="dcterms:W3CDTF">2023-03-27T15:22:26Z</dcterms:modified>
  <cp:revision>2254</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i4>7</vt:i4>
  </property>
</Properties>
</file>