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36.png" ContentType="image/png"/>
  <Override PartName="/ppt/media/image2.png" ContentType="image/png"/>
  <Override PartName="/ppt/media/image37.png" ContentType="image/png"/>
  <Override PartName="/ppt/media/image3.png" ContentType="image/png"/>
  <Override PartName="/ppt/media/image38.png" ContentType="image/png"/>
  <Override PartName="/ppt/media/image4.png" ContentType="image/png"/>
  <Override PartName="/ppt/media/image39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5.png" ContentType="image/png"/>
  <Override PartName="/ppt/media/image2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25.png" ContentType="image/png"/>
  <Override PartName="/ppt/media/image40.png" ContentType="image/png"/>
  <Override PartName="/ppt/media/image35.png" ContentType="image/png"/>
  <Override PartName="/ppt/media/image26.png" ContentType="image/png"/>
  <Override PartName="/ppt/media/image41.png" ContentType="image/png"/>
  <Override PartName="/ppt/media/image27.png" ContentType="image/png"/>
  <Override PartName="/ppt/media/image42.png" ContentType="image/png"/>
  <Override PartName="/ppt/media/image28.png" ContentType="image/png"/>
  <Override PartName="/ppt/media/image43.png" ContentType="image/png"/>
  <Override PartName="/ppt/media/image29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30.png" ContentType="image/png"/>
  <Override PartName="/ppt/media/image49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Constructing Polygons</a:t>
            </a:r>
            <a:endParaRPr b="1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4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35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6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TextBox 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8" name="TextBox 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9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0" name="TextBox 10"/>
          <p:cNvSpPr/>
          <p:nvPr/>
        </p:nvSpPr>
        <p:spPr>
          <a:xfrm>
            <a:off x="360000" y="857160"/>
            <a:ext cx="1584000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 the following: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triangle with three given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regular pentagon.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41" name="TextBox 37"/>
          <p:cNvSpPr/>
          <p:nvPr/>
        </p:nvSpPr>
        <p:spPr>
          <a:xfrm>
            <a:off x="258480" y="2768760"/>
            <a:ext cx="676152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 rot="10800000">
            <a:off x="3323160" y="2850480"/>
            <a:ext cx="11641680" cy="276516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 rot="10800000">
            <a:off x="3348000" y="5543640"/>
            <a:ext cx="11619360" cy="30438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 rot="10800000">
            <a:off x="9324000" y="3779640"/>
            <a:ext cx="8951400" cy="5040000"/>
          </a:xfrm>
          <a:prstGeom prst="rect">
            <a:avLst/>
          </a:prstGeom>
          <a:ln w="0">
            <a:noFill/>
          </a:ln>
        </p:spPr>
      </p:pic>
      <p:sp>
        <p:nvSpPr>
          <p:cNvPr id="145" name="Freeform 3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Group 10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47" name="Freeform 3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Freeform 3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TextBox 38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0" name="TextBox 3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1" name="TextBox 4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2" name="TextBox 41"/>
          <p:cNvSpPr/>
          <p:nvPr/>
        </p:nvSpPr>
        <p:spPr>
          <a:xfrm>
            <a:off x="360000" y="857160"/>
            <a:ext cx="15840000" cy="182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 the following: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triangle with three given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regular pentagon.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3" name="TextBox 42"/>
          <p:cNvSpPr/>
          <p:nvPr/>
        </p:nvSpPr>
        <p:spPr>
          <a:xfrm>
            <a:off x="258480" y="2768760"/>
            <a:ext cx="676152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4"/>
          <a:stretch/>
        </p:blipFill>
        <p:spPr>
          <a:xfrm rot="10800000">
            <a:off x="0" y="3779640"/>
            <a:ext cx="9376920" cy="504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438840" y="116280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1: Construct a Triangle with Side Lengths a, b, and c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53" name="Freeform 9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TextBox 1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4"/>
          <a:stretch/>
        </p:blipFill>
        <p:spPr>
          <a:xfrm>
            <a:off x="3290040" y="1711800"/>
            <a:ext cx="11708280" cy="72925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1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7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8" name="Freeform 1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Freeform 1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Box 11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12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2" name="TextBox 13"/>
          <p:cNvSpPr/>
          <p:nvPr/>
        </p:nvSpPr>
        <p:spPr>
          <a:xfrm>
            <a:off x="438840" y="1162800"/>
            <a:ext cx="9101160" cy="548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Construction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the triangle given three segments with lengths a, b, and c.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After constructing a triangle with three given segments, the following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will show you how to construct a triangle when its two sides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and an included angle are given.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63" name="Freeform 13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TextBox 14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1548000" y="2563560"/>
            <a:ext cx="4392000" cy="2296440"/>
          </a:xfrm>
          <a:prstGeom prst="rect">
            <a:avLst/>
          </a:prstGeom>
          <a:ln w="0">
            <a:noFill/>
          </a:ln>
        </p:spPr>
      </p:pic>
      <p:pic>
        <p:nvPicPr>
          <p:cNvPr id="66" name="" descr=""/>
          <p:cNvPicPr/>
          <p:nvPr/>
        </p:nvPicPr>
        <p:blipFill>
          <a:blip r:embed="rId5"/>
          <a:stretch/>
        </p:blipFill>
        <p:spPr>
          <a:xfrm>
            <a:off x="9540000" y="1401840"/>
            <a:ext cx="4048560" cy="7778160"/>
          </a:xfrm>
          <a:prstGeom prst="rect">
            <a:avLst/>
          </a:prstGeom>
          <a:ln w="0">
            <a:noFill/>
          </a:ln>
        </p:spPr>
      </p:pic>
      <p:sp>
        <p:nvSpPr>
          <p:cNvPr id="67" name="TextBox 15"/>
          <p:cNvSpPr/>
          <p:nvPr/>
        </p:nvSpPr>
        <p:spPr>
          <a:xfrm>
            <a:off x="9180000" y="1080000"/>
            <a:ext cx="9101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: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4140000" y="864000"/>
            <a:ext cx="11752920" cy="2787480"/>
          </a:xfrm>
          <a:prstGeom prst="rect">
            <a:avLst/>
          </a:prstGeom>
          <a:ln w="0">
            <a:noFill/>
          </a:ln>
        </p:spPr>
      </p:pic>
      <p:sp>
        <p:nvSpPr>
          <p:cNvPr id="69" name="Freeform 14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0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1" name="Freeform 15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" name="Freeform 1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TextBox 1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4" name="TextBox 1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5" name="TextBox 18"/>
          <p:cNvSpPr/>
          <p:nvPr/>
        </p:nvSpPr>
        <p:spPr>
          <a:xfrm>
            <a:off x="360000" y="1080000"/>
            <a:ext cx="378000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2: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a Triangle with Side Lengths a and b and the Included Angle ∠A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76" name="Freeform 17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TextBox 19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5"/>
          <a:stretch/>
        </p:blipFill>
        <p:spPr>
          <a:xfrm>
            <a:off x="4140000" y="3528000"/>
            <a:ext cx="11764080" cy="57423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1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1" name="Freeform 1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2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20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4" name="TextBox 21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5" name="TextBox 22"/>
          <p:cNvSpPr/>
          <p:nvPr/>
        </p:nvSpPr>
        <p:spPr>
          <a:xfrm>
            <a:off x="360000" y="1080000"/>
            <a:ext cx="828000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2: Construction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 the triangle given sides a and b and the included angle ∠A.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86" name="Freeform 21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Box 23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8" name="" descr=""/>
          <p:cNvPicPr/>
          <p:nvPr/>
        </p:nvPicPr>
        <p:blipFill>
          <a:blip r:embed="rId4"/>
          <a:stretch/>
        </p:blipFill>
        <p:spPr>
          <a:xfrm>
            <a:off x="1260000" y="2174760"/>
            <a:ext cx="6824160" cy="5932080"/>
          </a:xfrm>
          <a:prstGeom prst="rect">
            <a:avLst/>
          </a:prstGeom>
          <a:ln w="0">
            <a:noFill/>
          </a:ln>
        </p:spPr>
      </p:pic>
      <p:sp>
        <p:nvSpPr>
          <p:cNvPr id="89" name="TextBox 24"/>
          <p:cNvSpPr/>
          <p:nvPr/>
        </p:nvSpPr>
        <p:spPr>
          <a:xfrm>
            <a:off x="9180000" y="622440"/>
            <a:ext cx="8280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5"/>
          <a:stretch/>
        </p:blipFill>
        <p:spPr>
          <a:xfrm>
            <a:off x="10080000" y="1315440"/>
            <a:ext cx="4500000" cy="7765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2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3" name="Freeform 2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4" name="Freeform 24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Box 25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6" name="TextBox 26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7" name="TextBox 27"/>
          <p:cNvSpPr/>
          <p:nvPr/>
        </p:nvSpPr>
        <p:spPr>
          <a:xfrm>
            <a:off x="540000" y="1562760"/>
            <a:ext cx="792000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polygon with congruent sides and angles is called a regular polygon.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This section discusses how to construct such polygons.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3: Construction of a Square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We will construct regular polygons, starting with a square. Follow the given instructions on how to draw a square using a ruler and a compass. Let the measure of segment PQ be 2 centimeters.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98" name="Freeform 25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Box 28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4"/>
          <a:stretch/>
        </p:blipFill>
        <p:spPr>
          <a:xfrm>
            <a:off x="8460000" y="214560"/>
            <a:ext cx="7630920" cy="5427720"/>
          </a:xfrm>
          <a:prstGeom prst="rect">
            <a:avLst/>
          </a:prstGeom>
          <a:ln w="0">
            <a:noFill/>
          </a:ln>
        </p:spPr>
      </p:pic>
      <p:pic>
        <p:nvPicPr>
          <p:cNvPr id="101" name="" descr=""/>
          <p:cNvPicPr/>
          <p:nvPr/>
        </p:nvPicPr>
        <p:blipFill>
          <a:blip r:embed="rId5"/>
          <a:stretch/>
        </p:blipFill>
        <p:spPr>
          <a:xfrm>
            <a:off x="8460000" y="5526720"/>
            <a:ext cx="7668000" cy="311328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 26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3" name="Group 8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4" name="Freeform 27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5" name="Freeform 28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TextBox 2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7" name="TextBox 3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8" name="TextBox 31"/>
          <p:cNvSpPr/>
          <p:nvPr/>
        </p:nvSpPr>
        <p:spPr>
          <a:xfrm>
            <a:off x="540000" y="1562760"/>
            <a:ext cx="792000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sections will discuss how to construct a regular pentagon.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4: Construction of a Regular Pentagon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Follow the given instructions on how to draw a regular pentagon using a ruler and a compass. Let the measure of segment AB be 2 centimeters.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09" name="Freeform 29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TextBox 32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4"/>
          <a:stretch/>
        </p:blipFill>
        <p:spPr>
          <a:xfrm>
            <a:off x="438480" y="4896000"/>
            <a:ext cx="8453520" cy="198000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5"/>
          <a:stretch/>
        </p:blipFill>
        <p:spPr>
          <a:xfrm>
            <a:off x="9000000" y="1391400"/>
            <a:ext cx="8943840" cy="242460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6"/>
          <a:stretch/>
        </p:blipFill>
        <p:spPr>
          <a:xfrm>
            <a:off x="9006480" y="3708000"/>
            <a:ext cx="8856000" cy="53424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30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5" name="Group 9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16" name="Freeform 31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Freeform 32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Box 33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9" name="TextBox 34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0" name="TextBox 35"/>
          <p:cNvSpPr/>
          <p:nvPr/>
        </p:nvSpPr>
        <p:spPr>
          <a:xfrm>
            <a:off x="540000" y="1562760"/>
            <a:ext cx="7920000" cy="32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following section will discuss how to construct a regular hexagon.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Construction 5: Construction of a Regular Hexagon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Follow the given instructions on how to draw a regular hexagon using a ruler and a compass. Let the measure of segment AB be 2 centimeters.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21" name="Freeform 33"/>
          <p:cNvSpPr/>
          <p:nvPr/>
        </p:nvSpPr>
        <p:spPr>
          <a:xfrm>
            <a:off x="13680" y="-2520"/>
            <a:ext cx="5566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TextBox 36"/>
          <p:cNvSpPr/>
          <p:nvPr/>
        </p:nvSpPr>
        <p:spPr>
          <a:xfrm>
            <a:off x="540000" y="262800"/>
            <a:ext cx="46800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Constructing Polygons</a:t>
            </a:r>
            <a:endParaRPr b="0" lang="en-PH" sz="30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4"/>
          <a:stretch/>
        </p:blipFill>
        <p:spPr>
          <a:xfrm>
            <a:off x="252000" y="4932000"/>
            <a:ext cx="8676000" cy="302112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5"/>
          <a:stretch/>
        </p:blipFill>
        <p:spPr>
          <a:xfrm>
            <a:off x="8975520" y="1513800"/>
            <a:ext cx="9174600" cy="64782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6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27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8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0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1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2" name="TextBox 2"/>
          <p:cNvSpPr/>
          <p:nvPr/>
        </p:nvSpPr>
        <p:spPr>
          <a:xfrm>
            <a:off x="618480" y="982440"/>
            <a:ext cx="1504116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Do the following: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triangle with three given sides.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Illustrate the steps in constructing a regular pentagon.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2023-08-02T08:27:37Z</dcterms:created>
  <dc:creator/>
  <dc:description/>
  <dc:identifier>DAFl9Zu4QXU</dc:identifier>
  <dc:language>en-PH</dc:language>
  <cp:lastModifiedBy/>
  <dcterms:modified xsi:type="dcterms:W3CDTF">2023-08-02T09:19:35Z</dcterms:modified>
  <cp:revision>2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