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3680" cy="6829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0560" cy="27705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6000" cy="38340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6000" cy="3556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3680" cy="6066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2120" cy="9421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6200" cy="10062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3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4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8000" cy="33562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140000" y="3321720"/>
            <a:ext cx="7720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Katotohanan at Opinyon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288000" y="911160"/>
            <a:ext cx="11514960" cy="47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kaalaman sa pagtukoy ng katotohanan at opinyon ay mahalaga. Ito ay magagamit natin upang patunayan kung ang ibinibigay sa ating impormasyon ay totoo o hindi. Maaari din nating tukuyin kung ang ipinahahayag ng isang tao ay opinyon o personal na paniniwala tungkol sa isang usapin o sa isang bagay na pinag-uusapan.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Katotohanan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ideya, pahayag, o pangyayaring mapatutunayan ng datos o sanggunian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Sinusuportahan ng patunay o ebidensiya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pahayag tungkol sa mga totoong pangyayari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Ginagamitan ng mga salita o parirala tulad ng: ayon kay/sa, batay sa, mula kay/sa, pinatutunayan, at marami pang iba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144360" y="900000"/>
            <a:ext cx="11802600" cy="485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Interne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 ay nagsisilbing daan ng komunikasyon.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Hindi lahat ng nababasa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Internet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mapagkakatiwalaan.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Alinsunod sa batas, ang paglabag sa karapatang pantao ay may kaukulang parusa.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Pilipinas ay binubuo ng mahigit 7,000 na isla.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Ayon sa Kagawaran ng Kapaligiran, ang pagtatapon ng basura sa tamang tapunan ay malaki ang maitutulong sa kalikasan.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ibinigay na halimbawa ay impormasyong mapatutunayan at mula sa mapagkakatiwalaang mga sanggunian. Kaya naman, ito ay mga halimbawa ng mga pahayag o impormasyong makatotohanan.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144360" y="1008000"/>
            <a:ext cx="11734920" cy="201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Opinyon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pahayag na hindi mapatutunayan, naglalahad lamang ng naiisip o nararamdaman ng isang tao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pananaw ng isang tao o pangkat kaugnay ng kanilang damdamin at personal na paniniwala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Ginagamitan ng mga salita o parirala tulad ng: sa tingin ko, kung ako ang tatanungin, para sa akin, sa aking palagay, at marami pang iba.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144360" y="1008000"/>
            <a:ext cx="11734920" cy="38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Para sa akin, walang naidudulot na maganda ang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Internet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mga mag-aaral.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Magandang manirahan sa Timog-silangang Asya.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pinakamagandang pasyalan sa Pilipinas ay nasa Bohol.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tingin ko ay maaari nang lumabas dahil kaunti na lang ang nahahawa ng sakit.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Kung ako ang tatanungin, mahalagang pagtuonan ng pansin ng pamahalaan 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pangangalaga sa kalikasan.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Sa mga ibinigay na halimbawa, kapansin-pansin ang gamit ng mga salita 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pariralang nagpapahayag ng opinyon kagaya ng: para sa akin, sa tingin ko, at kung ako ang tatanungin. Ang ibang pahayag din naman ay nagpapahayag ng sariling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Náþ"/>
              </a:rPr>
              <a:t>kaisipan o pagtingin tungkol sa ibang bagay. Kaya naman, ito ay mga halimbawa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opinyon.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1620000" y="923760"/>
            <a:ext cx="8075880" cy="69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80000" y="1532520"/>
            <a:ext cx="11694600" cy="278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Basahing mabuti ang sumusunod na paglalarawan tungkol sa katotohanan o opinyon. Isulat sa ang letrang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tama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naman kung mali.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Ang katotohanan ay maaaring mapatunayan.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Ang pahayag na nagsisimula sa ayon sa o batay sa ay isang opinyon.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Ang opinyon ay nakabatay sa pagtingin o pananaw ng isang tao tungkol sa isang bagay o usapin.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Mahalaga ang pagbabalita ng makatotohanang impormasyon.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Hindi masama ang pagbibigay ng opinyon.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360000" y="1451160"/>
            <a:ext cx="10796760" cy="32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360000" y="1024200"/>
            <a:ext cx="8146080" cy="4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2023-08-24T17:12:18Z</dcterms:modified>
  <cp:revision>390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