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_rels/.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_rels/slideMaster3.xml.rels" ContentType="application/vnd.openxmlformats-package.relationships+xml"/>
  <Override PartName="/ppt/slideMasters/_rels/slideMaster1.xml.rels" ContentType="application/vnd.openxmlformats-package.relationships+xml"/>
  <Override PartName="/ppt/slideMasters/_rels/slideMaster2.xml.rels" ContentType="application/vnd.openxmlformats-package.relationships+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_rels/presentation.xml.rels" ContentType="application/vnd.openxmlformats-package.relationships+xml"/>
  <Override PartName="/ppt/media/image1.png" ContentType="image/png"/>
  <Override PartName="/ppt/media/image2.png" ContentType="image/png"/>
  <Override PartName="/ppt/media/image3.png" ContentType="image/png"/>
  <Override PartName="/ppt/media/image4.png" ContentType="image/png"/>
  <Override PartName="/ppt/media/image5.png" ContentType="image/png"/>
  <Override PartName="/ppt/presProps.xml" ContentType="application/vnd.openxmlformats-officedocument.presentationml.presProps+xml"/>
  <Override PartName="/ppt/slideLayouts/slideLayout19.xml" ContentType="application/vnd.openxmlformats-officedocument.presentationml.slideLayout+xml"/>
  <Override PartName="/ppt/slideLayouts/slideLayout8.xml" ContentType="application/vnd.openxmlformats-officedocument.presentationml.slideLayout+xml"/>
  <Override PartName="/ppt/slideLayouts/slideLayout17.xml" ContentType="application/vnd.openxmlformats-officedocument.presentationml.slideLayout+xml"/>
  <Override PartName="/ppt/slideLayouts/slideLayout20.xml" ContentType="application/vnd.openxmlformats-officedocument.presentationml.slideLayout+xml"/>
  <Override PartName="/ppt/slideLayouts/slideLayout9.xml" ContentType="application/vnd.openxmlformats-officedocument.presentationml.slideLayout+xml"/>
  <Override PartName="/ppt/slideLayouts/slideLayout18.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slideLayouts/slideLayout1.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1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13.xml" ContentType="application/vnd.openxmlformats-officedocument.presentationml.slideLayout+xml"/>
  <Override PartName="/ppt/slideLayouts/_rels/slideLayout34.xml.rels" ContentType="application/vnd.openxmlformats-package.relationships+xml"/>
  <Override PartName="/ppt/slideLayouts/_rels/slideLayout33.xml.rels" ContentType="application/vnd.openxmlformats-package.relationships+xml"/>
  <Override PartName="/ppt/slideLayouts/_rels/slideLayout9.xml.rels" ContentType="application/vnd.openxmlformats-package.relationships+xml"/>
  <Override PartName="/ppt/slideLayouts/_rels/slideLayout32.xml.rels" ContentType="application/vnd.openxmlformats-package.relationships+xml"/>
  <Override PartName="/ppt/slideLayouts/_rels/slideLayout21.xml.rels" ContentType="application/vnd.openxmlformats-package.relationships+xml"/>
  <Override PartName="/ppt/slideLayouts/_rels/slideLayout24.xml.rels" ContentType="application/vnd.openxmlformats-package.relationships+xml"/>
  <Override PartName="/ppt/slideLayouts/_rels/slideLayout16.xml.rels" ContentType="application/vnd.openxmlformats-package.relationships+xml"/>
  <Override PartName="/ppt/slideLayouts/_rels/slideLayout31.xml.rels" ContentType="application/vnd.openxmlformats-package.relationships+xml"/>
  <Override PartName="/ppt/slideLayouts/_rels/slideLayout20.xml.rels" ContentType="application/vnd.openxmlformats-package.relationships+xml"/>
  <Override PartName="/ppt/slideLayouts/_rels/slideLayout23.xml.rels" ContentType="application/vnd.openxmlformats-package.relationships+xml"/>
  <Override PartName="/ppt/slideLayouts/_rels/slideLayout15.xml.rels" ContentType="application/vnd.openxmlformats-package.relationships+xml"/>
  <Override PartName="/ppt/slideLayouts/_rels/slideLayout30.xml.rels" ContentType="application/vnd.openxmlformats-package.relationships+xml"/>
  <Override PartName="/ppt/slideLayouts/_rels/slideLayout29.xml.rels" ContentType="application/vnd.openxmlformats-package.relationships+xml"/>
  <Override PartName="/ppt/slideLayouts/_rels/slideLayout22.xml.rels" ContentType="application/vnd.openxmlformats-package.relationships+xml"/>
  <Override PartName="/ppt/slideLayouts/_rels/slideLayout14.xml.rels" ContentType="application/vnd.openxmlformats-package.relationships+xml"/>
  <Override PartName="/ppt/slideLayouts/_rels/slideLayout28.xml.rels" ContentType="application/vnd.openxmlformats-package.relationships+xml"/>
  <Override PartName="/ppt/slideLayouts/_rels/slideLayout36.xml.rels" ContentType="application/vnd.openxmlformats-package.relationships+xml"/>
  <Override PartName="/ppt/slideLayouts/_rels/slideLayout7.xml.rels" ContentType="application/vnd.openxmlformats-package.relationships+xml"/>
  <Override PartName="/ppt/slideLayouts/_rels/slideLayout6.xml.rels" ContentType="application/vnd.openxmlformats-package.relationships+xml"/>
  <Override PartName="/ppt/slideLayouts/_rels/slideLayout5.xml.rels" ContentType="application/vnd.openxmlformats-package.relationships+xml"/>
  <Override PartName="/ppt/slideLayouts/_rels/slideLayout4.xml.rels" ContentType="application/vnd.openxmlformats-package.relationships+xml"/>
  <Override PartName="/ppt/slideLayouts/_rels/slideLayout27.xml.rels" ContentType="application/vnd.openxmlformats-package.relationships+xml"/>
  <Override PartName="/ppt/slideLayouts/_rels/slideLayout13.xml.rels" ContentType="application/vnd.openxmlformats-package.relationships+xml"/>
  <Override PartName="/ppt/slideLayouts/_rels/slideLayout35.xml.rels" ContentType="application/vnd.openxmlformats-package.relationships+xml"/>
  <Override PartName="/ppt/slideLayouts/_rels/slideLayout3.xml.rels" ContentType="application/vnd.openxmlformats-package.relationships+xml"/>
  <Override PartName="/ppt/slideLayouts/_rels/slideLayout2.xml.rels" ContentType="application/vnd.openxmlformats-package.relationships+xml"/>
  <Override PartName="/ppt/slideLayouts/_rels/slideLayout8.xml.rels" ContentType="application/vnd.openxmlformats-package.relationships+xml"/>
  <Override PartName="/ppt/slideLayouts/_rels/slideLayout1.xml.rels" ContentType="application/vnd.openxmlformats-package.relationships+xml"/>
  <Override PartName="/ppt/slideLayouts/_rels/slideLayout12.xml.rels" ContentType="application/vnd.openxmlformats-package.relationships+xml"/>
  <Override PartName="/ppt/slideLayouts/_rels/slideLayout19.xml.rels" ContentType="application/vnd.openxmlformats-package.relationships+xml"/>
  <Override PartName="/ppt/slideLayouts/_rels/slideLayout25.xml.rels" ContentType="application/vnd.openxmlformats-package.relationships+xml"/>
  <Override PartName="/ppt/slideLayouts/_rels/slideLayout10.xml.rels" ContentType="application/vnd.openxmlformats-package.relationships+xml"/>
  <Override PartName="/ppt/slideLayouts/_rels/slideLayout17.xml.rels" ContentType="application/vnd.openxmlformats-package.relationships+xml"/>
  <Override PartName="/ppt/slideLayouts/_rels/slideLayout26.xml.rels" ContentType="application/vnd.openxmlformats-package.relationships+xml"/>
  <Override PartName="/ppt/slideLayouts/_rels/slideLayout18.xml.rels" ContentType="application/vnd.openxmlformats-package.relationships+xml"/>
  <Override PartName="/ppt/slideLayouts/_rels/slideLayout11.xml.rels" ContentType="application/vnd.openxmlformats-package.relationships+xml"/>
  <Override PartName="/ppt/slideLayouts/slideLayout5.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6.xml" ContentType="application/vnd.openxmlformats-officedocument.presentationml.slideLayout+xml"/>
  <Override PartName="/ppt/slideLayouts/slideLayout16.xml" ContentType="application/vnd.openxmlformats-officedocument.presentationml.slideLayout+xml"/>
  <Override PartName="/ppt/slideLayouts/slideLayout7.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26.xml" ContentType="application/vnd.openxmlformats-officedocument.presentationml.slideLayout+xml"/>
  <Override PartName="/ppt/slideLayouts/slideLayout32.xml" ContentType="application/vnd.openxmlformats-officedocument.presentationml.slideLayout+xml"/>
  <Override PartName="/ppt/slideLayouts/slideLayout27.xml" ContentType="application/vnd.openxmlformats-officedocument.presentationml.slideLayout+xml"/>
  <Override PartName="/ppt/slideLayouts/slideLayout33.xml" ContentType="application/vnd.openxmlformats-officedocument.presentationml.slideLayout+xml"/>
  <Override PartName="/ppt/slideLayouts/slideLayout28.xml" ContentType="application/vnd.openxmlformats-officedocument.presentationml.slideLayout+xml"/>
  <Override PartName="/ppt/slideLayouts/slideLayout34.xml" ContentType="application/vnd.openxmlformats-officedocument.presentationml.slideLayout+xml"/>
  <Override PartName="/ppt/slideLayouts/slideLayout29.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s/_rels/slide6.xml.rels" ContentType="application/vnd.openxmlformats-package.relationships+xml"/>
  <Override PartName="/ppt/slides/_rels/slide5.xml.rels" ContentType="application/vnd.openxmlformats-package.relationships+xml"/>
  <Override PartName="/ppt/slides/_rels/slide4.xml.rels" ContentType="application/vnd.openxmlformats-package.relationships+xml"/>
  <Override PartName="/ppt/slides/_rels/slide2.xml.rels" ContentType="application/vnd.openxmlformats-package.relationships+xml"/>
  <Override PartName="/ppt/slides/_rels/slide3.xml.rels" ContentType="application/vnd.openxmlformats-package.relationships+xml"/>
  <Override PartName="/ppt/slides/_rels/slide1.xml.rels" ContentType="application/vnd.openxmlformats-package.relationships+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Lst>
  <p:sldIdLst>
    <p:sldId id="256" r:id="rId5"/>
    <p:sldId id="257" r:id="rId6"/>
    <p:sldId id="258" r:id="rId7"/>
    <p:sldId id="259" r:id="rId8"/>
    <p:sldId id="260" r:id="rId9"/>
    <p:sldId id="261" r:id="rId10"/>
  </p:sldIdLst>
  <p:sldSz cx="12192000" cy="6858000"/>
  <p:notesSz cx="7772400" cy="100584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9" Type="http://schemas.openxmlformats.org/officeDocument/2006/relationships/slide" Target="slides/slide5.xml"/><Relationship Id="rId10" Type="http://schemas.openxmlformats.org/officeDocument/2006/relationships/slide" Target="slides/slide6.xml"/><Relationship Id="rId11"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8"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9"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1"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2"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3"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4"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6"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7"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8"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9"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0"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1"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4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0"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5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2"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4"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55"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5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57"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5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0"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1"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6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5"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6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9"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7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1"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2"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6"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7"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7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9"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0"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1"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2"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3"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4"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8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89"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9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1"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9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94"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9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96"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9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8"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99"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0"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2"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3"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4"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0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7"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8"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0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0"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1"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1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3"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5"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6"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1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8"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9"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0"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1"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2"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3"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2"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4"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7"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8"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2"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6"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slideLayout" Target="../slideLayouts/slideLayout1.xml"/><Relationship Id="rId5" Type="http://schemas.openxmlformats.org/officeDocument/2006/relationships/slideLayout" Target="../slideLayouts/slideLayout2.xml"/><Relationship Id="rId6" Type="http://schemas.openxmlformats.org/officeDocument/2006/relationships/slideLayout" Target="../slideLayouts/slideLayout3.xml"/><Relationship Id="rId7" Type="http://schemas.openxmlformats.org/officeDocument/2006/relationships/slideLayout" Target="../slideLayouts/slideLayout4.xml"/><Relationship Id="rId8" Type="http://schemas.openxmlformats.org/officeDocument/2006/relationships/slideLayout" Target="../slideLayouts/slideLayout5.xml"/><Relationship Id="rId9" Type="http://schemas.openxmlformats.org/officeDocument/2006/relationships/slideLayout" Target="../slideLayouts/slideLayout6.xml"/><Relationship Id="rId10" Type="http://schemas.openxmlformats.org/officeDocument/2006/relationships/slideLayout" Target="../slideLayouts/slideLayout7.xml"/><Relationship Id="rId11" Type="http://schemas.openxmlformats.org/officeDocument/2006/relationships/slideLayout" Target="../slideLayouts/slideLayout8.xml"/><Relationship Id="rId12" Type="http://schemas.openxmlformats.org/officeDocument/2006/relationships/slideLayout" Target="../slideLayouts/slideLayout9.xml"/><Relationship Id="rId13" Type="http://schemas.openxmlformats.org/officeDocument/2006/relationships/slideLayout" Target="../slideLayouts/slideLayout10.xml"/><Relationship Id="rId14" Type="http://schemas.openxmlformats.org/officeDocument/2006/relationships/slideLayout" Target="../slideLayouts/slideLayout11.xml"/><Relationship Id="rId15"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3.png"/><Relationship Id="rId3" Type="http://schemas.openxmlformats.org/officeDocument/2006/relationships/image" Target="../media/image4.png"/><Relationship Id="rId4" Type="http://schemas.openxmlformats.org/officeDocument/2006/relationships/slideLayout" Target="../slideLayouts/slideLayout13.xml"/><Relationship Id="rId5" Type="http://schemas.openxmlformats.org/officeDocument/2006/relationships/slideLayout" Target="../slideLayouts/slideLayout14.xml"/><Relationship Id="rId6" Type="http://schemas.openxmlformats.org/officeDocument/2006/relationships/slideLayout" Target="../slideLayouts/slideLayout15.xml"/><Relationship Id="rId7" Type="http://schemas.openxmlformats.org/officeDocument/2006/relationships/slideLayout" Target="../slideLayouts/slideLayout16.xml"/><Relationship Id="rId8" Type="http://schemas.openxmlformats.org/officeDocument/2006/relationships/slideLayout" Target="../slideLayouts/slideLayout17.xml"/><Relationship Id="rId9" Type="http://schemas.openxmlformats.org/officeDocument/2006/relationships/slideLayout" Target="../slideLayouts/slideLayout18.xml"/><Relationship Id="rId10" Type="http://schemas.openxmlformats.org/officeDocument/2006/relationships/slideLayout" Target="../slideLayouts/slideLayout19.xml"/><Relationship Id="rId11" Type="http://schemas.openxmlformats.org/officeDocument/2006/relationships/slideLayout" Target="../slideLayouts/slideLayout20.xml"/><Relationship Id="rId12" Type="http://schemas.openxmlformats.org/officeDocument/2006/relationships/slideLayout" Target="../slideLayouts/slideLayout21.xml"/><Relationship Id="rId13" Type="http://schemas.openxmlformats.org/officeDocument/2006/relationships/slideLayout" Target="../slideLayouts/slideLayout22.xml"/><Relationship Id="rId14" Type="http://schemas.openxmlformats.org/officeDocument/2006/relationships/slideLayout" Target="../slideLayouts/slideLayout23.xml"/><Relationship Id="rId15"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image" Target="../media/image5.png"/><Relationship Id="rId3" Type="http://schemas.openxmlformats.org/officeDocument/2006/relationships/slideLayout" Target="../slideLayouts/slideLayout25.xml"/><Relationship Id="rId4" Type="http://schemas.openxmlformats.org/officeDocument/2006/relationships/slideLayout" Target="../slideLayouts/slideLayout26.xml"/><Relationship Id="rId5" Type="http://schemas.openxmlformats.org/officeDocument/2006/relationships/slideLayout" Target="../slideLayouts/slideLayout27.xml"/><Relationship Id="rId6" Type="http://schemas.openxmlformats.org/officeDocument/2006/relationships/slideLayout" Target="../slideLayouts/slideLayout28.xml"/><Relationship Id="rId7" Type="http://schemas.openxmlformats.org/officeDocument/2006/relationships/slideLayout" Target="../slideLayouts/slideLayout29.xml"/><Relationship Id="rId8" Type="http://schemas.openxmlformats.org/officeDocument/2006/relationships/slideLayout" Target="../slideLayouts/slideLayout30.xml"/><Relationship Id="rId9" Type="http://schemas.openxmlformats.org/officeDocument/2006/relationships/slideLayout" Target="../slideLayouts/slideLayout31.xml"/><Relationship Id="rId10" Type="http://schemas.openxmlformats.org/officeDocument/2006/relationships/slideLayout" Target="../slideLayouts/slideLayout32.xml"/><Relationship Id="rId11" Type="http://schemas.openxmlformats.org/officeDocument/2006/relationships/slideLayout" Target="../slideLayouts/slideLayout33.xml"/><Relationship Id="rId12" Type="http://schemas.openxmlformats.org/officeDocument/2006/relationships/slideLayout" Target="../slideLayouts/slideLayout34.xml"/><Relationship Id="rId13" Type="http://schemas.openxmlformats.org/officeDocument/2006/relationships/slideLayout" Target="../slideLayouts/slideLayout35.xml"/><Relationship Id="rId14" Type="http://schemas.openxmlformats.org/officeDocument/2006/relationships/slideLayout" Target="../slideLayouts/slideLayout36.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blipFill>
      </p:bgPr>
    </p:bg>
    <p:spTree>
      <p:nvGrpSpPr>
        <p:cNvPr id="1" name=""/>
        <p:cNvGrpSpPr/>
        <p:nvPr/>
      </p:nvGrpSpPr>
      <p:grpSpPr>
        <a:xfrm>
          <a:off x="0" y="0"/>
          <a:ext cx="0" cy="0"/>
          <a:chOff x="0" y="0"/>
          <a:chExt cx="0" cy="0"/>
        </a:xfrm>
      </p:grpSpPr>
      <p:sp>
        <p:nvSpPr>
          <p:cNvPr id="0" name="Rectangle 6"/>
          <p:cNvSpPr/>
          <p:nvPr/>
        </p:nvSpPr>
        <p:spPr>
          <a:xfrm>
            <a:off x="0" y="0"/>
            <a:ext cx="12177360" cy="6843240"/>
          </a:xfrm>
          <a:prstGeom prst="rect">
            <a:avLst/>
          </a:prstGeom>
          <a:solidFill>
            <a:srgbClr val="ffffff"/>
          </a:solidFill>
          <a:ln w="25560">
            <a:noFill/>
          </a:ln>
        </p:spPr>
        <p:style>
          <a:lnRef idx="0"/>
          <a:fillRef idx="0"/>
          <a:effectRef idx="0"/>
          <a:fontRef idx="minor"/>
        </p:style>
      </p:sp>
      <p:pic>
        <p:nvPicPr>
          <p:cNvPr id="1" name="Picture 4" descr=""/>
          <p:cNvPicPr/>
          <p:nvPr/>
        </p:nvPicPr>
        <p:blipFill>
          <a:blip r:embed="rId3"/>
          <a:stretch/>
        </p:blipFill>
        <p:spPr>
          <a:xfrm>
            <a:off x="333000" y="1801080"/>
            <a:ext cx="2784240" cy="2784240"/>
          </a:xfrm>
          <a:prstGeom prst="rect">
            <a:avLst/>
          </a:prstGeom>
          <a:ln w="0">
            <a:noFill/>
          </a:ln>
        </p:spPr>
      </p:pic>
      <p:sp>
        <p:nvSpPr>
          <p:cNvPr id="2" name="Rectangle 5"/>
          <p:cNvSpPr/>
          <p:nvPr/>
        </p:nvSpPr>
        <p:spPr>
          <a:xfrm>
            <a:off x="3487320" y="1475280"/>
            <a:ext cx="8689680" cy="3847680"/>
          </a:xfrm>
          <a:prstGeom prst="rect">
            <a:avLst/>
          </a:prstGeom>
          <a:solidFill>
            <a:srgbClr val="9c0000"/>
          </a:solidFill>
          <a:ln w="25560">
            <a:noFill/>
          </a:ln>
        </p:spPr>
        <p:style>
          <a:lnRef idx="0"/>
          <a:fillRef idx="0"/>
          <a:effectRef idx="0"/>
          <a:fontRef idx="minor"/>
        </p:style>
      </p:sp>
      <p:sp>
        <p:nvSpPr>
          <p:cNvPr id="3" name="Rectangle 8"/>
          <p:cNvSpPr/>
          <p:nvPr/>
        </p:nvSpPr>
        <p:spPr>
          <a:xfrm>
            <a:off x="3487320" y="5337720"/>
            <a:ext cx="8689680" cy="369360"/>
          </a:xfrm>
          <a:prstGeom prst="rect">
            <a:avLst/>
          </a:prstGeom>
          <a:gradFill rotWithShape="0">
            <a:gsLst>
              <a:gs pos="0">
                <a:srgbClr val="c00000"/>
              </a:gs>
              <a:gs pos="100000">
                <a:srgbClr val="e9bf0e">
                  <a:alpha val="83137"/>
                </a:srgbClr>
              </a:gs>
            </a:gsLst>
            <a:lin ang="0"/>
          </a:gradFill>
          <a:ln w="25560">
            <a:noFill/>
          </a:ln>
        </p:spPr>
        <p:style>
          <a:lnRef idx="0"/>
          <a:fillRef idx="0"/>
          <a:effectRef idx="0"/>
          <a:fontRef idx="minor"/>
        </p:style>
      </p:sp>
      <p:sp>
        <p:nvSpPr>
          <p:cNvPr id="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5"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42" name="Picture 18" descr=""/>
          <p:cNvPicPr/>
          <p:nvPr/>
        </p:nvPicPr>
        <p:blipFill>
          <a:blip r:embed="rId2"/>
          <a:stretch/>
        </p:blipFill>
        <p:spPr>
          <a:xfrm>
            <a:off x="0" y="6242760"/>
            <a:ext cx="12177360" cy="620280"/>
          </a:xfrm>
          <a:prstGeom prst="rect">
            <a:avLst/>
          </a:prstGeom>
          <a:ln w="0">
            <a:noFill/>
          </a:ln>
        </p:spPr>
      </p:pic>
      <p:sp>
        <p:nvSpPr>
          <p:cNvPr id="43" name="Rectangle 7"/>
          <p:cNvSpPr/>
          <p:nvPr/>
        </p:nvSpPr>
        <p:spPr>
          <a:xfrm>
            <a:off x="10868760" y="0"/>
            <a:ext cx="955800" cy="955800"/>
          </a:xfrm>
          <a:prstGeom prst="rect">
            <a:avLst/>
          </a:prstGeom>
          <a:solidFill>
            <a:srgbClr val="9c0000"/>
          </a:solidFill>
          <a:ln w="25560">
            <a:noFill/>
          </a:ln>
        </p:spPr>
        <p:style>
          <a:lnRef idx="0"/>
          <a:fillRef idx="0"/>
          <a:effectRef idx="0"/>
          <a:fontRef idx="minor"/>
        </p:style>
      </p:sp>
      <p:pic>
        <p:nvPicPr>
          <p:cNvPr id="44" name="Picture 10" descr=""/>
          <p:cNvPicPr/>
          <p:nvPr/>
        </p:nvPicPr>
        <p:blipFill>
          <a:blip r:embed="rId3"/>
          <a:stretch/>
        </p:blipFill>
        <p:spPr>
          <a:xfrm>
            <a:off x="10857240" y="-64440"/>
            <a:ext cx="1019880" cy="1019880"/>
          </a:xfrm>
          <a:prstGeom prst="rect">
            <a:avLst/>
          </a:prstGeom>
          <a:ln w="0">
            <a:noFill/>
          </a:ln>
        </p:spPr>
      </p:pic>
      <p:sp>
        <p:nvSpPr>
          <p:cNvPr id="45" name="TextBox 9"/>
          <p:cNvSpPr/>
          <p:nvPr/>
        </p:nvSpPr>
        <p:spPr>
          <a:xfrm>
            <a:off x="185400" y="6362280"/>
            <a:ext cx="467712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46" name="TextBox 11"/>
          <p:cNvSpPr/>
          <p:nvPr/>
        </p:nvSpPr>
        <p:spPr>
          <a:xfrm>
            <a:off x="9452520" y="6352200"/>
            <a:ext cx="260856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4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48"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85" name="New REX Education Mission Logo V.png" descr="New REX Education Mission Logo V.png"/>
          <p:cNvPicPr/>
          <p:nvPr/>
        </p:nvPicPr>
        <p:blipFill>
          <a:blip r:embed="rId2"/>
          <a:stretch/>
        </p:blipFill>
        <p:spPr>
          <a:xfrm>
            <a:off x="2755800" y="1508760"/>
            <a:ext cx="6601680" cy="3369960"/>
          </a:xfrm>
          <a:prstGeom prst="rect">
            <a:avLst/>
          </a:prstGeom>
          <a:ln w="12600">
            <a:noFill/>
          </a:ln>
        </p:spPr>
      </p:pic>
      <p:sp>
        <p:nvSpPr>
          <p:cNvPr id="8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87"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3.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4.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5.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6.xml.rels><?xml version="1.0" encoding="UTF-8"?>
<Relationships xmlns="http://schemas.openxmlformats.org/package/2006/relationships"><Relationship Id="rId1" Type="http://schemas.openxmlformats.org/officeDocument/2006/relationships/slideLayout" Target="../slideLayouts/slideLayout25.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4" name="TextBox 7"/>
          <p:cNvSpPr/>
          <p:nvPr/>
        </p:nvSpPr>
        <p:spPr>
          <a:xfrm>
            <a:off x="4026960" y="2953080"/>
            <a:ext cx="7660440" cy="1186920"/>
          </a:xfrm>
          <a:prstGeom prst="rect">
            <a:avLst/>
          </a:prstGeom>
          <a:noFill/>
          <a:ln w="0">
            <a:noFill/>
          </a:ln>
        </p:spPr>
        <p:style>
          <a:lnRef idx="0"/>
          <a:fillRef idx="0"/>
          <a:effectRef idx="0"/>
          <a:fontRef idx="minor"/>
        </p:style>
        <p:txBody>
          <a:bodyPr lIns="90000" rIns="90000" tIns="45000" bIns="45000" anchor="t">
            <a:spAutoFit/>
          </a:bodyPr>
          <a:p>
            <a:pPr algn="ctr">
              <a:lnSpc>
                <a:spcPct val="100000"/>
              </a:lnSpc>
              <a:buNone/>
            </a:pPr>
            <a:r>
              <a:rPr b="0" lang="en-US" sz="3600" spc="-1" strike="noStrike">
                <a:solidFill>
                  <a:srgbClr val="ffffff"/>
                </a:solidFill>
                <a:latin typeface="Montserrat"/>
                <a:ea typeface="Arial;Arial"/>
              </a:rPr>
              <a:t>Pagsulat ng Buod ng Piling Tagpo</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5" name=""/>
          <p:cNvSpPr/>
          <p:nvPr/>
        </p:nvSpPr>
        <p:spPr>
          <a:xfrm>
            <a:off x="360000" y="852480"/>
            <a:ext cx="11337480" cy="5187600"/>
          </a:xfrm>
          <a:prstGeom prst="rect">
            <a:avLst/>
          </a:prstGeom>
          <a:noFill/>
          <a:ln w="0">
            <a:noFill/>
          </a:ln>
        </p:spPr>
        <p:style>
          <a:lnRef idx="0"/>
          <a:fillRef idx="0"/>
          <a:effectRef idx="0"/>
          <a:fontRef idx="minor"/>
        </p:style>
        <p:txBody>
          <a:bodyPr lIns="90000" rIns="90000" tIns="45000" bIns="45000" anchor="t">
            <a:noAutofit/>
          </a:bodyPr>
          <a:p>
            <a:pPr algn="just">
              <a:lnSpc>
                <a:spcPct val="2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Ang </a:t>
            </a:r>
            <a:r>
              <a:rPr b="1" lang="en-PH" sz="1800" spc="-1" strike="noStrike">
                <a:solidFill>
                  <a:srgbClr val="000000"/>
                </a:solidFill>
                <a:latin typeface="Lato"/>
                <a:ea typeface="DejaVu Sans"/>
              </a:rPr>
              <a:t>pagbubuod</a:t>
            </a:r>
            <a:r>
              <a:rPr b="0" lang="en-PH" sz="1800" spc="-1" strike="noStrike">
                <a:solidFill>
                  <a:srgbClr val="000000"/>
                </a:solidFill>
                <a:latin typeface="Lato"/>
                <a:ea typeface="DejaVu Sans"/>
              </a:rPr>
              <a:t> o </a:t>
            </a:r>
            <a:r>
              <a:rPr b="1" lang="en-PH" sz="1800" spc="-1" strike="noStrike">
                <a:solidFill>
                  <a:srgbClr val="000000"/>
                </a:solidFill>
                <a:latin typeface="Lato"/>
                <a:ea typeface="DejaVu Sans"/>
              </a:rPr>
              <a:t>paglalagom</a:t>
            </a:r>
            <a:r>
              <a:rPr b="0" lang="en-PH" sz="1800" spc="-1" strike="noStrike">
                <a:solidFill>
                  <a:srgbClr val="000000"/>
                </a:solidFill>
                <a:latin typeface="Lato"/>
                <a:ea typeface="DejaVu Sans"/>
              </a:rPr>
              <a:t> ay ang </a:t>
            </a:r>
            <a:r>
              <a:rPr b="1" lang="en-PH" sz="1800" spc="-1" strike="noStrike">
                <a:solidFill>
                  <a:srgbClr val="000000"/>
                </a:solidFill>
                <a:latin typeface="Lato"/>
                <a:ea typeface="DejaVu Sans"/>
              </a:rPr>
              <a:t>pagsulat o pagsasalaysay muli ng isang nabasang kuwento</a:t>
            </a:r>
            <a:r>
              <a:rPr b="0" lang="en-PH" sz="1800" spc="-1" strike="noStrike">
                <a:solidFill>
                  <a:srgbClr val="000000"/>
                </a:solidFill>
                <a:latin typeface="Lato"/>
                <a:ea typeface="DejaVu Sans"/>
              </a:rPr>
              <a:t> o </a:t>
            </a:r>
            <a:r>
              <a:rPr b="1" lang="en-PH" sz="1800" spc="-1" strike="noStrike">
                <a:solidFill>
                  <a:srgbClr val="000000"/>
                </a:solidFill>
                <a:latin typeface="Lato"/>
                <a:ea typeface="DejaVu Sans"/>
              </a:rPr>
              <a:t>napanood</a:t>
            </a:r>
            <a:r>
              <a:rPr b="0" lang="en-PH" sz="1800" spc="-1" strike="noStrike">
                <a:solidFill>
                  <a:srgbClr val="000000"/>
                </a:solidFill>
                <a:latin typeface="Lato"/>
                <a:ea typeface="DejaVu Sans"/>
              </a:rPr>
              <a:t>. Ginagamitan ito ng sariling salita, isang kahingian ang kaiklian, pagiging malinaw, at tumpak na pagpapahayag ng pinakadaloy ng kuwento. Nagbibigay ito ng daan upang malinang ang kasanayan sa pagkuha ng pinakamahahalagang detalye mula sa binasa; nagpapalawak din ito ng bokabularyo at kasanayan sa </a:t>
            </a:r>
            <a:r>
              <a:rPr b="0" i="1" lang="en-PH" sz="1800" spc="-1" strike="noStrike">
                <a:solidFill>
                  <a:srgbClr val="000000"/>
                </a:solidFill>
                <a:latin typeface="Lato"/>
                <a:ea typeface="DejaVu Sans"/>
              </a:rPr>
              <a:t>paraphrasing</a:t>
            </a:r>
            <a:r>
              <a:rPr b="0" lang="en-PH" sz="1800" spc="-1" strike="noStrike">
                <a:solidFill>
                  <a:srgbClr val="000000"/>
                </a:solidFill>
                <a:latin typeface="Lato"/>
                <a:ea typeface="DejaVu Sans"/>
              </a:rPr>
              <a:t>.</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r>
              <a:rPr b="1" lang="en-PH" sz="1800" spc="-1" strike="noStrike">
                <a:solidFill>
                  <a:srgbClr val="000000"/>
                </a:solidFill>
                <a:latin typeface="Lato"/>
                <a:ea typeface="DejaVu Sans"/>
              </a:rPr>
              <a:t>Mungkahing Hakbang sa Pagbubuod:</a:t>
            </a:r>
            <a:endParaRPr b="0" lang="en-PH" sz="1800" spc="-1" strike="noStrike">
              <a:latin typeface="Arial"/>
            </a:endParaRPr>
          </a:p>
          <a:p>
            <a:pPr>
              <a:lnSpc>
                <a:spcPct val="2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1. Panoorin/Basahin nang mabuti ang kuwento/pelikula.</a:t>
            </a:r>
            <a:endParaRPr b="0" lang="en-PH" sz="1800" spc="-1" strike="noStrike">
              <a:latin typeface="Arial"/>
            </a:endParaRPr>
          </a:p>
          <a:p>
            <a:pPr>
              <a:lnSpc>
                <a:spcPct val="2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2. Kunin ang pinakamensahe ng nabasa/napanood.</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6" name=""/>
          <p:cNvSpPr/>
          <p:nvPr/>
        </p:nvSpPr>
        <p:spPr>
          <a:xfrm>
            <a:off x="360000" y="852480"/>
            <a:ext cx="11337480" cy="5187600"/>
          </a:xfrm>
          <a:prstGeom prst="rect">
            <a:avLst/>
          </a:prstGeom>
          <a:noFill/>
          <a:ln w="0">
            <a:noFill/>
          </a:ln>
        </p:spPr>
        <p:style>
          <a:lnRef idx="0"/>
          <a:fillRef idx="0"/>
          <a:effectRef idx="0"/>
          <a:fontRef idx="minor"/>
        </p:style>
        <p:txBody>
          <a:bodyPr lIns="90000" rIns="90000" tIns="45000" bIns="45000" anchor="t">
            <a:noAutofit/>
          </a:bodyPr>
          <a:p>
            <a:pPr algn="just">
              <a:lnSpc>
                <a:spcPct val="200000"/>
              </a:lnSpc>
              <a:buNone/>
            </a:pPr>
            <a:r>
              <a:rPr b="0" lang="en-PH" sz="1800" spc="-1" strike="noStrike">
                <a:solidFill>
                  <a:srgbClr val="000000"/>
                </a:solidFill>
                <a:latin typeface="Lato"/>
                <a:ea typeface="DejaVu Sans"/>
              </a:rPr>
              <a:t>3. Habang nagbabasa o nanonood, itala ang mahahalagang pangyayari.</a:t>
            </a:r>
            <a:endParaRPr b="0" lang="en-PH" sz="1800" spc="-1" strike="noStrike">
              <a:latin typeface="Arial"/>
            </a:endParaRPr>
          </a:p>
          <a:p>
            <a:pPr>
              <a:lnSpc>
                <a:spcPct val="200000"/>
              </a:lnSpc>
              <a:buNone/>
            </a:pPr>
            <a:r>
              <a:rPr b="0" lang="en-PH" sz="1800" spc="-1" strike="noStrike">
                <a:solidFill>
                  <a:srgbClr val="000000"/>
                </a:solidFill>
                <a:latin typeface="Lato"/>
                <a:ea typeface="DejaVu Sans"/>
              </a:rPr>
              <a:t>4. Itala ang mahahalagang impormasyon, huwag haluan ng opinyon.</a:t>
            </a:r>
            <a:endParaRPr b="0" lang="en-PH" sz="1800" spc="-1" strike="noStrike">
              <a:latin typeface="Arial"/>
            </a:endParaRPr>
          </a:p>
          <a:p>
            <a:pPr>
              <a:lnSpc>
                <a:spcPct val="200000"/>
              </a:lnSpc>
              <a:buNone/>
            </a:pPr>
            <a:r>
              <a:rPr b="0" lang="en-PH" sz="1800" spc="-1" strike="noStrike">
                <a:solidFill>
                  <a:srgbClr val="000000"/>
                </a:solidFill>
                <a:latin typeface="Lato"/>
                <a:ea typeface="DejaVu Sans"/>
              </a:rPr>
              <a:t>5. Palitan ang mga salitang mahahaba, gumamit ng mga salitang maikli.</a:t>
            </a:r>
            <a:endParaRPr b="0" lang="en-PH" sz="1800" spc="-1" strike="noStrike">
              <a:latin typeface="Arial"/>
            </a:endParaRPr>
          </a:p>
          <a:p>
            <a:pPr>
              <a:lnSpc>
                <a:spcPct val="200000"/>
              </a:lnSpc>
              <a:buNone/>
            </a:pPr>
            <a:r>
              <a:rPr b="0" lang="en-PH" sz="1800" spc="-1" strike="noStrike">
                <a:solidFill>
                  <a:srgbClr val="000000"/>
                </a:solidFill>
                <a:latin typeface="Lato"/>
                <a:ea typeface="DejaVu Sans"/>
              </a:rPr>
              <a:t>6. Pagkatapos magbasa o manood, isulat ang buod.</a:t>
            </a:r>
            <a:endParaRPr b="0" lang="en-PH" sz="1800" spc="-1" strike="noStrike">
              <a:latin typeface="Arial"/>
            </a:endParaRPr>
          </a:p>
          <a:p>
            <a:pPr>
              <a:lnSpc>
                <a:spcPct val="200000"/>
              </a:lnSpc>
              <a:buNone/>
            </a:pPr>
            <a:r>
              <a:rPr b="0" lang="en-PH" sz="1800" spc="-1" strike="noStrike">
                <a:solidFill>
                  <a:srgbClr val="000000"/>
                </a:solidFill>
                <a:latin typeface="Lato"/>
                <a:ea typeface="DejaVu Sans"/>
              </a:rPr>
              <a:t>7. Rebyuhin kung ang mga pangyayari na naitala ay umaayon sa orihinal na akda.</a:t>
            </a:r>
            <a:endParaRPr b="0" lang="en-PH" sz="1800" spc="-1" strike="noStrike">
              <a:latin typeface="Arial"/>
            </a:endParaRPr>
          </a:p>
          <a:p>
            <a:pPr>
              <a:lnSpc>
                <a:spcPct val="200000"/>
              </a:lnSpc>
              <a:buNone/>
            </a:pPr>
            <a:r>
              <a:rPr b="0" lang="en-PH" sz="1800" spc="-1" strike="noStrike">
                <a:solidFill>
                  <a:srgbClr val="000000"/>
                </a:solidFill>
                <a:latin typeface="Lato"/>
                <a:ea typeface="DejaVu Sans"/>
              </a:rPr>
              <a:t>8. Basahin at rebisahin ang isinulat na buod kung kinakailangan.</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7" name="PlaceHolder 1"/>
          <p:cNvSpPr>
            <a:spLocks noGrp="1"/>
          </p:cNvSpPr>
          <p:nvPr>
            <p:ph type="title"/>
          </p:nvPr>
        </p:nvSpPr>
        <p:spPr>
          <a:xfrm>
            <a:off x="4500000" y="756000"/>
            <a:ext cx="3841920" cy="526680"/>
          </a:xfrm>
          <a:prstGeom prst="rect">
            <a:avLst/>
          </a:prstGeom>
          <a:noFill/>
          <a:ln w="0">
            <a:noFill/>
          </a:ln>
        </p:spPr>
        <p:txBody>
          <a:bodyPr lIns="90000" rIns="90000" tIns="45000" bIns="45000" anchor="ctr">
            <a:noAutofit/>
          </a:bodyPr>
          <a:p>
            <a:pPr algn="ctr">
              <a:lnSpc>
                <a:spcPct val="100000"/>
              </a:lnSpc>
              <a:spcBef>
                <a:spcPts val="601"/>
              </a:spcBef>
              <a:spcAft>
                <a:spcPts val="300"/>
              </a:spcAft>
              <a:buNone/>
            </a:pPr>
            <a:r>
              <a:rPr b="1" lang="en-US" sz="2600" spc="-1" strike="noStrike">
                <a:solidFill>
                  <a:srgbClr val="000000"/>
                </a:solidFill>
                <a:latin typeface="Lato"/>
                <a:ea typeface="Arial;Arial"/>
              </a:rPr>
              <a:t>Pagsasanay</a:t>
            </a:r>
            <a:endParaRPr b="0" lang="en-PH" sz="2600" spc="-1" strike="noStrike">
              <a:latin typeface="Arial"/>
            </a:endParaRPr>
          </a:p>
        </p:txBody>
      </p:sp>
      <p:sp>
        <p:nvSpPr>
          <p:cNvPr id="128" name=""/>
          <p:cNvSpPr/>
          <p:nvPr/>
        </p:nvSpPr>
        <p:spPr>
          <a:xfrm>
            <a:off x="180000" y="1332000"/>
            <a:ext cx="11696400" cy="474048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1" lang="en-PH" sz="1800" spc="-1" strike="noStrike">
                <a:solidFill>
                  <a:srgbClr val="000000"/>
                </a:solidFill>
                <a:latin typeface="Lato"/>
                <a:ea typeface="DejaVu Sans"/>
              </a:rPr>
              <a:t>Panuto: </a:t>
            </a:r>
            <a:r>
              <a:rPr b="0" lang="en-PH" sz="1800" spc="-1" strike="noStrike">
                <a:solidFill>
                  <a:srgbClr val="000000"/>
                </a:solidFill>
                <a:latin typeface="Lato"/>
                <a:ea typeface="DejaVu Sans"/>
              </a:rPr>
              <a:t>Isaayos ang wastong pagkakasunod-sunod ng piling tagpo sa maikling kuwentong “Ang Ambahan ni Ambo” sa pamamagitan ng paglalagay ng bilang 1 hanggang 5.</a:t>
            </a:r>
            <a:endParaRPr b="0" lang="en-PH" sz="1800" spc="-1" strike="noStrike">
              <a:latin typeface="Arial"/>
            </a:endParaRPr>
          </a:p>
          <a:p>
            <a:pPr algn="just">
              <a:lnSpc>
                <a:spcPct val="100000"/>
              </a:lnSpc>
              <a:buNone/>
            </a:pPr>
            <a:endParaRPr b="0" lang="en-PH" sz="1800" spc="-1" strike="noStrike">
              <a:latin typeface="Arial"/>
            </a:endParaRPr>
          </a:p>
          <a:p>
            <a:pPr>
              <a:lnSpc>
                <a:spcPct val="200000"/>
              </a:lnSpc>
              <a:buNone/>
            </a:pPr>
            <a:r>
              <a:rPr b="0" lang="en-PH" sz="1800" spc="-1" strike="noStrike">
                <a:solidFill>
                  <a:srgbClr val="000000"/>
                </a:solidFill>
                <a:latin typeface="Lato"/>
                <a:ea typeface="DejaVu Sans"/>
              </a:rPr>
              <a:t>____ 1. Nagtagumpay silang akyatin ang bundok subalit inabutan sila ng unos.</a:t>
            </a:r>
            <a:endParaRPr b="0" lang="en-PH" sz="1800" spc="-1" strike="noStrike">
              <a:latin typeface="Arial"/>
            </a:endParaRPr>
          </a:p>
          <a:p>
            <a:pPr>
              <a:lnSpc>
                <a:spcPct val="200000"/>
              </a:lnSpc>
              <a:buNone/>
            </a:pPr>
            <a:r>
              <a:rPr b="0" lang="en-PH" sz="1800" spc="-1" strike="noStrike">
                <a:solidFill>
                  <a:srgbClr val="000000"/>
                </a:solidFill>
                <a:latin typeface="Lato"/>
                <a:ea typeface="DejaVu Sans"/>
              </a:rPr>
              <a:t>____ 2. Sa kabila ng naging karanasan, nais pa rin nila na muling akyatin ang bundok ng Halcon.</a:t>
            </a:r>
            <a:endParaRPr b="0" lang="en-PH" sz="1800" spc="-1" strike="noStrike">
              <a:latin typeface="Arial"/>
            </a:endParaRPr>
          </a:p>
          <a:p>
            <a:pPr>
              <a:lnSpc>
                <a:spcPct val="200000"/>
              </a:lnSpc>
              <a:buNone/>
            </a:pPr>
            <a:r>
              <a:rPr b="0" lang="en-PH" sz="1800" spc="-1" strike="noStrike">
                <a:solidFill>
                  <a:srgbClr val="000000"/>
                </a:solidFill>
                <a:latin typeface="Lato"/>
                <a:ea typeface="DejaVu Sans"/>
              </a:rPr>
              <a:t>____ 3. Nasaksihan din nila ang barilan ng mga armadong pangkat.</a:t>
            </a:r>
            <a:endParaRPr b="0" lang="en-PH" sz="1800" spc="-1" strike="noStrike">
              <a:latin typeface="Arial"/>
            </a:endParaRPr>
          </a:p>
          <a:p>
            <a:pPr>
              <a:lnSpc>
                <a:spcPct val="200000"/>
              </a:lnSpc>
              <a:buNone/>
            </a:pPr>
            <a:r>
              <a:rPr b="0" lang="en-PH" sz="1800" spc="-1" strike="noStrike">
                <a:solidFill>
                  <a:srgbClr val="000000"/>
                </a:solidFill>
                <a:latin typeface="Lato"/>
                <a:ea typeface="DejaVu Sans"/>
              </a:rPr>
              <a:t>____ 4. Nagkasundo sina Ambo, Jack, at Anne na akyatin ang bundok Halcon. Sabik na sabik silang makarating sa tuktok nito.</a:t>
            </a:r>
            <a:endParaRPr b="0" lang="en-PH" sz="1800" spc="-1" strike="noStrike">
              <a:latin typeface="Arial"/>
            </a:endParaRPr>
          </a:p>
          <a:p>
            <a:pPr>
              <a:lnSpc>
                <a:spcPct val="200000"/>
              </a:lnSpc>
              <a:buNone/>
            </a:pPr>
            <a:r>
              <a:rPr b="0" lang="en-PH" sz="1800" spc="-1" strike="noStrike">
                <a:solidFill>
                  <a:srgbClr val="000000"/>
                </a:solidFill>
                <a:latin typeface="Lato"/>
                <a:ea typeface="DejaVu Sans"/>
              </a:rPr>
              <a:t>____ 5. Nakauwi nang maayos sa bayan ang mga bata.</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9" name=""/>
          <p:cNvSpPr/>
          <p:nvPr/>
        </p:nvSpPr>
        <p:spPr>
          <a:xfrm>
            <a:off x="360000" y="900000"/>
            <a:ext cx="11157120" cy="413640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2200" spc="-1" strike="noStrike">
                <a:solidFill>
                  <a:srgbClr val="000000"/>
                </a:solidFill>
                <a:latin typeface="Lato"/>
                <a:ea typeface="DejaVu Sans"/>
              </a:rPr>
              <a:t>Susi sa Pagwawasto</a:t>
            </a:r>
            <a:endParaRPr b="0" lang="en-PH" sz="2200" spc="-1" strike="noStrike">
              <a:latin typeface="Arial"/>
            </a:endParaRPr>
          </a:p>
          <a:p>
            <a:pPr>
              <a:lnSpc>
                <a:spcPct val="100000"/>
              </a:lnSpc>
              <a:buNone/>
            </a:pPr>
            <a:endParaRPr b="0" lang="en-PH" sz="2200" spc="-1" strike="noStrike">
              <a:latin typeface="Arial"/>
            </a:endParaRPr>
          </a:p>
          <a:p>
            <a:pPr>
              <a:lnSpc>
                <a:spcPct val="150000"/>
              </a:lnSpc>
              <a:buNone/>
            </a:pPr>
            <a:r>
              <a:rPr b="0" lang="en-PH" sz="1800" spc="-1" strike="noStrike">
                <a:solidFill>
                  <a:srgbClr val="000000"/>
                </a:solidFill>
                <a:latin typeface="Lato"/>
                <a:ea typeface="DejaVu Sans"/>
              </a:rPr>
              <a:t>1. 3</a:t>
            </a:r>
            <a:endParaRPr b="0" lang="en-PH" sz="1800" spc="-1" strike="noStrike">
              <a:latin typeface="Arial"/>
            </a:endParaRPr>
          </a:p>
          <a:p>
            <a:pPr>
              <a:lnSpc>
                <a:spcPct val="150000"/>
              </a:lnSpc>
              <a:buNone/>
            </a:pPr>
            <a:r>
              <a:rPr b="0" lang="en-PH" sz="1800" spc="-1" strike="noStrike">
                <a:solidFill>
                  <a:srgbClr val="000000"/>
                </a:solidFill>
                <a:latin typeface="Lato"/>
                <a:ea typeface="DejaVu Sans"/>
              </a:rPr>
              <a:t>2. 1</a:t>
            </a:r>
            <a:endParaRPr b="0" lang="en-PH" sz="1800" spc="-1" strike="noStrike">
              <a:latin typeface="Arial"/>
            </a:endParaRPr>
          </a:p>
          <a:p>
            <a:pPr>
              <a:lnSpc>
                <a:spcPct val="150000"/>
              </a:lnSpc>
              <a:buNone/>
            </a:pPr>
            <a:r>
              <a:rPr b="0" lang="en-PH" sz="1800" spc="-1" strike="noStrike">
                <a:solidFill>
                  <a:srgbClr val="000000"/>
                </a:solidFill>
                <a:latin typeface="Lato"/>
                <a:ea typeface="DejaVu Sans"/>
              </a:rPr>
              <a:t>3. 4</a:t>
            </a:r>
            <a:endParaRPr b="0" lang="en-PH" sz="1800" spc="-1" strike="noStrike">
              <a:latin typeface="Arial"/>
            </a:endParaRPr>
          </a:p>
          <a:p>
            <a:pPr>
              <a:lnSpc>
                <a:spcPct val="150000"/>
              </a:lnSpc>
              <a:buNone/>
            </a:pPr>
            <a:r>
              <a:rPr b="0" lang="en-PH" sz="1800" spc="-1" strike="noStrike">
                <a:solidFill>
                  <a:srgbClr val="000000"/>
                </a:solidFill>
                <a:latin typeface="Lato"/>
                <a:ea typeface="DejaVu Sans"/>
              </a:rPr>
              <a:t>4. 2</a:t>
            </a:r>
            <a:endParaRPr b="0" lang="en-PH" sz="1800" spc="-1" strike="noStrike">
              <a:latin typeface="Arial"/>
            </a:endParaRPr>
          </a:p>
          <a:p>
            <a:pPr>
              <a:lnSpc>
                <a:spcPct val="150000"/>
              </a:lnSpc>
              <a:buNone/>
            </a:pPr>
            <a:r>
              <a:rPr b="0" lang="en-PH" sz="1800" spc="-1" strike="noStrike">
                <a:solidFill>
                  <a:srgbClr val="000000"/>
                </a:solidFill>
                <a:latin typeface="Lato"/>
                <a:ea typeface="DejaVu Sans"/>
              </a:rPr>
              <a:t>5. 5</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2677</TotalTime>
  <Application>LibreOffice/7.2.5.2$MacOSX_X86_64 LibreOffice_project/499f9727c189e6ef3471021d6132d4c694f357e5</Application>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2023-02-18T00:00:59Z</dcterms:created>
  <dc:creator>Microsoft Office User</dc:creator>
  <dc:description/>
  <dc:language>en-PH</dc:language>
  <cp:lastModifiedBy/>
  <dcterms:modified xsi:type="dcterms:W3CDTF">2023-08-24T17:26:01Z</dcterms:modified>
  <cp:revision>188</cp:revision>
  <dc:subject/>
  <dc:title>PowerPoint Presentation</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Custom</vt:lpwstr>
  </property>
  <property fmtid="{D5CDD505-2E9C-101B-9397-08002B2CF9AE}" pid="3" name="Slides">
    <vt:r8>6</vt:r8>
  </property>
</Properties>
</file>