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604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Pagsulat ng Buod ng Piling Tagpo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852480"/>
            <a:ext cx="11337480" cy="51876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pagbubuod</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paglalagom</a:t>
            </a:r>
            <a:r>
              <a:rPr b="0" lang="en-PH" sz="1800" spc="-1" strike="noStrike">
                <a:solidFill>
                  <a:srgbClr val="000000"/>
                </a:solidFill>
                <a:latin typeface="Lato"/>
                <a:ea typeface="DejaVu Sans"/>
              </a:rPr>
              <a:t> ay ang </a:t>
            </a:r>
            <a:r>
              <a:rPr b="1" lang="en-PH" sz="1800" spc="-1" strike="noStrike">
                <a:solidFill>
                  <a:srgbClr val="000000"/>
                </a:solidFill>
                <a:latin typeface="Lato"/>
                <a:ea typeface="DejaVu Sans"/>
              </a:rPr>
              <a:t>pagsulat o pagsasalaysay muli ng isang nabasang kuwento</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napanood</a:t>
            </a:r>
            <a:r>
              <a:rPr b="0" lang="en-PH" sz="1800" spc="-1" strike="noStrike">
                <a:solidFill>
                  <a:srgbClr val="000000"/>
                </a:solidFill>
                <a:latin typeface="Lato"/>
                <a:ea typeface="DejaVu Sans"/>
              </a:rPr>
              <a:t>. Ginagamitan ito ng sariling salita, isang kahingian ang kaiklian, pagiging malinaw, at tumpak na pagpapahayag ng pinakadaloy ng kuwento. Nagbibigay ito ng daan upang malinang ang kasanayan sa pagkuha ng pinakamahahalagang detalye mula sa binasa; nagpapalawak din ito ng bokabularyo at kasanayan sa </a:t>
            </a:r>
            <a:r>
              <a:rPr b="0" i="1" lang="en-PH" sz="1800" spc="-1" strike="noStrike">
                <a:solidFill>
                  <a:srgbClr val="000000"/>
                </a:solidFill>
                <a:latin typeface="Lato"/>
                <a:ea typeface="DejaVu Sans"/>
              </a:rPr>
              <a:t>paraphrasing</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Mungkahing Hakbang sa Pagbubuod: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Panoorin/Basahin nang mabuti ang kuwento/pelikula.</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Kunin ang pinakamensahe ng nabasa/napanood.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360000" y="852480"/>
            <a:ext cx="11337480" cy="51876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3. Habang nagbabasa o nanonood, itala ang mahahalagang pangyayari.</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Itala ang mahahalagang impormasyon, huwag haluan ng opinyon.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Palitan ang mga salitang mahahaba, gumamit ng mga salitang maikli.</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6. Pagkatapos magbasa o manood, isulat ang buod.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7. Rebyuhin kung ang mga pangyayari na naitala ay umaayon sa orihinal na akda.</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8. Basahin at rebisahin ang isinulat na buod kung kinakailangan.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00000" y="756000"/>
            <a:ext cx="3841920" cy="52668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
        <p:nvSpPr>
          <p:cNvPr id="128" name=""/>
          <p:cNvSpPr/>
          <p:nvPr/>
        </p:nvSpPr>
        <p:spPr>
          <a:xfrm>
            <a:off x="180000" y="1332000"/>
            <a:ext cx="11696400" cy="4740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Isaayos ang wastong pagkakasunod-sunod ng piling tagpo sa maikling kuwentong “Ang Ambahan ni Ambo” sa pamamagitan ng paglalagay ng bilang 1 hanggang 5.</a:t>
            </a:r>
            <a:endParaRPr b="0" lang="en-PH" sz="1800" spc="-1" strike="noStrike">
              <a:latin typeface="Arial"/>
            </a:endParaRPr>
          </a:p>
          <a:p>
            <a:pPr algn="just">
              <a:lnSpc>
                <a:spcPct val="100000"/>
              </a:lnSpc>
              <a:buNone/>
            </a:pP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 1. Nagtagumpay silang akyatin ang bundok subalit inabutan sila ng unos.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 2. Sa kabila ng naging karanasan, nais pa rin nila na muling akyatin ang bundok ng Halcon.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 3. Nasaksihan din nila ang barilan ng mga armadong pangkat.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 4. Nagkasundo sina Ambo, Jack, at Anne na akyatin ang bundok Halcon. Sabik na sabik silang makarating sa tuktok nito.</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 5. Nakauwi nang maayos sa bayan ang mga bata.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900000"/>
            <a:ext cx="11157120" cy="413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nSpc>
                <a:spcPct val="150000"/>
              </a:lnSpc>
              <a:buNone/>
            </a:pPr>
            <a:r>
              <a:rPr b="0" lang="en-PH" sz="1800" spc="-1" strike="noStrike">
                <a:solidFill>
                  <a:srgbClr val="000000"/>
                </a:solidFill>
                <a:latin typeface="Lato"/>
                <a:ea typeface="DejaVu Sans"/>
              </a:rPr>
              <a:t>1. 3</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2. 1</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3. 4</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4. 2</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5. 5</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2677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2023-08-24T17:26:01Z</dcterms:modified>
  <cp:revision>188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