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_rels/.rels" ContentType="application/vnd.openxmlformats-package.relationships+xml"/>
  <Override PartName="/ppt/presentation.xml" ContentType="application/vnd.openxmlformats-officedocument.presentationml.presentation.main+xml"/>
  <Override PartName="/ppt/slideMasters/_rels/slideMaster7.xml.rels" ContentType="application/vnd.openxmlformats-package.relationships+xml"/>
  <Override PartName="/ppt/slideMasters/_rels/slideMaster6.xml.rels" ContentType="application/vnd.openxmlformats-package.relationships+xml"/>
  <Override PartName="/ppt/slideMasters/_rels/slideMaster3.xml.rels" ContentType="application/vnd.openxmlformats-package.relationships+xml"/>
  <Override PartName="/ppt/slideMasters/_rels/slideMaster5.xml.rels" ContentType="application/vnd.openxmlformats-package.relationships+xml"/>
  <Override PartName="/ppt/slideMasters/_rels/slideMaster4.xml.rels" ContentType="application/vnd.openxmlformats-package.relationships+xml"/>
  <Override PartName="/ppt/slideMasters/_rels/slideMaster2.xml.rels" ContentType="application/vnd.openxmlformats-package.relationships+xml"/>
  <Override PartName="/ppt/slideMasters/_rels/slideMaster1.xml.rels" ContentType="application/vnd.openxmlformats-package.relationship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_rels/presentation.xml.rels" ContentType="application/vnd.openxmlformats-package.relationships+xml"/>
  <Override PartName="/ppt/media/image1.png" ContentType="image/png"/>
  <Override PartName="/ppt/media/image2.png" ContentType="image/png"/>
  <Override PartName="/ppt/media/image3.png" ContentType="image/png"/>
  <Override PartName="/ppt/media/image4.png" ContentType="image/png"/>
  <Override PartName="/ppt/media/image6.png" ContentType="image/png"/>
  <Override PartName="/ppt/media/image11.png" ContentType="image/png"/>
  <Override PartName="/ppt/media/image14.png" ContentType="image/png"/>
  <Override PartName="/ppt/media/image10.png" ContentType="image/png"/>
  <Override PartName="/ppt/media/image9.png" ContentType="image/png"/>
  <Override PartName="/ppt/media/image5.png" ContentType="image/png"/>
  <Override PartName="/ppt/media/image7.png" ContentType="image/png"/>
  <Override PartName="/ppt/media/image12.png" ContentType="image/png"/>
  <Override PartName="/ppt/media/image8.png" ContentType="image/png"/>
  <Override PartName="/ppt/media/image13.png" ContentType="image/png"/>
  <Override PartName="/ppt/presProps.xml" ContentType="application/vnd.openxmlformats-officedocument.presentationml.presProps+xml"/>
  <Override PartName="/ppt/slideLayouts/slideLayout19.xml" ContentType="application/vnd.openxmlformats-officedocument.presentationml.slideLayout+xml"/>
  <Override PartName="/ppt/slideLayouts/slideLayout8.xml" ContentType="application/vnd.openxmlformats-officedocument.presentationml.slideLayout+xml"/>
  <Override PartName="/ppt/slideLayouts/slideLayout49.xml" ContentType="application/vnd.openxmlformats-officedocument.presentationml.slideLayout+xml"/>
  <Override PartName="/ppt/slideLayouts/slideLayout17.xml" ContentType="application/vnd.openxmlformats-officedocument.presentationml.slideLayout+xml"/>
  <Override PartName="/ppt/slideLayouts/slideLayout20.xml" ContentType="application/vnd.openxmlformats-officedocument.presentationml.slideLayout+xml"/>
  <Override PartName="/ppt/slideLayouts/slideLayout79.xml" ContentType="application/vnd.openxmlformats-officedocument.presentationml.slideLayout+xml"/>
  <Override PartName="/ppt/slideLayouts/slideLayout9.xml" ContentType="application/vnd.openxmlformats-officedocument.presentationml.slideLayout+xml"/>
  <Override PartName="/ppt/slideLayouts/slideLayout18.xml" ContentType="application/vnd.openxmlformats-officedocument.presentationml.slideLayout+xml"/>
  <Override PartName="/ppt/slideLayouts/slideLayout21.xml" ContentType="application/vnd.openxmlformats-officedocument.presentationml.slideLayout+xml"/>
  <Override PartName="/ppt/slideLayouts/slideLayout10.xml" ContentType="application/vnd.openxmlformats-officedocument.presentationml.slideLayout+xml"/>
  <Override PartName="/ppt/slideLayouts/slideLayout69.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7.xml" ContentType="application/vnd.openxmlformats-officedocument.presentationml.slideLayout+xml"/>
  <Override PartName="/ppt/slideLayouts/slideLayout48.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1.xml" ContentType="application/vnd.openxmlformats-officedocument.presentationml.slideLayout+xml"/>
  <Override PartName="/ppt/slideLayouts/slideLayout42.xml" ContentType="application/vnd.openxmlformats-officedocument.presentationml.slideLayout+xml"/>
  <Override PartName="/ppt/slideLayouts/slideLayout2.xml" ContentType="application/vnd.openxmlformats-officedocument.presentationml.slideLayout+xml"/>
  <Override PartName="/ppt/slideLayouts/slideLayout43.xml" ContentType="application/vnd.openxmlformats-officedocument.presentationml.slideLayout+xml"/>
  <Override PartName="/ppt/slideLayouts/slideLayout3.xml" ContentType="application/vnd.openxmlformats-officedocument.presentationml.slideLayout+xml"/>
  <Override PartName="/ppt/slideLayouts/slideLayout44.xml" ContentType="application/vnd.openxmlformats-officedocument.presentationml.slideLayout+xml"/>
  <Override PartName="/ppt/slideLayouts/slideLayout4.xml" ContentType="application/vnd.openxmlformats-officedocument.presentationml.slideLayout+xml"/>
  <Override PartName="/ppt/slideLayouts/slideLayout45.xml" ContentType="application/vnd.openxmlformats-officedocument.presentationml.slideLayout+xml"/>
  <Override PartName="/ppt/slideLayouts/slideLayout5.xml" ContentType="application/vnd.openxmlformats-officedocument.presentationml.slideLayout+xml"/>
  <Override PartName="/ppt/slideLayouts/slideLayout46.xml" ContentType="application/vnd.openxmlformats-officedocument.presentationml.slideLayout+xml"/>
  <Override PartName="/ppt/slideLayouts/_rels/slideLayout84.xml.rels" ContentType="application/vnd.openxmlformats-package.relationships+xml"/>
  <Override PartName="/ppt/slideLayouts/_rels/slideLayout80.xml.rels" ContentType="application/vnd.openxmlformats-package.relationships+xml"/>
  <Override PartName="/ppt/slideLayouts/_rels/slideLayout22.xml.rels" ContentType="application/vnd.openxmlformats-package.relationships+xml"/>
  <Override PartName="/ppt/slideLayouts/_rels/slideLayout72.xml.rels" ContentType="application/vnd.openxmlformats-package.relationships+xml"/>
  <Override PartName="/ppt/slideLayouts/_rels/slideLayout64.xml.rels" ContentType="application/vnd.openxmlformats-package.relationships+xml"/>
  <Override PartName="/ppt/slideLayouts/_rels/slideLayout32.xml.rels" ContentType="application/vnd.openxmlformats-package.relationships+xml"/>
  <Override PartName="/ppt/slideLayouts/_rels/slideLayout78.xml.rels" ContentType="application/vnd.openxmlformats-package.relationships+xml"/>
  <Override PartName="/ppt/slideLayouts/_rels/slideLayout76.xml.rels" ContentType="application/vnd.openxmlformats-package.relationships+xml"/>
  <Override PartName="/ppt/slideLayouts/_rels/slideLayout61.xml.rels" ContentType="application/vnd.openxmlformats-package.relationships+xml"/>
  <Override PartName="/ppt/slideLayouts/_rels/slideLayout75.xml.rels" ContentType="application/vnd.openxmlformats-package.relationships+xml"/>
  <Override PartName="/ppt/slideLayouts/_rels/slideLayout60.xml.rels" ContentType="application/vnd.openxmlformats-package.relationships+xml"/>
  <Override PartName="/ppt/slideLayouts/_rels/slideLayout79.xml.rels" ContentType="application/vnd.openxmlformats-package.relationships+xml"/>
  <Override PartName="/ppt/slideLayouts/_rels/slideLayout74.xml.rels" ContentType="application/vnd.openxmlformats-package.relationships+xml"/>
  <Override PartName="/ppt/slideLayouts/_rels/slideLayout82.xml.rels" ContentType="application/vnd.openxmlformats-package.relationships+xml"/>
  <Override PartName="/ppt/slideLayouts/_rels/slideLayout24.xml.rels" ContentType="application/vnd.openxmlformats-package.relationships+xml"/>
  <Override PartName="/ppt/slideLayouts/_rels/slideLayout71.xml.rels" ContentType="application/vnd.openxmlformats-package.relationships+xml"/>
  <Override PartName="/ppt/slideLayouts/_rels/slideLayout73.xml.rels" ContentType="application/vnd.openxmlformats-package.relationships+xml"/>
  <Override PartName="/ppt/slideLayouts/_rels/slideLayout81.xml.rels" ContentType="application/vnd.openxmlformats-package.relationships+xml"/>
  <Override PartName="/ppt/slideLayouts/_rels/slideLayout23.xml.rels" ContentType="application/vnd.openxmlformats-package.relationships+xml"/>
  <Override PartName="/ppt/slideLayouts/_rels/slideLayout65.xml.rels" ContentType="application/vnd.openxmlformats-package.relationships+xml"/>
  <Override PartName="/ppt/slideLayouts/_rels/slideLayout1.xml.rels" ContentType="application/vnd.openxmlformats-package.relationships+xml"/>
  <Override PartName="/ppt/slideLayouts/_rels/slideLayout51.xml.rels" ContentType="application/vnd.openxmlformats-package.relationships+xml"/>
  <Override PartName="/ppt/slideLayouts/_rels/slideLayout83.xml.rels" ContentType="application/vnd.openxmlformats-package.relationships+xml"/>
  <Override PartName="/ppt/slideLayouts/_rels/slideLayout63.xml.rels" ContentType="application/vnd.openxmlformats-package.relationships+xml"/>
  <Override PartName="/ppt/slideLayouts/_rels/slideLayout62.xml.rels" ContentType="application/vnd.openxmlformats-package.relationships+xml"/>
  <Override PartName="/ppt/slideLayouts/_rels/slideLayout59.xml.rels" ContentType="application/vnd.openxmlformats-package.relationships+xml"/>
  <Override PartName="/ppt/slideLayouts/_rels/slideLayout58.xml.rels" ContentType="application/vnd.openxmlformats-package.relationships+xml"/>
  <Override PartName="/ppt/slideLayouts/_rels/slideLayout26.xml.rels" ContentType="application/vnd.openxmlformats-package.relationships+xml"/>
  <Override PartName="/ppt/slideLayouts/_rels/slideLayout57.xml.rels" ContentType="application/vnd.openxmlformats-package.relationships+xml"/>
  <Override PartName="/ppt/slideLayouts/_rels/slideLayout70.xml.rels" ContentType="application/vnd.openxmlformats-package.relationships+xml"/>
  <Override PartName="/ppt/slideLayouts/_rels/slideLayout46.xml.rels" ContentType="application/vnd.openxmlformats-package.relationships+xml"/>
  <Override PartName="/ppt/slideLayouts/_rels/slideLayout56.xml.rels" ContentType="application/vnd.openxmlformats-package.relationships+xml"/>
  <Override PartName="/ppt/slideLayouts/_rels/slideLayout55.xml.rels" ContentType="application/vnd.openxmlformats-package.relationships+xml"/>
  <Override PartName="/ppt/slideLayouts/_rels/slideLayout54.xml.rels" ContentType="application/vnd.openxmlformats-package.relationships+xml"/>
  <Override PartName="/ppt/slideLayouts/_rels/slideLayout9.xml.rels" ContentType="application/vnd.openxmlformats-package.relationships+xml"/>
  <Override PartName="/ppt/slideLayouts/_rels/slideLayout5.xml.rels" ContentType="application/vnd.openxmlformats-package.relationships+xml"/>
  <Override PartName="/ppt/slideLayouts/_rels/slideLayout50.xml.rels" ContentType="application/vnd.openxmlformats-package.relationships+xml"/>
  <Override PartName="/ppt/slideLayouts/_rels/slideLayout69.xml.rels" ContentType="application/vnd.openxmlformats-package.relationships+xml"/>
  <Override PartName="/ppt/slideLayouts/_rels/slideLayout8.xml.rels" ContentType="application/vnd.openxmlformats-package.relationships+xml"/>
  <Override PartName="/ppt/slideLayouts/_rels/slideLayout53.xml.rels" ContentType="application/vnd.openxmlformats-package.relationships+xml"/>
  <Override PartName="/ppt/slideLayouts/_rels/slideLayout4.xml.rels" ContentType="application/vnd.openxmlformats-package.relationships+xml"/>
  <Override PartName="/ppt/slideLayouts/_rels/slideLayout68.xml.rels" ContentType="application/vnd.openxmlformats-package.relationships+xml"/>
  <Override PartName="/ppt/slideLayouts/_rels/slideLayout7.xml.rels" ContentType="application/vnd.openxmlformats-package.relationships+xml"/>
  <Override PartName="/ppt/slideLayouts/_rels/slideLayout52.xml.rels" ContentType="application/vnd.openxmlformats-package.relationships+xml"/>
  <Override PartName="/ppt/slideLayouts/_rels/slideLayout67.xml.rels" ContentType="application/vnd.openxmlformats-package.relationships+xml"/>
  <Override PartName="/ppt/slideLayouts/_rels/slideLayout3.xml.rels" ContentType="application/vnd.openxmlformats-package.relationships+xml"/>
  <Override PartName="/ppt/slideLayouts/_rels/slideLayout6.xml.rels" ContentType="application/vnd.openxmlformats-package.relationships+xml"/>
  <Override PartName="/ppt/slideLayouts/_rels/slideLayout41.xml.rels" ContentType="application/vnd.openxmlformats-package.relationships+xml"/>
  <Override PartName="/ppt/slideLayouts/_rels/slideLayout47.xml.rels" ContentType="application/vnd.openxmlformats-package.relationships+xml"/>
  <Override PartName="/ppt/slideLayouts/_rels/slideLayout66.xml.rels" ContentType="application/vnd.openxmlformats-package.relationships+xml"/>
  <Override PartName="/ppt/slideLayouts/_rels/slideLayout2.xml.rels" ContentType="application/vnd.openxmlformats-package.relationships+xml"/>
  <Override PartName="/ppt/slideLayouts/_rels/slideLayout43.xml.rels" ContentType="application/vnd.openxmlformats-package.relationships+xml"/>
  <Override PartName="/ppt/slideLayouts/_rels/slideLayout42.xml.rels" ContentType="application/vnd.openxmlformats-package.relationships+xml"/>
  <Override PartName="/ppt/slideLayouts/_rels/slideLayout40.xml.rels" ContentType="application/vnd.openxmlformats-package.relationships+xml"/>
  <Override PartName="/ppt/slideLayouts/_rels/slideLayout38.xml.rels" ContentType="application/vnd.openxmlformats-package.relationships+xml"/>
  <Override PartName="/ppt/slideLayouts/_rels/slideLayout37.xml.rels" ContentType="application/vnd.openxmlformats-package.relationships+xml"/>
  <Override PartName="/ppt/slideLayouts/_rels/slideLayout35.xml.rels" ContentType="application/vnd.openxmlformats-package.relationships+xml"/>
  <Override PartName="/ppt/slideLayouts/_rels/slideLayout13.xml.rels" ContentType="application/vnd.openxmlformats-package.relationships+xml"/>
  <Override PartName="/ppt/slideLayouts/_rels/slideLayout27.xml.rels" ContentType="application/vnd.openxmlformats-package.relationships+xml"/>
  <Override PartName="/ppt/slideLayouts/_rels/slideLayout44.xml.rels" ContentType="application/vnd.openxmlformats-package.relationships+xml"/>
  <Override PartName="/ppt/slideLayouts/_rels/slideLayout33.xml.rels" ContentType="application/vnd.openxmlformats-package.relationships+xml"/>
  <Override PartName="/ppt/slideLayouts/_rels/slideLayout48.xml.rels" ContentType="application/vnd.openxmlformats-package.relationships+xml"/>
  <Override PartName="/ppt/slideLayouts/_rels/slideLayout19.xml.rels" ContentType="application/vnd.openxmlformats-package.relationships+xml"/>
  <Override PartName="/ppt/slideLayouts/_rels/slideLayout12.xml.rels" ContentType="application/vnd.openxmlformats-package.relationships+xml"/>
  <Override PartName="/ppt/slideLayouts/_rels/slideLayout18.xml.rels" ContentType="application/vnd.openxmlformats-package.relationships+xml"/>
  <Override PartName="/ppt/slideLayouts/_rels/slideLayout11.xml.rels" ContentType="application/vnd.openxmlformats-package.relationships+xml"/>
  <Override PartName="/ppt/slideLayouts/_rels/slideLayout16.xml.rels" ContentType="application/vnd.openxmlformats-package.relationships+xml"/>
  <Override PartName="/ppt/slideLayouts/_rels/slideLayout39.xml.rels" ContentType="application/vnd.openxmlformats-package.relationships+xml"/>
  <Override PartName="/ppt/slideLayouts/_rels/slideLayout20.xml.rels" ContentType="application/vnd.openxmlformats-package.relationships+xml"/>
  <Override PartName="/ppt/slideLayouts/_rels/slideLayout31.xml.rels" ContentType="application/vnd.openxmlformats-package.relationships+xml"/>
  <Override PartName="/ppt/slideLayouts/_rels/slideLayout15.xml.rels" ContentType="application/vnd.openxmlformats-package.relationships+xml"/>
  <Override PartName="/ppt/slideLayouts/_rels/slideLayout30.xml.rels" ContentType="application/vnd.openxmlformats-package.relationships+xml"/>
  <Override PartName="/ppt/slideLayouts/_rels/slideLayout45.xml.rels" ContentType="application/vnd.openxmlformats-package.relationships+xml"/>
  <Override PartName="/ppt/slideLayouts/_rels/slideLayout77.xml.rels" ContentType="application/vnd.openxmlformats-package.relationships+xml"/>
  <Override PartName="/ppt/slideLayouts/_rels/slideLayout10.xml.rels" ContentType="application/vnd.openxmlformats-package.relationships+xml"/>
  <Override PartName="/ppt/slideLayouts/_rels/slideLayout29.xml.rels" ContentType="application/vnd.openxmlformats-package.relationships+xml"/>
  <Override PartName="/ppt/slideLayouts/_rels/slideLayout14.xml.rels" ContentType="application/vnd.openxmlformats-package.relationships+xml"/>
  <Override PartName="/ppt/slideLayouts/_rels/slideLayout25.xml.rels" ContentType="application/vnd.openxmlformats-package.relationships+xml"/>
  <Override PartName="/ppt/slideLayouts/_rels/slideLayout17.xml.rels" ContentType="application/vnd.openxmlformats-package.relationships+xml"/>
  <Override PartName="/ppt/slideLayouts/_rels/slideLayout36.xml.rels" ContentType="application/vnd.openxmlformats-package.relationships+xml"/>
  <Override PartName="/ppt/slideLayouts/_rels/slideLayout28.xml.rels" ContentType="application/vnd.openxmlformats-package.relationships+xml"/>
  <Override PartName="/ppt/slideLayouts/_rels/slideLayout21.xml.rels" ContentType="application/vnd.openxmlformats-package.relationships+xml"/>
  <Override PartName="/ppt/slideLayouts/_rels/slideLayout34.xml.rels" ContentType="application/vnd.openxmlformats-package.relationships+xml"/>
  <Override PartName="/ppt/slideLayouts/_rels/slideLayout49.xml.rels" ContentType="application/vnd.openxmlformats-package.relationships+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65.xml" ContentType="application/vnd.openxmlformats-officedocument.presentationml.slideLayout+xml"/>
  <Override PartName="/ppt/slideLayouts/slideLayout6.xml" ContentType="application/vnd.openxmlformats-officedocument.presentationml.slideLayout+xml"/>
  <Override PartName="/ppt/slideLayouts/slideLayout47.xml" ContentType="application/vnd.openxmlformats-officedocument.presentationml.slideLayout+xml"/>
  <Override PartName="/ppt/slideLayouts/slideLayout80.xml" ContentType="application/vnd.openxmlformats-officedocument.presentationml.slideLayout+xml"/>
  <Override PartName="/ppt/slideLayouts/slideLayout75.xml" ContentType="application/vnd.openxmlformats-officedocument.presentationml.slideLayout+xml"/>
  <Override PartName="/ppt/slideLayouts/slideLayout66.xml" ContentType="application/vnd.openxmlformats-officedocument.presentationml.slideLayout+xml"/>
  <Override PartName="/ppt/slideLayouts/slideLayout81.xml" ContentType="application/vnd.openxmlformats-officedocument.presentationml.slideLayout+xml"/>
  <Override PartName="/ppt/slideLayouts/slideLayout76.xml" ContentType="application/vnd.openxmlformats-officedocument.presentationml.slideLayout+xml"/>
  <Override PartName="/ppt/slideLayouts/slideLayout67.xml" ContentType="application/vnd.openxmlformats-officedocument.presentationml.slideLayout+xml"/>
  <Override PartName="/ppt/slideLayouts/slideLayout82.xml" ContentType="application/vnd.openxmlformats-officedocument.presentationml.slideLayout+xml"/>
  <Override PartName="/ppt/slideLayouts/slideLayout77.xml" ContentType="application/vnd.openxmlformats-officedocument.presentationml.slideLayout+xml"/>
  <Override PartName="/ppt/slideLayouts/slideLayout68.xml" ContentType="application/vnd.openxmlformats-officedocument.presentationml.slideLayout+xml"/>
  <Override PartName="/ppt/slideLayouts/slideLayout83.xml" ContentType="application/vnd.openxmlformats-officedocument.presentationml.slideLayout+xml"/>
  <Override PartName="/ppt/slideLayouts/slideLayout78.xml" ContentType="application/vnd.openxmlformats-officedocument.presentationml.slideLayout+xml"/>
  <Override PartName="/ppt/slideLayouts/slideLayout84.xml" ContentType="application/vnd.openxmlformats-officedocument.presentationml.slideLayout+xml"/>
  <Override PartName="/ppt/slides/slide1.xml" ContentType="application/vnd.openxmlformats-officedocument.presentationml.slide+xml"/>
  <Override PartName="/ppt/slides/slide10.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_rels/slide1.xml.rels" ContentType="application/vnd.openxmlformats-package.relationships+xml"/>
  <Override PartName="/ppt/slides/_rels/slide2.xml.rels" ContentType="application/vnd.openxmlformats-package.relationships+xml"/>
  <Override PartName="/ppt/slides/_rels/slide3.xml.rels" ContentType="application/vnd.openxmlformats-package.relationships+xml"/>
  <Override PartName="/ppt/slides/_rels/slide9.xml.rels" ContentType="application/vnd.openxmlformats-package.relationships+xml"/>
  <Override PartName="/ppt/slides/_rels/slide8.xml.rels" ContentType="application/vnd.openxmlformats-package.relationships+xml"/>
  <Override PartName="/ppt/slides/_rels/slide7.xml.rels" ContentType="application/vnd.openxmlformats-package.relationships+xml"/>
  <Override PartName="/ppt/slides/_rels/slide6.xml.rels" ContentType="application/vnd.openxmlformats-package.relationships+xml"/>
  <Override PartName="/ppt/slides/_rels/slide5.xml.rels" ContentType="application/vnd.openxmlformats-package.relationships+xml"/>
  <Override PartName="/ppt/slides/_rels/slide4.xml.rels" ContentType="application/vnd.openxmlformats-package.relationships+xml"/>
  <Override PartName="/ppt/slides/_rels/slide10.xml.rels" ContentType="application/vnd.openxmlformats-package.relationships+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 id="2147483674" r:id="rId4"/>
    <p:sldMasterId id="2147483687" r:id="rId5"/>
    <p:sldMasterId id="2147483700" r:id="rId6"/>
    <p:sldMasterId id="2147483713" r:id="rId7"/>
    <p:sldMasterId id="2147483726" r:id="rId8"/>
  </p:sldMasterIdLst>
  <p:sldIdLst>
    <p:sldId id="256" r:id="rId9"/>
    <p:sldId id="257" r:id="rId10"/>
    <p:sldId id="258" r:id="rId11"/>
    <p:sldId id="259" r:id="rId12"/>
    <p:sldId id="260" r:id="rId13"/>
    <p:sldId id="261" r:id="rId14"/>
    <p:sldId id="262" r:id="rId15"/>
    <p:sldId id="263" r:id="rId16"/>
    <p:sldId id="264" r:id="rId17"/>
    <p:sldId id="265" r:id="rId18"/>
  </p:sldIdLst>
  <p:sldSz cx="12192000" cy="6858000"/>
  <p:notesSz cx="7772400" cy="10058400"/>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ationPr>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slideMaster" Target="slideMasters/slideMaster4.xml"/><Relationship Id="rId6" Type="http://schemas.openxmlformats.org/officeDocument/2006/relationships/slideMaster" Target="slideMasters/slideMaster5.xml"/><Relationship Id="rId7" Type="http://schemas.openxmlformats.org/officeDocument/2006/relationships/slideMaster" Target="slideMasters/slideMaster6.xml"/><Relationship Id="rId8" Type="http://schemas.openxmlformats.org/officeDocument/2006/relationships/slideMaster" Target="slideMasters/slideMaster7.xml"/><Relationship Id="rId9" Type="http://schemas.openxmlformats.org/officeDocument/2006/relationships/slide" Target="slides/slide1.xml"/><Relationship Id="rId10" Type="http://schemas.openxmlformats.org/officeDocument/2006/relationships/slide" Target="slides/slide2.xml"/><Relationship Id="rId11" Type="http://schemas.openxmlformats.org/officeDocument/2006/relationships/slide" Target="slides/slide3.xml"/><Relationship Id="rId12" Type="http://schemas.openxmlformats.org/officeDocument/2006/relationships/slide" Target="slides/slide4.xml"/><Relationship Id="rId13" Type="http://schemas.openxmlformats.org/officeDocument/2006/relationships/slide" Target="slides/slide5.xml"/><Relationship Id="rId14" Type="http://schemas.openxmlformats.org/officeDocument/2006/relationships/slide" Target="slides/slide6.xml"/><Relationship Id="rId15" Type="http://schemas.openxmlformats.org/officeDocument/2006/relationships/slide" Target="slides/slide7.xml"/><Relationship Id="rId16" Type="http://schemas.openxmlformats.org/officeDocument/2006/relationships/slide" Target="slides/slide8.xml"/><Relationship Id="rId17" Type="http://schemas.openxmlformats.org/officeDocument/2006/relationships/slide" Target="slides/slide9.xml"/><Relationship Id="rId18" Type="http://schemas.openxmlformats.org/officeDocument/2006/relationships/slide" Target="slides/slide10.xml"/><Relationship Id="rId19" Type="http://schemas.openxmlformats.org/officeDocument/2006/relationships/presProps" Target="presProps.xml"/>
</Relationship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9.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0.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1.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2.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3.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4.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5.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6.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9.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0.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1.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2.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3.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4.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5.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6.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7.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8.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9.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0.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61.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2.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3.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4.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5.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6.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7.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8.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9.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0.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1.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2.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3.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4.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5.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6.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7.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8.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9.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0.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1.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2.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3.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4.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8"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9"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3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31"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2"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3"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4"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36"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7"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8"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9"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40"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41"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4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50"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5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52"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5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54"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55"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5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57"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5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59"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60"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61"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7"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6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63"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64"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65"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6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67"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68"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69"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7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71"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72"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7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74"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75"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76"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77"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7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79"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80"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81"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82"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83"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84"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9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93"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9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95"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9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97"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98"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9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9"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00"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0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02"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03"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04"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0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06"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07"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08"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0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10"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11"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12"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1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14"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15"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1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17"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18"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19"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20"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2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22"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23"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24"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25"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26"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27"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3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3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36"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3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3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38"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1"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2"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3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40"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41"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4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Tree>
  </p:cSld>
</p:sldLayout>
</file>

<file path=ppt/slideLayouts/slideLayout4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43"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4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4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45"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46"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47"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4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49"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50"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51"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5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53"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54"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55"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5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57"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58"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5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60"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61"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62"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63"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6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65"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66"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67"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68"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69"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70"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Tree>
  </p:cSld>
</p:sldLayout>
</file>

<file path=ppt/slideLayouts/slideLayout5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7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79"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5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8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81"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5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8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83"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84"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5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8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Tree>
  </p:cSld>
</p:sldLayout>
</file>

<file path=ppt/slideLayouts/slideLayout5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86"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5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8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88"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89"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90"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5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9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92"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93"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94"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5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9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96"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97"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98"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5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9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00"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01"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5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0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03"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04"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05"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06"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4"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6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20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08"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09"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10"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11"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12"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13"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6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6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22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22"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6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22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24"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6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22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26"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227"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6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22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Tree>
  </p:cSld>
</p:sldLayout>
</file>

<file path=ppt/slideLayouts/slideLayout6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229"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6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23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31"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32"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233"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6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3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35"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236"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37"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6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3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39"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40"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41"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6"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7"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8"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7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4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43"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44"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7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4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46"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47"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48"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49"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7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25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51"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52"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53"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54"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55"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56"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7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7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26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61"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7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26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63"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7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26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65"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266"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7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26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Tree>
  </p:cSld>
</p:sldLayout>
</file>

<file path=ppt/slideLayouts/slideLayout7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268"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7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26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70"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71"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272"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0"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21"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2"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8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7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74"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275"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76"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8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7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78"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79"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80"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8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8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82"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83"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8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8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85"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86"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87"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88"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8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28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90"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91"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92"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93"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94"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95"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4"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5"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6"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slideLayout" Target="../slideLayouts/slideLayout1.xml"/><Relationship Id="rId5" Type="http://schemas.openxmlformats.org/officeDocument/2006/relationships/slideLayout" Target="../slideLayouts/slideLayout2.xml"/><Relationship Id="rId6" Type="http://schemas.openxmlformats.org/officeDocument/2006/relationships/slideLayout" Target="../slideLayouts/slideLayout3.xml"/><Relationship Id="rId7" Type="http://schemas.openxmlformats.org/officeDocument/2006/relationships/slideLayout" Target="../slideLayouts/slideLayout4.xml"/><Relationship Id="rId8" Type="http://schemas.openxmlformats.org/officeDocument/2006/relationships/slideLayout" Target="../slideLayouts/slideLayout5.xml"/><Relationship Id="rId9" Type="http://schemas.openxmlformats.org/officeDocument/2006/relationships/slideLayout" Target="../slideLayouts/slideLayout6.xml"/><Relationship Id="rId10" Type="http://schemas.openxmlformats.org/officeDocument/2006/relationships/slideLayout" Target="../slideLayouts/slideLayout7.xml"/><Relationship Id="rId11" Type="http://schemas.openxmlformats.org/officeDocument/2006/relationships/slideLayout" Target="../slideLayouts/slideLayout8.xml"/><Relationship Id="rId12" Type="http://schemas.openxmlformats.org/officeDocument/2006/relationships/slideLayout" Target="../slideLayouts/slideLayout9.xml"/><Relationship Id="rId13" Type="http://schemas.openxmlformats.org/officeDocument/2006/relationships/slideLayout" Target="../slideLayouts/slideLayout10.xml"/><Relationship Id="rId14" Type="http://schemas.openxmlformats.org/officeDocument/2006/relationships/slideLayout" Target="../slideLayouts/slideLayout11.xml"/><Relationship Id="rId15"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image" Target="../media/image3.png"/><Relationship Id="rId3" Type="http://schemas.openxmlformats.org/officeDocument/2006/relationships/image" Target="../media/image4.png"/><Relationship Id="rId4" Type="http://schemas.openxmlformats.org/officeDocument/2006/relationships/slideLayout" Target="../slideLayouts/slideLayout13.xml"/><Relationship Id="rId5" Type="http://schemas.openxmlformats.org/officeDocument/2006/relationships/slideLayout" Target="../slideLayouts/slideLayout14.xml"/><Relationship Id="rId6" Type="http://schemas.openxmlformats.org/officeDocument/2006/relationships/slideLayout" Target="../slideLayouts/slideLayout15.xml"/><Relationship Id="rId7" Type="http://schemas.openxmlformats.org/officeDocument/2006/relationships/slideLayout" Target="../slideLayouts/slideLayout16.xml"/><Relationship Id="rId8" Type="http://schemas.openxmlformats.org/officeDocument/2006/relationships/slideLayout" Target="../slideLayouts/slideLayout17.xml"/><Relationship Id="rId9" Type="http://schemas.openxmlformats.org/officeDocument/2006/relationships/slideLayout" Target="../slideLayouts/slideLayout18.xml"/><Relationship Id="rId10" Type="http://schemas.openxmlformats.org/officeDocument/2006/relationships/slideLayout" Target="../slideLayouts/slideLayout19.xml"/><Relationship Id="rId11" Type="http://schemas.openxmlformats.org/officeDocument/2006/relationships/slideLayout" Target="../slideLayouts/slideLayout20.xml"/><Relationship Id="rId12" Type="http://schemas.openxmlformats.org/officeDocument/2006/relationships/slideLayout" Target="../slideLayouts/slideLayout21.xml"/><Relationship Id="rId13" Type="http://schemas.openxmlformats.org/officeDocument/2006/relationships/slideLayout" Target="../slideLayouts/slideLayout22.xml"/><Relationship Id="rId14" Type="http://schemas.openxmlformats.org/officeDocument/2006/relationships/slideLayout" Target="../slideLayouts/slideLayout23.xml"/><Relationship Id="rId15" Type="http://schemas.openxmlformats.org/officeDocument/2006/relationships/slideLayout" Target="../slideLayouts/slideLayout24.xml"/>
</Relationships>
</file>

<file path=ppt/slideMasters/_rels/slideMaster3.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image" Target="../media/image5.png"/><Relationship Id="rId3" Type="http://schemas.openxmlformats.org/officeDocument/2006/relationships/image" Target="../media/image6.png"/><Relationship Id="rId4" Type="http://schemas.openxmlformats.org/officeDocument/2006/relationships/slideLayout" Target="../slideLayouts/slideLayout25.xml"/><Relationship Id="rId5" Type="http://schemas.openxmlformats.org/officeDocument/2006/relationships/slideLayout" Target="../slideLayouts/slideLayout26.xml"/><Relationship Id="rId6" Type="http://schemas.openxmlformats.org/officeDocument/2006/relationships/slideLayout" Target="../slideLayouts/slideLayout27.xml"/><Relationship Id="rId7" Type="http://schemas.openxmlformats.org/officeDocument/2006/relationships/slideLayout" Target="../slideLayouts/slideLayout28.xml"/><Relationship Id="rId8" Type="http://schemas.openxmlformats.org/officeDocument/2006/relationships/slideLayout" Target="../slideLayouts/slideLayout29.xml"/><Relationship Id="rId9" Type="http://schemas.openxmlformats.org/officeDocument/2006/relationships/slideLayout" Target="../slideLayouts/slideLayout30.xml"/><Relationship Id="rId10" Type="http://schemas.openxmlformats.org/officeDocument/2006/relationships/slideLayout" Target="../slideLayouts/slideLayout31.xml"/><Relationship Id="rId11" Type="http://schemas.openxmlformats.org/officeDocument/2006/relationships/slideLayout" Target="../slideLayouts/slideLayout32.xml"/><Relationship Id="rId12" Type="http://schemas.openxmlformats.org/officeDocument/2006/relationships/slideLayout" Target="../slideLayouts/slideLayout33.xml"/><Relationship Id="rId13" Type="http://schemas.openxmlformats.org/officeDocument/2006/relationships/slideLayout" Target="../slideLayouts/slideLayout34.xml"/><Relationship Id="rId14" Type="http://schemas.openxmlformats.org/officeDocument/2006/relationships/slideLayout" Target="../slideLayouts/slideLayout35.xml"/><Relationship Id="rId15" Type="http://schemas.openxmlformats.org/officeDocument/2006/relationships/slideLayout" Target="../slideLayouts/slideLayout36.xml"/>
</Relationships>
</file>

<file path=ppt/slideMasters/_rels/slideMaster4.xml.rels><?xml version="1.0" encoding="UTF-8"?>
<Relationships xmlns="http://schemas.openxmlformats.org/package/2006/relationships"><Relationship Id="rId1" Type="http://schemas.openxmlformats.org/officeDocument/2006/relationships/theme" Target="../theme/theme4.xml"/><Relationship Id="rId2" Type="http://schemas.openxmlformats.org/officeDocument/2006/relationships/image" Target="../media/image7.png"/><Relationship Id="rId3" Type="http://schemas.openxmlformats.org/officeDocument/2006/relationships/image" Target="../media/image8.png"/><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 Id="rId11" Type="http://schemas.openxmlformats.org/officeDocument/2006/relationships/slideLayout" Target="../slideLayouts/slideLayout44.xml"/><Relationship Id="rId12" Type="http://schemas.openxmlformats.org/officeDocument/2006/relationships/slideLayout" Target="../slideLayouts/slideLayout45.xml"/><Relationship Id="rId13" Type="http://schemas.openxmlformats.org/officeDocument/2006/relationships/slideLayout" Target="../slideLayouts/slideLayout46.xml"/><Relationship Id="rId14" Type="http://schemas.openxmlformats.org/officeDocument/2006/relationships/slideLayout" Target="../slideLayouts/slideLayout47.xml"/><Relationship Id="rId15" Type="http://schemas.openxmlformats.org/officeDocument/2006/relationships/slideLayout" Target="../slideLayouts/slideLayout48.xml"/>
</Relationships>
</file>

<file path=ppt/slideMasters/_rels/slideMaster5.xml.rels><?xml version="1.0" encoding="UTF-8"?>
<Relationships xmlns="http://schemas.openxmlformats.org/package/2006/relationships"><Relationship Id="rId1" Type="http://schemas.openxmlformats.org/officeDocument/2006/relationships/theme" Target="../theme/theme5.xml"/><Relationship Id="rId2" Type="http://schemas.openxmlformats.org/officeDocument/2006/relationships/image" Target="../media/image9.png"/><Relationship Id="rId3" Type="http://schemas.openxmlformats.org/officeDocument/2006/relationships/image" Target="../media/image10.png"/><Relationship Id="rId4" Type="http://schemas.openxmlformats.org/officeDocument/2006/relationships/slideLayout" Target="../slideLayouts/slideLayout49.xml"/><Relationship Id="rId5" Type="http://schemas.openxmlformats.org/officeDocument/2006/relationships/slideLayout" Target="../slideLayouts/slideLayout50.xml"/><Relationship Id="rId6" Type="http://schemas.openxmlformats.org/officeDocument/2006/relationships/slideLayout" Target="../slideLayouts/slideLayout51.xml"/><Relationship Id="rId7" Type="http://schemas.openxmlformats.org/officeDocument/2006/relationships/slideLayout" Target="../slideLayouts/slideLayout52.xml"/><Relationship Id="rId8" Type="http://schemas.openxmlformats.org/officeDocument/2006/relationships/slideLayout" Target="../slideLayouts/slideLayout53.xml"/><Relationship Id="rId9" Type="http://schemas.openxmlformats.org/officeDocument/2006/relationships/slideLayout" Target="../slideLayouts/slideLayout54.xml"/><Relationship Id="rId10" Type="http://schemas.openxmlformats.org/officeDocument/2006/relationships/slideLayout" Target="../slideLayouts/slideLayout55.xml"/><Relationship Id="rId11" Type="http://schemas.openxmlformats.org/officeDocument/2006/relationships/slideLayout" Target="../slideLayouts/slideLayout56.xml"/><Relationship Id="rId12" Type="http://schemas.openxmlformats.org/officeDocument/2006/relationships/slideLayout" Target="../slideLayouts/slideLayout57.xml"/><Relationship Id="rId13" Type="http://schemas.openxmlformats.org/officeDocument/2006/relationships/slideLayout" Target="../slideLayouts/slideLayout58.xml"/><Relationship Id="rId14" Type="http://schemas.openxmlformats.org/officeDocument/2006/relationships/slideLayout" Target="../slideLayouts/slideLayout59.xml"/><Relationship Id="rId15" Type="http://schemas.openxmlformats.org/officeDocument/2006/relationships/slideLayout" Target="../slideLayouts/slideLayout60.xml"/>
</Relationships>
</file>

<file path=ppt/slideMasters/_rels/slideMaster6.xml.rels><?xml version="1.0" encoding="UTF-8"?>
<Relationships xmlns="http://schemas.openxmlformats.org/package/2006/relationships"><Relationship Id="rId1" Type="http://schemas.openxmlformats.org/officeDocument/2006/relationships/theme" Target="../theme/theme6.xml"/><Relationship Id="rId2" Type="http://schemas.openxmlformats.org/officeDocument/2006/relationships/image" Target="../media/image11.png"/><Relationship Id="rId3" Type="http://schemas.openxmlformats.org/officeDocument/2006/relationships/image" Target="../media/image12.png"/><Relationship Id="rId4" Type="http://schemas.openxmlformats.org/officeDocument/2006/relationships/slideLayout" Target="../slideLayouts/slideLayout61.xml"/><Relationship Id="rId5" Type="http://schemas.openxmlformats.org/officeDocument/2006/relationships/slideLayout" Target="../slideLayouts/slideLayout62.xml"/><Relationship Id="rId6" Type="http://schemas.openxmlformats.org/officeDocument/2006/relationships/slideLayout" Target="../slideLayouts/slideLayout63.xml"/><Relationship Id="rId7" Type="http://schemas.openxmlformats.org/officeDocument/2006/relationships/slideLayout" Target="../slideLayouts/slideLayout64.xml"/><Relationship Id="rId8" Type="http://schemas.openxmlformats.org/officeDocument/2006/relationships/slideLayout" Target="../slideLayouts/slideLayout65.xml"/><Relationship Id="rId9" Type="http://schemas.openxmlformats.org/officeDocument/2006/relationships/slideLayout" Target="../slideLayouts/slideLayout66.xml"/><Relationship Id="rId10" Type="http://schemas.openxmlformats.org/officeDocument/2006/relationships/slideLayout" Target="../slideLayouts/slideLayout67.xml"/><Relationship Id="rId11" Type="http://schemas.openxmlformats.org/officeDocument/2006/relationships/slideLayout" Target="../slideLayouts/slideLayout68.xml"/><Relationship Id="rId12" Type="http://schemas.openxmlformats.org/officeDocument/2006/relationships/slideLayout" Target="../slideLayouts/slideLayout69.xml"/><Relationship Id="rId13" Type="http://schemas.openxmlformats.org/officeDocument/2006/relationships/slideLayout" Target="../slideLayouts/slideLayout70.xml"/><Relationship Id="rId14" Type="http://schemas.openxmlformats.org/officeDocument/2006/relationships/slideLayout" Target="../slideLayouts/slideLayout71.xml"/><Relationship Id="rId15" Type="http://schemas.openxmlformats.org/officeDocument/2006/relationships/slideLayout" Target="../slideLayouts/slideLayout72.xml"/>
</Relationships>
</file>

<file path=ppt/slideMasters/_rels/slideMaster7.xml.rels><?xml version="1.0" encoding="UTF-8"?>
<Relationships xmlns="http://schemas.openxmlformats.org/package/2006/relationships"><Relationship Id="rId1" Type="http://schemas.openxmlformats.org/officeDocument/2006/relationships/theme" Target="../theme/theme7.xml"/><Relationship Id="rId2" Type="http://schemas.openxmlformats.org/officeDocument/2006/relationships/image" Target="../media/image13.png"/><Relationship Id="rId3" Type="http://schemas.openxmlformats.org/officeDocument/2006/relationships/slideLayout" Target="../slideLayouts/slideLayout73.xml"/><Relationship Id="rId4" Type="http://schemas.openxmlformats.org/officeDocument/2006/relationships/slideLayout" Target="../slideLayouts/slideLayout74.xml"/><Relationship Id="rId5" Type="http://schemas.openxmlformats.org/officeDocument/2006/relationships/slideLayout" Target="../slideLayouts/slideLayout75.xml"/><Relationship Id="rId6" Type="http://schemas.openxmlformats.org/officeDocument/2006/relationships/slideLayout" Target="../slideLayouts/slideLayout76.xml"/><Relationship Id="rId7" Type="http://schemas.openxmlformats.org/officeDocument/2006/relationships/slideLayout" Target="../slideLayouts/slideLayout77.xml"/><Relationship Id="rId8" Type="http://schemas.openxmlformats.org/officeDocument/2006/relationships/slideLayout" Target="../slideLayouts/slideLayout78.xml"/><Relationship Id="rId9" Type="http://schemas.openxmlformats.org/officeDocument/2006/relationships/slideLayout" Target="../slideLayouts/slideLayout79.xml"/><Relationship Id="rId10" Type="http://schemas.openxmlformats.org/officeDocument/2006/relationships/slideLayout" Target="../slideLayouts/slideLayout80.xml"/><Relationship Id="rId11" Type="http://schemas.openxmlformats.org/officeDocument/2006/relationships/slideLayout" Target="../slideLayouts/slideLayout81.xml"/><Relationship Id="rId12" Type="http://schemas.openxmlformats.org/officeDocument/2006/relationships/slideLayout" Target="../slideLayouts/slideLayout82.xml"/><Relationship Id="rId13" Type="http://schemas.openxmlformats.org/officeDocument/2006/relationships/slideLayout" Target="../slideLayouts/slideLayout83.xml"/><Relationship Id="rId14" Type="http://schemas.openxmlformats.org/officeDocument/2006/relationships/slideLayout" Target="../slideLayouts/slideLayout84.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2"/>
          <a:stretch/>
        </a:blipFill>
      </p:bgPr>
    </p:bg>
    <p:spTree>
      <p:nvGrpSpPr>
        <p:cNvPr id="1" name=""/>
        <p:cNvGrpSpPr/>
        <p:nvPr/>
      </p:nvGrpSpPr>
      <p:grpSpPr>
        <a:xfrm>
          <a:off x="0" y="0"/>
          <a:ext cx="0" cy="0"/>
          <a:chOff x="0" y="0"/>
          <a:chExt cx="0" cy="0"/>
        </a:xfrm>
      </p:grpSpPr>
      <p:sp>
        <p:nvSpPr>
          <p:cNvPr id="0" name="Rectangle 6"/>
          <p:cNvSpPr/>
          <p:nvPr/>
        </p:nvSpPr>
        <p:spPr>
          <a:xfrm>
            <a:off x="0" y="0"/>
            <a:ext cx="12184920" cy="6850800"/>
          </a:xfrm>
          <a:prstGeom prst="rect">
            <a:avLst/>
          </a:prstGeom>
          <a:solidFill>
            <a:srgbClr val="ffffff"/>
          </a:solidFill>
          <a:ln w="25560">
            <a:noFill/>
          </a:ln>
        </p:spPr>
        <p:style>
          <a:lnRef idx="0"/>
          <a:fillRef idx="0"/>
          <a:effectRef idx="0"/>
          <a:fontRef idx="minor"/>
        </p:style>
      </p:sp>
      <p:pic>
        <p:nvPicPr>
          <p:cNvPr id="1" name="Picture 4" descr=""/>
          <p:cNvPicPr/>
          <p:nvPr/>
        </p:nvPicPr>
        <p:blipFill>
          <a:blip r:embed="rId3"/>
          <a:stretch/>
        </p:blipFill>
        <p:spPr>
          <a:xfrm>
            <a:off x="333000" y="1801080"/>
            <a:ext cx="2791800" cy="2791800"/>
          </a:xfrm>
          <a:prstGeom prst="rect">
            <a:avLst/>
          </a:prstGeom>
          <a:ln w="0">
            <a:noFill/>
          </a:ln>
        </p:spPr>
      </p:pic>
      <p:sp>
        <p:nvSpPr>
          <p:cNvPr id="2" name="Rectangle 5"/>
          <p:cNvSpPr/>
          <p:nvPr/>
        </p:nvSpPr>
        <p:spPr>
          <a:xfrm>
            <a:off x="3487320" y="1475280"/>
            <a:ext cx="8697240" cy="3855240"/>
          </a:xfrm>
          <a:prstGeom prst="rect">
            <a:avLst/>
          </a:prstGeom>
          <a:solidFill>
            <a:srgbClr val="9c0000"/>
          </a:solidFill>
          <a:ln w="25560">
            <a:noFill/>
          </a:ln>
        </p:spPr>
        <p:style>
          <a:lnRef idx="0"/>
          <a:fillRef idx="0"/>
          <a:effectRef idx="0"/>
          <a:fontRef idx="minor"/>
        </p:style>
      </p:sp>
      <p:sp>
        <p:nvSpPr>
          <p:cNvPr id="3" name="Rectangle 8"/>
          <p:cNvSpPr/>
          <p:nvPr/>
        </p:nvSpPr>
        <p:spPr>
          <a:xfrm>
            <a:off x="3487320" y="5337720"/>
            <a:ext cx="8697240" cy="376920"/>
          </a:xfrm>
          <a:prstGeom prst="rect">
            <a:avLst/>
          </a:prstGeom>
          <a:gradFill rotWithShape="0">
            <a:gsLst>
              <a:gs pos="0">
                <a:srgbClr val="c00000"/>
              </a:gs>
              <a:gs pos="100000">
                <a:srgbClr val="e9bf0e">
                  <a:alpha val="83137"/>
                </a:srgbClr>
              </a:gs>
            </a:gsLst>
            <a:lin ang="0"/>
          </a:gradFill>
          <a:ln w="25560">
            <a:noFill/>
          </a:ln>
        </p:spPr>
        <p:style>
          <a:lnRef idx="0"/>
          <a:fillRef idx="0"/>
          <a:effectRef idx="0"/>
          <a:fontRef idx="minor"/>
        </p:style>
      </p:sp>
      <p:sp>
        <p:nvSpPr>
          <p:cNvPr id="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r>
              <a:rPr b="0" lang="en-PH" sz="4400" spc="-1" strike="noStrike">
                <a:latin typeface="Arial"/>
              </a:rPr>
              <a:t>Click to edit the title text format</a:t>
            </a:r>
            <a:endParaRPr b="0" lang="en-PH" sz="4400" spc="-1" strike="noStrike">
              <a:latin typeface="Arial"/>
            </a:endParaRPr>
          </a:p>
        </p:txBody>
      </p:sp>
      <p:sp>
        <p:nvSpPr>
          <p:cNvPr id="5" name="PlaceHolder 2"/>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3200" spc="-1" strike="noStrike">
                <a:latin typeface="Arial"/>
              </a:rPr>
              <a:t>Click to edit the outline text format</a:t>
            </a:r>
            <a:endParaRPr b="0" lang="en-PH" sz="3200" spc="-1" strike="noStrike">
              <a:latin typeface="Arial"/>
            </a:endParaRPr>
          </a:p>
          <a:p>
            <a:pPr lvl="1" marL="864000" indent="-324000">
              <a:spcBef>
                <a:spcPts val="1134"/>
              </a:spcBef>
              <a:buClr>
                <a:srgbClr val="000000"/>
              </a:buClr>
              <a:buSzPct val="75000"/>
              <a:buFont typeface="Symbol" charset="2"/>
              <a:buChar char=""/>
            </a:pPr>
            <a:r>
              <a:rPr b="0" lang="en-PH" sz="2800" spc="-1" strike="noStrike">
                <a:latin typeface="Arial"/>
              </a:rPr>
              <a:t>Second Outline Level</a:t>
            </a:r>
            <a:endParaRPr b="0" lang="en-PH" sz="2800" spc="-1" strike="noStrike">
              <a:latin typeface="Arial"/>
            </a:endParaRPr>
          </a:p>
          <a:p>
            <a:pPr lvl="2" marL="1296000" indent="-288000">
              <a:spcBef>
                <a:spcPts val="850"/>
              </a:spcBef>
              <a:buClr>
                <a:srgbClr val="000000"/>
              </a:buClr>
              <a:buSzPct val="45000"/>
              <a:buFont typeface="Wingdings" charset="2"/>
              <a:buChar char=""/>
            </a:pPr>
            <a:r>
              <a:rPr b="0" lang="en-PH" sz="2400" spc="-1" strike="noStrike">
                <a:latin typeface="Arial"/>
              </a:rPr>
              <a:t>Third Outline Level</a:t>
            </a:r>
            <a:endParaRPr b="0" lang="en-PH" sz="2400" spc="-1" strike="noStrike">
              <a:latin typeface="Arial"/>
            </a:endParaRPr>
          </a:p>
          <a:p>
            <a:pPr lvl="3" marL="1728000" indent="-216000">
              <a:spcBef>
                <a:spcPts val="567"/>
              </a:spcBef>
              <a:buClr>
                <a:srgbClr val="000000"/>
              </a:buClr>
              <a:buSzPct val="75000"/>
              <a:buFont typeface="Symbol" charset="2"/>
              <a:buChar char=""/>
            </a:pPr>
            <a:r>
              <a:rPr b="0" lang="en-PH" sz="2000" spc="-1" strike="noStrike">
                <a:latin typeface="Arial"/>
              </a:rPr>
              <a:t>Fourth Outline Level</a:t>
            </a:r>
            <a:endParaRPr b="0" lang="en-PH" sz="2000" spc="-1" strike="noStrike">
              <a:latin typeface="Arial"/>
            </a:endParaRPr>
          </a:p>
          <a:p>
            <a:pPr lvl="4" marL="2160000" indent="-216000">
              <a:spcBef>
                <a:spcPts val="283"/>
              </a:spcBef>
              <a:buClr>
                <a:srgbClr val="000000"/>
              </a:buClr>
              <a:buSzPct val="45000"/>
              <a:buFont typeface="Wingdings" charset="2"/>
              <a:buChar char=""/>
            </a:pPr>
            <a:r>
              <a:rPr b="0" lang="en-PH" sz="2000" spc="-1" strike="noStrike">
                <a:latin typeface="Arial"/>
              </a:rPr>
              <a:t>Fifth Outline Level</a:t>
            </a:r>
            <a:endParaRPr b="0" lang="en-PH" sz="2000" spc="-1" strike="noStrike">
              <a:latin typeface="Arial"/>
            </a:endParaRPr>
          </a:p>
          <a:p>
            <a:pPr lvl="5" marL="2592000" indent="-216000">
              <a:spcBef>
                <a:spcPts val="283"/>
              </a:spcBef>
              <a:buClr>
                <a:srgbClr val="000000"/>
              </a:buClr>
              <a:buSzPct val="45000"/>
              <a:buFont typeface="Wingdings" charset="2"/>
              <a:buChar char=""/>
            </a:pPr>
            <a:r>
              <a:rPr b="0" lang="en-PH" sz="2000" spc="-1" strike="noStrike">
                <a:latin typeface="Arial"/>
              </a:rPr>
              <a:t>Sixth Outline Level</a:t>
            </a:r>
            <a:endParaRPr b="0" lang="en-PH" sz="2000" spc="-1" strike="noStrike">
              <a:latin typeface="Arial"/>
            </a:endParaRPr>
          </a:p>
          <a:p>
            <a:pPr lvl="6" marL="3024000" indent="-216000">
              <a:spcBef>
                <a:spcPts val="283"/>
              </a:spcBef>
              <a:buClr>
                <a:srgbClr val="000000"/>
              </a:buClr>
              <a:buSzPct val="45000"/>
              <a:buFont typeface="Wingdings" charset="2"/>
              <a:buChar char=""/>
            </a:pPr>
            <a:r>
              <a:rPr b="0" lang="en-PH" sz="2000" spc="-1" strike="noStrike">
                <a:latin typeface="Arial"/>
              </a:rPr>
              <a:t>Seventh Outline Level</a:t>
            </a:r>
            <a:endParaRPr b="0" lang="en-PH"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49"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660" r:id="rId15"/>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42" name="Picture 18" descr=""/>
          <p:cNvPicPr/>
          <p:nvPr/>
        </p:nvPicPr>
        <p:blipFill>
          <a:blip r:embed="rId2"/>
          <a:stretch/>
        </p:blipFill>
        <p:spPr>
          <a:xfrm>
            <a:off x="0" y="6242760"/>
            <a:ext cx="12184920" cy="627840"/>
          </a:xfrm>
          <a:prstGeom prst="rect">
            <a:avLst/>
          </a:prstGeom>
          <a:ln w="0">
            <a:noFill/>
          </a:ln>
        </p:spPr>
      </p:pic>
      <p:sp>
        <p:nvSpPr>
          <p:cNvPr id="43" name="Rectangle 7"/>
          <p:cNvSpPr/>
          <p:nvPr/>
        </p:nvSpPr>
        <p:spPr>
          <a:xfrm>
            <a:off x="10868760" y="0"/>
            <a:ext cx="963360" cy="963360"/>
          </a:xfrm>
          <a:prstGeom prst="rect">
            <a:avLst/>
          </a:prstGeom>
          <a:solidFill>
            <a:srgbClr val="9c0000"/>
          </a:solidFill>
          <a:ln w="25560">
            <a:noFill/>
          </a:ln>
        </p:spPr>
        <p:style>
          <a:lnRef idx="0"/>
          <a:fillRef idx="0"/>
          <a:effectRef idx="0"/>
          <a:fontRef idx="minor"/>
        </p:style>
      </p:sp>
      <p:pic>
        <p:nvPicPr>
          <p:cNvPr id="44" name="Picture 10" descr=""/>
          <p:cNvPicPr/>
          <p:nvPr/>
        </p:nvPicPr>
        <p:blipFill>
          <a:blip r:embed="rId3"/>
          <a:stretch/>
        </p:blipFill>
        <p:spPr>
          <a:xfrm>
            <a:off x="10857240" y="-64440"/>
            <a:ext cx="1027440" cy="1027440"/>
          </a:xfrm>
          <a:prstGeom prst="rect">
            <a:avLst/>
          </a:prstGeom>
          <a:ln w="0">
            <a:noFill/>
          </a:ln>
        </p:spPr>
      </p:pic>
      <p:sp>
        <p:nvSpPr>
          <p:cNvPr id="45" name="TextBox 9"/>
          <p:cNvSpPr/>
          <p:nvPr/>
        </p:nvSpPr>
        <p:spPr>
          <a:xfrm>
            <a:off x="185400" y="6362280"/>
            <a:ext cx="468468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Rex Curriculum Resource </a:t>
            </a:r>
            <a:endParaRPr b="0" lang="en-PH" sz="1800" spc="-1" strike="noStrike">
              <a:latin typeface="Arial"/>
            </a:endParaRPr>
          </a:p>
        </p:txBody>
      </p:sp>
      <p:sp>
        <p:nvSpPr>
          <p:cNvPr id="46" name="TextBox 11"/>
          <p:cNvSpPr/>
          <p:nvPr/>
        </p:nvSpPr>
        <p:spPr>
          <a:xfrm>
            <a:off x="9452520" y="6352200"/>
            <a:ext cx="261612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WWW.REX.COM.PH</a:t>
            </a:r>
            <a:endParaRPr b="0" lang="en-PH" sz="1800" spc="-1" strike="noStrike">
              <a:latin typeface="Arial"/>
            </a:endParaRPr>
          </a:p>
        </p:txBody>
      </p:sp>
      <p:sp>
        <p:nvSpPr>
          <p:cNvPr id="4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r>
              <a:rPr b="0" lang="en-PH" sz="4400" spc="-1" strike="noStrike">
                <a:latin typeface="Arial"/>
              </a:rPr>
              <a:t>Click to edit the title text format</a:t>
            </a:r>
            <a:endParaRPr b="0" lang="en-PH" sz="4400" spc="-1" strike="noStrike">
              <a:latin typeface="Arial"/>
            </a:endParaRPr>
          </a:p>
        </p:txBody>
      </p:sp>
      <p:sp>
        <p:nvSpPr>
          <p:cNvPr id="48" name="PlaceHolder 2"/>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3200" spc="-1" strike="noStrike">
                <a:latin typeface="Arial"/>
              </a:rPr>
              <a:t>Click to edit the outline text format</a:t>
            </a:r>
            <a:endParaRPr b="0" lang="en-PH" sz="3200" spc="-1" strike="noStrike">
              <a:latin typeface="Arial"/>
            </a:endParaRPr>
          </a:p>
          <a:p>
            <a:pPr lvl="1" marL="864000" indent="-324000">
              <a:spcBef>
                <a:spcPts val="1134"/>
              </a:spcBef>
              <a:buClr>
                <a:srgbClr val="000000"/>
              </a:buClr>
              <a:buSzPct val="75000"/>
              <a:buFont typeface="Symbol" charset="2"/>
              <a:buChar char=""/>
            </a:pPr>
            <a:r>
              <a:rPr b="0" lang="en-PH" sz="2800" spc="-1" strike="noStrike">
                <a:latin typeface="Arial"/>
              </a:rPr>
              <a:t>Second Outline Level</a:t>
            </a:r>
            <a:endParaRPr b="0" lang="en-PH" sz="2800" spc="-1" strike="noStrike">
              <a:latin typeface="Arial"/>
            </a:endParaRPr>
          </a:p>
          <a:p>
            <a:pPr lvl="2" marL="1296000" indent="-288000">
              <a:spcBef>
                <a:spcPts val="850"/>
              </a:spcBef>
              <a:buClr>
                <a:srgbClr val="000000"/>
              </a:buClr>
              <a:buSzPct val="45000"/>
              <a:buFont typeface="Wingdings" charset="2"/>
              <a:buChar char=""/>
            </a:pPr>
            <a:r>
              <a:rPr b="0" lang="en-PH" sz="2400" spc="-1" strike="noStrike">
                <a:latin typeface="Arial"/>
              </a:rPr>
              <a:t>Third Outline Level</a:t>
            </a:r>
            <a:endParaRPr b="0" lang="en-PH" sz="2400" spc="-1" strike="noStrike">
              <a:latin typeface="Arial"/>
            </a:endParaRPr>
          </a:p>
          <a:p>
            <a:pPr lvl="3" marL="1728000" indent="-216000">
              <a:spcBef>
                <a:spcPts val="567"/>
              </a:spcBef>
              <a:buClr>
                <a:srgbClr val="000000"/>
              </a:buClr>
              <a:buSzPct val="75000"/>
              <a:buFont typeface="Symbol" charset="2"/>
              <a:buChar char=""/>
            </a:pPr>
            <a:r>
              <a:rPr b="0" lang="en-PH" sz="2000" spc="-1" strike="noStrike">
                <a:latin typeface="Arial"/>
              </a:rPr>
              <a:t>Fourth Outline Level</a:t>
            </a:r>
            <a:endParaRPr b="0" lang="en-PH" sz="2000" spc="-1" strike="noStrike">
              <a:latin typeface="Arial"/>
            </a:endParaRPr>
          </a:p>
          <a:p>
            <a:pPr lvl="4" marL="2160000" indent="-216000">
              <a:spcBef>
                <a:spcPts val="283"/>
              </a:spcBef>
              <a:buClr>
                <a:srgbClr val="000000"/>
              </a:buClr>
              <a:buSzPct val="45000"/>
              <a:buFont typeface="Wingdings" charset="2"/>
              <a:buChar char=""/>
            </a:pPr>
            <a:r>
              <a:rPr b="0" lang="en-PH" sz="2000" spc="-1" strike="noStrike">
                <a:latin typeface="Arial"/>
              </a:rPr>
              <a:t>Fifth Outline Level</a:t>
            </a:r>
            <a:endParaRPr b="0" lang="en-PH" sz="2000" spc="-1" strike="noStrike">
              <a:latin typeface="Arial"/>
            </a:endParaRPr>
          </a:p>
          <a:p>
            <a:pPr lvl="5" marL="2592000" indent="-216000">
              <a:spcBef>
                <a:spcPts val="283"/>
              </a:spcBef>
              <a:buClr>
                <a:srgbClr val="000000"/>
              </a:buClr>
              <a:buSzPct val="45000"/>
              <a:buFont typeface="Wingdings" charset="2"/>
              <a:buChar char=""/>
            </a:pPr>
            <a:r>
              <a:rPr b="0" lang="en-PH" sz="2000" spc="-1" strike="noStrike">
                <a:latin typeface="Arial"/>
              </a:rPr>
              <a:t>Sixth Outline Level</a:t>
            </a:r>
            <a:endParaRPr b="0" lang="en-PH" sz="2000" spc="-1" strike="noStrike">
              <a:latin typeface="Arial"/>
            </a:endParaRPr>
          </a:p>
          <a:p>
            <a:pPr lvl="6" marL="3024000" indent="-216000">
              <a:spcBef>
                <a:spcPts val="283"/>
              </a:spcBef>
              <a:buClr>
                <a:srgbClr val="000000"/>
              </a:buClr>
              <a:buSzPct val="45000"/>
              <a:buFont typeface="Wingdings" charset="2"/>
              <a:buChar char=""/>
            </a:pPr>
            <a:r>
              <a:rPr b="0" lang="en-PH" sz="2000" spc="-1" strike="noStrike">
                <a:latin typeface="Arial"/>
              </a:rPr>
              <a:t>Seventh Outline Level</a:t>
            </a:r>
            <a:endParaRPr b="0" lang="en-PH"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85" name="Picture 18" descr=""/>
          <p:cNvPicPr/>
          <p:nvPr/>
        </p:nvPicPr>
        <p:blipFill>
          <a:blip r:embed="rId2"/>
          <a:stretch/>
        </p:blipFill>
        <p:spPr>
          <a:xfrm>
            <a:off x="0" y="6242760"/>
            <a:ext cx="12184920" cy="627840"/>
          </a:xfrm>
          <a:prstGeom prst="rect">
            <a:avLst/>
          </a:prstGeom>
          <a:ln w="0">
            <a:noFill/>
          </a:ln>
        </p:spPr>
      </p:pic>
      <p:sp>
        <p:nvSpPr>
          <p:cNvPr id="86" name="Rectangle 7"/>
          <p:cNvSpPr/>
          <p:nvPr/>
        </p:nvSpPr>
        <p:spPr>
          <a:xfrm>
            <a:off x="10868760" y="0"/>
            <a:ext cx="963360" cy="963360"/>
          </a:xfrm>
          <a:prstGeom prst="rect">
            <a:avLst/>
          </a:prstGeom>
          <a:solidFill>
            <a:srgbClr val="9c0000"/>
          </a:solidFill>
          <a:ln w="25560">
            <a:noFill/>
          </a:ln>
        </p:spPr>
        <p:style>
          <a:lnRef idx="0"/>
          <a:fillRef idx="0"/>
          <a:effectRef idx="0"/>
          <a:fontRef idx="minor"/>
        </p:style>
      </p:sp>
      <p:pic>
        <p:nvPicPr>
          <p:cNvPr id="87" name="Picture 10" descr=""/>
          <p:cNvPicPr/>
          <p:nvPr/>
        </p:nvPicPr>
        <p:blipFill>
          <a:blip r:embed="rId3"/>
          <a:stretch/>
        </p:blipFill>
        <p:spPr>
          <a:xfrm>
            <a:off x="10857240" y="-64440"/>
            <a:ext cx="1027440" cy="1027440"/>
          </a:xfrm>
          <a:prstGeom prst="rect">
            <a:avLst/>
          </a:prstGeom>
          <a:ln w="0">
            <a:noFill/>
          </a:ln>
        </p:spPr>
      </p:pic>
      <p:sp>
        <p:nvSpPr>
          <p:cNvPr id="88" name="TextBox 9"/>
          <p:cNvSpPr/>
          <p:nvPr/>
        </p:nvSpPr>
        <p:spPr>
          <a:xfrm>
            <a:off x="185400" y="6362280"/>
            <a:ext cx="468468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Rex Curriculum Resource </a:t>
            </a:r>
            <a:endParaRPr b="0" lang="en-PH" sz="1800" spc="-1" strike="noStrike">
              <a:latin typeface="Arial"/>
            </a:endParaRPr>
          </a:p>
        </p:txBody>
      </p:sp>
      <p:sp>
        <p:nvSpPr>
          <p:cNvPr id="89" name="TextBox 11"/>
          <p:cNvSpPr/>
          <p:nvPr/>
        </p:nvSpPr>
        <p:spPr>
          <a:xfrm>
            <a:off x="9452520" y="6352200"/>
            <a:ext cx="261612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WWW.REX.COM.PH</a:t>
            </a:r>
            <a:endParaRPr b="0" lang="en-PH" sz="1800" spc="-1" strike="noStrike">
              <a:latin typeface="Arial"/>
            </a:endParaRPr>
          </a:p>
        </p:txBody>
      </p:sp>
      <p:sp>
        <p:nvSpPr>
          <p:cNvPr id="9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r>
              <a:rPr b="0" lang="en-PH" sz="4400" spc="-1" strike="noStrike">
                <a:latin typeface="Arial"/>
              </a:rPr>
              <a:t>Click to edit the title text format</a:t>
            </a:r>
            <a:endParaRPr b="0" lang="en-PH" sz="4400" spc="-1" strike="noStrike">
              <a:latin typeface="Arial"/>
            </a:endParaRPr>
          </a:p>
        </p:txBody>
      </p:sp>
      <p:sp>
        <p:nvSpPr>
          <p:cNvPr id="91" name="PlaceHolder 2"/>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3200" spc="-1" strike="noStrike">
                <a:latin typeface="Arial"/>
              </a:rPr>
              <a:t>Click to edit the outline text format</a:t>
            </a:r>
            <a:endParaRPr b="0" lang="en-PH" sz="3200" spc="-1" strike="noStrike">
              <a:latin typeface="Arial"/>
            </a:endParaRPr>
          </a:p>
          <a:p>
            <a:pPr lvl="1" marL="864000" indent="-324000">
              <a:spcBef>
                <a:spcPts val="1134"/>
              </a:spcBef>
              <a:buClr>
                <a:srgbClr val="000000"/>
              </a:buClr>
              <a:buSzPct val="75000"/>
              <a:buFont typeface="Symbol" charset="2"/>
              <a:buChar char=""/>
            </a:pPr>
            <a:r>
              <a:rPr b="0" lang="en-PH" sz="2800" spc="-1" strike="noStrike">
                <a:latin typeface="Arial"/>
              </a:rPr>
              <a:t>Second Outline Level</a:t>
            </a:r>
            <a:endParaRPr b="0" lang="en-PH" sz="2800" spc="-1" strike="noStrike">
              <a:latin typeface="Arial"/>
            </a:endParaRPr>
          </a:p>
          <a:p>
            <a:pPr lvl="2" marL="1296000" indent="-288000">
              <a:spcBef>
                <a:spcPts val="850"/>
              </a:spcBef>
              <a:buClr>
                <a:srgbClr val="000000"/>
              </a:buClr>
              <a:buSzPct val="45000"/>
              <a:buFont typeface="Wingdings" charset="2"/>
              <a:buChar char=""/>
            </a:pPr>
            <a:r>
              <a:rPr b="0" lang="en-PH" sz="2400" spc="-1" strike="noStrike">
                <a:latin typeface="Arial"/>
              </a:rPr>
              <a:t>Third Outline Level</a:t>
            </a:r>
            <a:endParaRPr b="0" lang="en-PH" sz="2400" spc="-1" strike="noStrike">
              <a:latin typeface="Arial"/>
            </a:endParaRPr>
          </a:p>
          <a:p>
            <a:pPr lvl="3" marL="1728000" indent="-216000">
              <a:spcBef>
                <a:spcPts val="567"/>
              </a:spcBef>
              <a:buClr>
                <a:srgbClr val="000000"/>
              </a:buClr>
              <a:buSzPct val="75000"/>
              <a:buFont typeface="Symbol" charset="2"/>
              <a:buChar char=""/>
            </a:pPr>
            <a:r>
              <a:rPr b="0" lang="en-PH" sz="2000" spc="-1" strike="noStrike">
                <a:latin typeface="Arial"/>
              </a:rPr>
              <a:t>Fourth Outline Level</a:t>
            </a:r>
            <a:endParaRPr b="0" lang="en-PH" sz="2000" spc="-1" strike="noStrike">
              <a:latin typeface="Arial"/>
            </a:endParaRPr>
          </a:p>
          <a:p>
            <a:pPr lvl="4" marL="2160000" indent="-216000">
              <a:spcBef>
                <a:spcPts val="283"/>
              </a:spcBef>
              <a:buClr>
                <a:srgbClr val="000000"/>
              </a:buClr>
              <a:buSzPct val="45000"/>
              <a:buFont typeface="Wingdings" charset="2"/>
              <a:buChar char=""/>
            </a:pPr>
            <a:r>
              <a:rPr b="0" lang="en-PH" sz="2000" spc="-1" strike="noStrike">
                <a:latin typeface="Arial"/>
              </a:rPr>
              <a:t>Fifth Outline Level</a:t>
            </a:r>
            <a:endParaRPr b="0" lang="en-PH" sz="2000" spc="-1" strike="noStrike">
              <a:latin typeface="Arial"/>
            </a:endParaRPr>
          </a:p>
          <a:p>
            <a:pPr lvl="5" marL="2592000" indent="-216000">
              <a:spcBef>
                <a:spcPts val="283"/>
              </a:spcBef>
              <a:buClr>
                <a:srgbClr val="000000"/>
              </a:buClr>
              <a:buSzPct val="45000"/>
              <a:buFont typeface="Wingdings" charset="2"/>
              <a:buChar char=""/>
            </a:pPr>
            <a:r>
              <a:rPr b="0" lang="en-PH" sz="2000" spc="-1" strike="noStrike">
                <a:latin typeface="Arial"/>
              </a:rPr>
              <a:t>Sixth Outline Level</a:t>
            </a:r>
            <a:endParaRPr b="0" lang="en-PH" sz="2000" spc="-1" strike="noStrike">
              <a:latin typeface="Arial"/>
            </a:endParaRPr>
          </a:p>
          <a:p>
            <a:pPr lvl="6" marL="3024000" indent="-216000">
              <a:spcBef>
                <a:spcPts val="283"/>
              </a:spcBef>
              <a:buClr>
                <a:srgbClr val="000000"/>
              </a:buClr>
              <a:buSzPct val="45000"/>
              <a:buFont typeface="Wingdings" charset="2"/>
              <a:buChar char=""/>
            </a:pPr>
            <a:r>
              <a:rPr b="0" lang="en-PH" sz="2000" spc="-1" strike="noStrike">
                <a:latin typeface="Arial"/>
              </a:rPr>
              <a:t>Seventh Outline Level</a:t>
            </a:r>
            <a:endParaRPr b="0" lang="en-PH"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 id="2147483685" r:id="rId14"/>
    <p:sldLayoutId id="2147483686" r:id="rId15"/>
  </p:sldLayoutIdLst>
</p:sldMaster>
</file>

<file path=ppt/slideMasters/slideMaster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128" name="Picture 18" descr=""/>
          <p:cNvPicPr/>
          <p:nvPr/>
        </p:nvPicPr>
        <p:blipFill>
          <a:blip r:embed="rId2"/>
          <a:stretch/>
        </p:blipFill>
        <p:spPr>
          <a:xfrm>
            <a:off x="0" y="6242760"/>
            <a:ext cx="12184920" cy="627840"/>
          </a:xfrm>
          <a:prstGeom prst="rect">
            <a:avLst/>
          </a:prstGeom>
          <a:ln w="0">
            <a:noFill/>
          </a:ln>
        </p:spPr>
      </p:pic>
      <p:sp>
        <p:nvSpPr>
          <p:cNvPr id="129" name="Rectangle 7"/>
          <p:cNvSpPr/>
          <p:nvPr/>
        </p:nvSpPr>
        <p:spPr>
          <a:xfrm>
            <a:off x="10868760" y="0"/>
            <a:ext cx="963360" cy="963360"/>
          </a:xfrm>
          <a:prstGeom prst="rect">
            <a:avLst/>
          </a:prstGeom>
          <a:solidFill>
            <a:srgbClr val="9c0000"/>
          </a:solidFill>
          <a:ln w="25560">
            <a:noFill/>
          </a:ln>
        </p:spPr>
        <p:style>
          <a:lnRef idx="0"/>
          <a:fillRef idx="0"/>
          <a:effectRef idx="0"/>
          <a:fontRef idx="minor"/>
        </p:style>
      </p:sp>
      <p:pic>
        <p:nvPicPr>
          <p:cNvPr id="130" name="Picture 10" descr=""/>
          <p:cNvPicPr/>
          <p:nvPr/>
        </p:nvPicPr>
        <p:blipFill>
          <a:blip r:embed="rId3"/>
          <a:stretch/>
        </p:blipFill>
        <p:spPr>
          <a:xfrm>
            <a:off x="10857240" y="-64440"/>
            <a:ext cx="1027440" cy="1027440"/>
          </a:xfrm>
          <a:prstGeom prst="rect">
            <a:avLst/>
          </a:prstGeom>
          <a:ln w="0">
            <a:noFill/>
          </a:ln>
        </p:spPr>
      </p:pic>
      <p:sp>
        <p:nvSpPr>
          <p:cNvPr id="131" name="TextBox 9"/>
          <p:cNvSpPr/>
          <p:nvPr/>
        </p:nvSpPr>
        <p:spPr>
          <a:xfrm>
            <a:off x="185400" y="6362280"/>
            <a:ext cx="468468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Rex Curriculum Resource </a:t>
            </a:r>
            <a:endParaRPr b="0" lang="en-PH" sz="1800" spc="-1" strike="noStrike">
              <a:latin typeface="Arial"/>
            </a:endParaRPr>
          </a:p>
        </p:txBody>
      </p:sp>
      <p:sp>
        <p:nvSpPr>
          <p:cNvPr id="132" name="TextBox 11"/>
          <p:cNvSpPr/>
          <p:nvPr/>
        </p:nvSpPr>
        <p:spPr>
          <a:xfrm>
            <a:off x="9452520" y="6352200"/>
            <a:ext cx="261612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WWW.REX.COM.PH</a:t>
            </a:r>
            <a:endParaRPr b="0" lang="en-PH" sz="1800" spc="-1" strike="noStrike">
              <a:latin typeface="Arial"/>
            </a:endParaRPr>
          </a:p>
        </p:txBody>
      </p:sp>
      <p:sp>
        <p:nvSpPr>
          <p:cNvPr id="13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r>
              <a:rPr b="0" lang="en-PH" sz="4400" spc="-1" strike="noStrike">
                <a:latin typeface="Arial"/>
              </a:rPr>
              <a:t>Click to edit the title text format</a:t>
            </a:r>
            <a:endParaRPr b="0" lang="en-PH" sz="4400" spc="-1" strike="noStrike">
              <a:latin typeface="Arial"/>
            </a:endParaRPr>
          </a:p>
        </p:txBody>
      </p:sp>
      <p:sp>
        <p:nvSpPr>
          <p:cNvPr id="134" name="PlaceHolder 2"/>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3200" spc="-1" strike="noStrike">
                <a:latin typeface="Arial"/>
              </a:rPr>
              <a:t>Click to edit the outline text format</a:t>
            </a:r>
            <a:endParaRPr b="0" lang="en-PH" sz="3200" spc="-1" strike="noStrike">
              <a:latin typeface="Arial"/>
            </a:endParaRPr>
          </a:p>
          <a:p>
            <a:pPr lvl="1" marL="864000" indent="-324000">
              <a:spcBef>
                <a:spcPts val="1134"/>
              </a:spcBef>
              <a:buClr>
                <a:srgbClr val="000000"/>
              </a:buClr>
              <a:buSzPct val="75000"/>
              <a:buFont typeface="Symbol" charset="2"/>
              <a:buChar char=""/>
            </a:pPr>
            <a:r>
              <a:rPr b="0" lang="en-PH" sz="2800" spc="-1" strike="noStrike">
                <a:latin typeface="Arial"/>
              </a:rPr>
              <a:t>Second Outline Level</a:t>
            </a:r>
            <a:endParaRPr b="0" lang="en-PH" sz="2800" spc="-1" strike="noStrike">
              <a:latin typeface="Arial"/>
            </a:endParaRPr>
          </a:p>
          <a:p>
            <a:pPr lvl="2" marL="1296000" indent="-288000">
              <a:spcBef>
                <a:spcPts val="850"/>
              </a:spcBef>
              <a:buClr>
                <a:srgbClr val="000000"/>
              </a:buClr>
              <a:buSzPct val="45000"/>
              <a:buFont typeface="Wingdings" charset="2"/>
              <a:buChar char=""/>
            </a:pPr>
            <a:r>
              <a:rPr b="0" lang="en-PH" sz="2400" spc="-1" strike="noStrike">
                <a:latin typeface="Arial"/>
              </a:rPr>
              <a:t>Third Outline Level</a:t>
            </a:r>
            <a:endParaRPr b="0" lang="en-PH" sz="2400" spc="-1" strike="noStrike">
              <a:latin typeface="Arial"/>
            </a:endParaRPr>
          </a:p>
          <a:p>
            <a:pPr lvl="3" marL="1728000" indent="-216000">
              <a:spcBef>
                <a:spcPts val="567"/>
              </a:spcBef>
              <a:buClr>
                <a:srgbClr val="000000"/>
              </a:buClr>
              <a:buSzPct val="75000"/>
              <a:buFont typeface="Symbol" charset="2"/>
              <a:buChar char=""/>
            </a:pPr>
            <a:r>
              <a:rPr b="0" lang="en-PH" sz="2000" spc="-1" strike="noStrike">
                <a:latin typeface="Arial"/>
              </a:rPr>
              <a:t>Fourth Outline Level</a:t>
            </a:r>
            <a:endParaRPr b="0" lang="en-PH" sz="2000" spc="-1" strike="noStrike">
              <a:latin typeface="Arial"/>
            </a:endParaRPr>
          </a:p>
          <a:p>
            <a:pPr lvl="4" marL="2160000" indent="-216000">
              <a:spcBef>
                <a:spcPts val="283"/>
              </a:spcBef>
              <a:buClr>
                <a:srgbClr val="000000"/>
              </a:buClr>
              <a:buSzPct val="45000"/>
              <a:buFont typeface="Wingdings" charset="2"/>
              <a:buChar char=""/>
            </a:pPr>
            <a:r>
              <a:rPr b="0" lang="en-PH" sz="2000" spc="-1" strike="noStrike">
                <a:latin typeface="Arial"/>
              </a:rPr>
              <a:t>Fifth Outline Level</a:t>
            </a:r>
            <a:endParaRPr b="0" lang="en-PH" sz="2000" spc="-1" strike="noStrike">
              <a:latin typeface="Arial"/>
            </a:endParaRPr>
          </a:p>
          <a:p>
            <a:pPr lvl="5" marL="2592000" indent="-216000">
              <a:spcBef>
                <a:spcPts val="283"/>
              </a:spcBef>
              <a:buClr>
                <a:srgbClr val="000000"/>
              </a:buClr>
              <a:buSzPct val="45000"/>
              <a:buFont typeface="Wingdings" charset="2"/>
              <a:buChar char=""/>
            </a:pPr>
            <a:r>
              <a:rPr b="0" lang="en-PH" sz="2000" spc="-1" strike="noStrike">
                <a:latin typeface="Arial"/>
              </a:rPr>
              <a:t>Sixth Outline Level</a:t>
            </a:r>
            <a:endParaRPr b="0" lang="en-PH" sz="2000" spc="-1" strike="noStrike">
              <a:latin typeface="Arial"/>
            </a:endParaRPr>
          </a:p>
          <a:p>
            <a:pPr lvl="6" marL="3024000" indent="-216000">
              <a:spcBef>
                <a:spcPts val="283"/>
              </a:spcBef>
              <a:buClr>
                <a:srgbClr val="000000"/>
              </a:buClr>
              <a:buSzPct val="45000"/>
              <a:buFont typeface="Wingdings" charset="2"/>
              <a:buChar char=""/>
            </a:pPr>
            <a:r>
              <a:rPr b="0" lang="en-PH" sz="2000" spc="-1" strike="noStrike">
                <a:latin typeface="Arial"/>
              </a:rPr>
              <a:t>Seventh Outline Level</a:t>
            </a:r>
            <a:endParaRPr b="0" lang="en-PH"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Lst>
</p:sldMaster>
</file>

<file path=ppt/slideMasters/slideMaster5.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171" name="Picture 18" descr=""/>
          <p:cNvPicPr/>
          <p:nvPr/>
        </p:nvPicPr>
        <p:blipFill>
          <a:blip r:embed="rId2"/>
          <a:stretch/>
        </p:blipFill>
        <p:spPr>
          <a:xfrm>
            <a:off x="0" y="6242760"/>
            <a:ext cx="12184920" cy="627840"/>
          </a:xfrm>
          <a:prstGeom prst="rect">
            <a:avLst/>
          </a:prstGeom>
          <a:ln w="0">
            <a:noFill/>
          </a:ln>
        </p:spPr>
      </p:pic>
      <p:sp>
        <p:nvSpPr>
          <p:cNvPr id="172" name="Rectangle 7"/>
          <p:cNvSpPr/>
          <p:nvPr/>
        </p:nvSpPr>
        <p:spPr>
          <a:xfrm>
            <a:off x="10868760" y="0"/>
            <a:ext cx="963360" cy="963360"/>
          </a:xfrm>
          <a:prstGeom prst="rect">
            <a:avLst/>
          </a:prstGeom>
          <a:solidFill>
            <a:srgbClr val="9c0000"/>
          </a:solidFill>
          <a:ln w="25560">
            <a:noFill/>
          </a:ln>
        </p:spPr>
        <p:style>
          <a:lnRef idx="0"/>
          <a:fillRef idx="0"/>
          <a:effectRef idx="0"/>
          <a:fontRef idx="minor"/>
        </p:style>
      </p:sp>
      <p:pic>
        <p:nvPicPr>
          <p:cNvPr id="173" name="Picture 10" descr=""/>
          <p:cNvPicPr/>
          <p:nvPr/>
        </p:nvPicPr>
        <p:blipFill>
          <a:blip r:embed="rId3"/>
          <a:stretch/>
        </p:blipFill>
        <p:spPr>
          <a:xfrm>
            <a:off x="10857240" y="-64440"/>
            <a:ext cx="1027440" cy="1027440"/>
          </a:xfrm>
          <a:prstGeom prst="rect">
            <a:avLst/>
          </a:prstGeom>
          <a:ln w="0">
            <a:noFill/>
          </a:ln>
        </p:spPr>
      </p:pic>
      <p:sp>
        <p:nvSpPr>
          <p:cNvPr id="174" name="TextBox 9"/>
          <p:cNvSpPr/>
          <p:nvPr/>
        </p:nvSpPr>
        <p:spPr>
          <a:xfrm>
            <a:off x="185400" y="6362280"/>
            <a:ext cx="468468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Rex Curriculum Resource </a:t>
            </a:r>
            <a:endParaRPr b="0" lang="en-PH" sz="1800" spc="-1" strike="noStrike">
              <a:latin typeface="Arial"/>
            </a:endParaRPr>
          </a:p>
        </p:txBody>
      </p:sp>
      <p:sp>
        <p:nvSpPr>
          <p:cNvPr id="175" name="TextBox 11"/>
          <p:cNvSpPr/>
          <p:nvPr/>
        </p:nvSpPr>
        <p:spPr>
          <a:xfrm>
            <a:off x="9452520" y="6352200"/>
            <a:ext cx="261612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WWW.REX.COM.PH</a:t>
            </a:r>
            <a:endParaRPr b="0" lang="en-PH" sz="1800" spc="-1" strike="noStrike">
              <a:latin typeface="Arial"/>
            </a:endParaRPr>
          </a:p>
        </p:txBody>
      </p:sp>
      <p:sp>
        <p:nvSpPr>
          <p:cNvPr id="17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r>
              <a:rPr b="0" lang="en-PH" sz="4400" spc="-1" strike="noStrike">
                <a:latin typeface="Arial"/>
              </a:rPr>
              <a:t>Click to edit the title text format</a:t>
            </a:r>
            <a:endParaRPr b="0" lang="en-PH" sz="4400" spc="-1" strike="noStrike">
              <a:latin typeface="Arial"/>
            </a:endParaRPr>
          </a:p>
        </p:txBody>
      </p:sp>
      <p:sp>
        <p:nvSpPr>
          <p:cNvPr id="177" name="PlaceHolder 2"/>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3200" spc="-1" strike="noStrike">
                <a:latin typeface="Arial"/>
              </a:rPr>
              <a:t>Click to edit the outline text format</a:t>
            </a:r>
            <a:endParaRPr b="0" lang="en-PH" sz="3200" spc="-1" strike="noStrike">
              <a:latin typeface="Arial"/>
            </a:endParaRPr>
          </a:p>
          <a:p>
            <a:pPr lvl="1" marL="864000" indent="-324000">
              <a:spcBef>
                <a:spcPts val="1134"/>
              </a:spcBef>
              <a:buClr>
                <a:srgbClr val="000000"/>
              </a:buClr>
              <a:buSzPct val="75000"/>
              <a:buFont typeface="Symbol" charset="2"/>
              <a:buChar char=""/>
            </a:pPr>
            <a:r>
              <a:rPr b="0" lang="en-PH" sz="2800" spc="-1" strike="noStrike">
                <a:latin typeface="Arial"/>
              </a:rPr>
              <a:t>Second Outline Level</a:t>
            </a:r>
            <a:endParaRPr b="0" lang="en-PH" sz="2800" spc="-1" strike="noStrike">
              <a:latin typeface="Arial"/>
            </a:endParaRPr>
          </a:p>
          <a:p>
            <a:pPr lvl="2" marL="1296000" indent="-288000">
              <a:spcBef>
                <a:spcPts val="850"/>
              </a:spcBef>
              <a:buClr>
                <a:srgbClr val="000000"/>
              </a:buClr>
              <a:buSzPct val="45000"/>
              <a:buFont typeface="Wingdings" charset="2"/>
              <a:buChar char=""/>
            </a:pPr>
            <a:r>
              <a:rPr b="0" lang="en-PH" sz="2400" spc="-1" strike="noStrike">
                <a:latin typeface="Arial"/>
              </a:rPr>
              <a:t>Third Outline Level</a:t>
            </a:r>
            <a:endParaRPr b="0" lang="en-PH" sz="2400" spc="-1" strike="noStrike">
              <a:latin typeface="Arial"/>
            </a:endParaRPr>
          </a:p>
          <a:p>
            <a:pPr lvl="3" marL="1728000" indent="-216000">
              <a:spcBef>
                <a:spcPts val="567"/>
              </a:spcBef>
              <a:buClr>
                <a:srgbClr val="000000"/>
              </a:buClr>
              <a:buSzPct val="75000"/>
              <a:buFont typeface="Symbol" charset="2"/>
              <a:buChar char=""/>
            </a:pPr>
            <a:r>
              <a:rPr b="0" lang="en-PH" sz="2000" spc="-1" strike="noStrike">
                <a:latin typeface="Arial"/>
              </a:rPr>
              <a:t>Fourth Outline Level</a:t>
            </a:r>
            <a:endParaRPr b="0" lang="en-PH" sz="2000" spc="-1" strike="noStrike">
              <a:latin typeface="Arial"/>
            </a:endParaRPr>
          </a:p>
          <a:p>
            <a:pPr lvl="4" marL="2160000" indent="-216000">
              <a:spcBef>
                <a:spcPts val="283"/>
              </a:spcBef>
              <a:buClr>
                <a:srgbClr val="000000"/>
              </a:buClr>
              <a:buSzPct val="45000"/>
              <a:buFont typeface="Wingdings" charset="2"/>
              <a:buChar char=""/>
            </a:pPr>
            <a:r>
              <a:rPr b="0" lang="en-PH" sz="2000" spc="-1" strike="noStrike">
                <a:latin typeface="Arial"/>
              </a:rPr>
              <a:t>Fifth Outline Level</a:t>
            </a:r>
            <a:endParaRPr b="0" lang="en-PH" sz="2000" spc="-1" strike="noStrike">
              <a:latin typeface="Arial"/>
            </a:endParaRPr>
          </a:p>
          <a:p>
            <a:pPr lvl="5" marL="2592000" indent="-216000">
              <a:spcBef>
                <a:spcPts val="283"/>
              </a:spcBef>
              <a:buClr>
                <a:srgbClr val="000000"/>
              </a:buClr>
              <a:buSzPct val="45000"/>
              <a:buFont typeface="Wingdings" charset="2"/>
              <a:buChar char=""/>
            </a:pPr>
            <a:r>
              <a:rPr b="0" lang="en-PH" sz="2000" spc="-1" strike="noStrike">
                <a:latin typeface="Arial"/>
              </a:rPr>
              <a:t>Sixth Outline Level</a:t>
            </a:r>
            <a:endParaRPr b="0" lang="en-PH" sz="2000" spc="-1" strike="noStrike">
              <a:latin typeface="Arial"/>
            </a:endParaRPr>
          </a:p>
          <a:p>
            <a:pPr lvl="6" marL="3024000" indent="-216000">
              <a:spcBef>
                <a:spcPts val="283"/>
              </a:spcBef>
              <a:buClr>
                <a:srgbClr val="000000"/>
              </a:buClr>
              <a:buSzPct val="45000"/>
              <a:buFont typeface="Wingdings" charset="2"/>
              <a:buChar char=""/>
            </a:pPr>
            <a:r>
              <a:rPr b="0" lang="en-PH" sz="2000" spc="-1" strike="noStrike">
                <a:latin typeface="Arial"/>
              </a:rPr>
              <a:t>Seventh Outline Level</a:t>
            </a:r>
            <a:endParaRPr b="0" lang="en-PH"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 id="2147483711" r:id="rId14"/>
    <p:sldLayoutId id="2147483712" r:id="rId15"/>
  </p:sldLayoutIdLst>
</p:sldMaster>
</file>

<file path=ppt/slideMasters/slideMaster6.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214" name="Picture 18" descr=""/>
          <p:cNvPicPr/>
          <p:nvPr/>
        </p:nvPicPr>
        <p:blipFill>
          <a:blip r:embed="rId2"/>
          <a:stretch/>
        </p:blipFill>
        <p:spPr>
          <a:xfrm>
            <a:off x="0" y="6242760"/>
            <a:ext cx="12184920" cy="627840"/>
          </a:xfrm>
          <a:prstGeom prst="rect">
            <a:avLst/>
          </a:prstGeom>
          <a:ln w="0">
            <a:noFill/>
          </a:ln>
        </p:spPr>
      </p:pic>
      <p:sp>
        <p:nvSpPr>
          <p:cNvPr id="215" name="Rectangle 7"/>
          <p:cNvSpPr/>
          <p:nvPr/>
        </p:nvSpPr>
        <p:spPr>
          <a:xfrm>
            <a:off x="10868760" y="0"/>
            <a:ext cx="963360" cy="963360"/>
          </a:xfrm>
          <a:prstGeom prst="rect">
            <a:avLst/>
          </a:prstGeom>
          <a:solidFill>
            <a:srgbClr val="9c0000"/>
          </a:solidFill>
          <a:ln w="25560">
            <a:noFill/>
          </a:ln>
        </p:spPr>
        <p:style>
          <a:lnRef idx="0"/>
          <a:fillRef idx="0"/>
          <a:effectRef idx="0"/>
          <a:fontRef idx="minor"/>
        </p:style>
      </p:sp>
      <p:pic>
        <p:nvPicPr>
          <p:cNvPr id="216" name="Picture 10" descr=""/>
          <p:cNvPicPr/>
          <p:nvPr/>
        </p:nvPicPr>
        <p:blipFill>
          <a:blip r:embed="rId3"/>
          <a:stretch/>
        </p:blipFill>
        <p:spPr>
          <a:xfrm>
            <a:off x="10857240" y="-64440"/>
            <a:ext cx="1027440" cy="1027440"/>
          </a:xfrm>
          <a:prstGeom prst="rect">
            <a:avLst/>
          </a:prstGeom>
          <a:ln w="0">
            <a:noFill/>
          </a:ln>
        </p:spPr>
      </p:pic>
      <p:sp>
        <p:nvSpPr>
          <p:cNvPr id="217" name="TextBox 9"/>
          <p:cNvSpPr/>
          <p:nvPr/>
        </p:nvSpPr>
        <p:spPr>
          <a:xfrm>
            <a:off x="185400" y="6362280"/>
            <a:ext cx="468468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Rex Curriculum Resource </a:t>
            </a:r>
            <a:endParaRPr b="0" lang="en-PH" sz="1800" spc="-1" strike="noStrike">
              <a:latin typeface="Arial"/>
            </a:endParaRPr>
          </a:p>
        </p:txBody>
      </p:sp>
      <p:sp>
        <p:nvSpPr>
          <p:cNvPr id="218" name="TextBox 11"/>
          <p:cNvSpPr/>
          <p:nvPr/>
        </p:nvSpPr>
        <p:spPr>
          <a:xfrm>
            <a:off x="9452520" y="6352200"/>
            <a:ext cx="261612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WWW.REX.COM.PH</a:t>
            </a:r>
            <a:endParaRPr b="0" lang="en-PH" sz="1800" spc="-1" strike="noStrike">
              <a:latin typeface="Arial"/>
            </a:endParaRPr>
          </a:p>
        </p:txBody>
      </p:sp>
      <p:sp>
        <p:nvSpPr>
          <p:cNvPr id="21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r>
              <a:rPr b="0" lang="en-PH" sz="4400" spc="-1" strike="noStrike">
                <a:latin typeface="Arial"/>
              </a:rPr>
              <a:t>Click to edit the title text format</a:t>
            </a:r>
            <a:endParaRPr b="0" lang="en-PH" sz="4400" spc="-1" strike="noStrike">
              <a:latin typeface="Arial"/>
            </a:endParaRPr>
          </a:p>
        </p:txBody>
      </p:sp>
      <p:sp>
        <p:nvSpPr>
          <p:cNvPr id="220" name="PlaceHolder 2"/>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3200" spc="-1" strike="noStrike">
                <a:latin typeface="Arial"/>
              </a:rPr>
              <a:t>Click to edit the outline text format</a:t>
            </a:r>
            <a:endParaRPr b="0" lang="en-PH" sz="3200" spc="-1" strike="noStrike">
              <a:latin typeface="Arial"/>
            </a:endParaRPr>
          </a:p>
          <a:p>
            <a:pPr lvl="1" marL="864000" indent="-324000">
              <a:spcBef>
                <a:spcPts val="1134"/>
              </a:spcBef>
              <a:buClr>
                <a:srgbClr val="000000"/>
              </a:buClr>
              <a:buSzPct val="75000"/>
              <a:buFont typeface="Symbol" charset="2"/>
              <a:buChar char=""/>
            </a:pPr>
            <a:r>
              <a:rPr b="0" lang="en-PH" sz="2800" spc="-1" strike="noStrike">
                <a:latin typeface="Arial"/>
              </a:rPr>
              <a:t>Second Outline Level</a:t>
            </a:r>
            <a:endParaRPr b="0" lang="en-PH" sz="2800" spc="-1" strike="noStrike">
              <a:latin typeface="Arial"/>
            </a:endParaRPr>
          </a:p>
          <a:p>
            <a:pPr lvl="2" marL="1296000" indent="-288000">
              <a:spcBef>
                <a:spcPts val="850"/>
              </a:spcBef>
              <a:buClr>
                <a:srgbClr val="000000"/>
              </a:buClr>
              <a:buSzPct val="45000"/>
              <a:buFont typeface="Wingdings" charset="2"/>
              <a:buChar char=""/>
            </a:pPr>
            <a:r>
              <a:rPr b="0" lang="en-PH" sz="2400" spc="-1" strike="noStrike">
                <a:latin typeface="Arial"/>
              </a:rPr>
              <a:t>Third Outline Level</a:t>
            </a:r>
            <a:endParaRPr b="0" lang="en-PH" sz="2400" spc="-1" strike="noStrike">
              <a:latin typeface="Arial"/>
            </a:endParaRPr>
          </a:p>
          <a:p>
            <a:pPr lvl="3" marL="1728000" indent="-216000">
              <a:spcBef>
                <a:spcPts val="567"/>
              </a:spcBef>
              <a:buClr>
                <a:srgbClr val="000000"/>
              </a:buClr>
              <a:buSzPct val="75000"/>
              <a:buFont typeface="Symbol" charset="2"/>
              <a:buChar char=""/>
            </a:pPr>
            <a:r>
              <a:rPr b="0" lang="en-PH" sz="2000" spc="-1" strike="noStrike">
                <a:latin typeface="Arial"/>
              </a:rPr>
              <a:t>Fourth Outline Level</a:t>
            </a:r>
            <a:endParaRPr b="0" lang="en-PH" sz="2000" spc="-1" strike="noStrike">
              <a:latin typeface="Arial"/>
            </a:endParaRPr>
          </a:p>
          <a:p>
            <a:pPr lvl="4" marL="2160000" indent="-216000">
              <a:spcBef>
                <a:spcPts val="283"/>
              </a:spcBef>
              <a:buClr>
                <a:srgbClr val="000000"/>
              </a:buClr>
              <a:buSzPct val="45000"/>
              <a:buFont typeface="Wingdings" charset="2"/>
              <a:buChar char=""/>
            </a:pPr>
            <a:r>
              <a:rPr b="0" lang="en-PH" sz="2000" spc="-1" strike="noStrike">
                <a:latin typeface="Arial"/>
              </a:rPr>
              <a:t>Fifth Outline Level</a:t>
            </a:r>
            <a:endParaRPr b="0" lang="en-PH" sz="2000" spc="-1" strike="noStrike">
              <a:latin typeface="Arial"/>
            </a:endParaRPr>
          </a:p>
          <a:p>
            <a:pPr lvl="5" marL="2592000" indent="-216000">
              <a:spcBef>
                <a:spcPts val="283"/>
              </a:spcBef>
              <a:buClr>
                <a:srgbClr val="000000"/>
              </a:buClr>
              <a:buSzPct val="45000"/>
              <a:buFont typeface="Wingdings" charset="2"/>
              <a:buChar char=""/>
            </a:pPr>
            <a:r>
              <a:rPr b="0" lang="en-PH" sz="2000" spc="-1" strike="noStrike">
                <a:latin typeface="Arial"/>
              </a:rPr>
              <a:t>Sixth Outline Level</a:t>
            </a:r>
            <a:endParaRPr b="0" lang="en-PH" sz="2000" spc="-1" strike="noStrike">
              <a:latin typeface="Arial"/>
            </a:endParaRPr>
          </a:p>
          <a:p>
            <a:pPr lvl="6" marL="3024000" indent="-216000">
              <a:spcBef>
                <a:spcPts val="283"/>
              </a:spcBef>
              <a:buClr>
                <a:srgbClr val="000000"/>
              </a:buClr>
              <a:buSzPct val="45000"/>
              <a:buFont typeface="Wingdings" charset="2"/>
              <a:buChar char=""/>
            </a:pPr>
            <a:r>
              <a:rPr b="0" lang="en-PH" sz="2000" spc="-1" strike="noStrike">
                <a:latin typeface="Arial"/>
              </a:rPr>
              <a:t>Seventh Outline Level</a:t>
            </a:r>
            <a:endParaRPr b="0" lang="en-PH"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 id="2147483723" r:id="rId13"/>
    <p:sldLayoutId id="2147483724" r:id="rId14"/>
    <p:sldLayoutId id="2147483725" r:id="rId15"/>
  </p:sldLayoutIdLst>
</p:sldMaster>
</file>

<file path=ppt/slideMasters/slideMaster7.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257" name="New REX Education Mission Logo V.png" descr="New REX Education Mission Logo V.png"/>
          <p:cNvPicPr/>
          <p:nvPr/>
        </p:nvPicPr>
        <p:blipFill>
          <a:blip r:embed="rId2"/>
          <a:stretch/>
        </p:blipFill>
        <p:spPr>
          <a:xfrm>
            <a:off x="2755800" y="1508760"/>
            <a:ext cx="6609240" cy="3377520"/>
          </a:xfrm>
          <a:prstGeom prst="rect">
            <a:avLst/>
          </a:prstGeom>
          <a:ln w="12600">
            <a:noFill/>
          </a:ln>
        </p:spPr>
      </p:pic>
      <p:sp>
        <p:nvSpPr>
          <p:cNvPr id="25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r>
              <a:rPr b="0" lang="en-PH" sz="4400" spc="-1" strike="noStrike">
                <a:latin typeface="Arial"/>
              </a:rPr>
              <a:t>Click to edit the title text format</a:t>
            </a:r>
            <a:endParaRPr b="0" lang="en-PH" sz="4400" spc="-1" strike="noStrike">
              <a:latin typeface="Arial"/>
            </a:endParaRPr>
          </a:p>
        </p:txBody>
      </p:sp>
      <p:sp>
        <p:nvSpPr>
          <p:cNvPr id="259" name="PlaceHolder 2"/>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3200" spc="-1" strike="noStrike">
                <a:latin typeface="Arial"/>
              </a:rPr>
              <a:t>Click to edit the outline text format</a:t>
            </a:r>
            <a:endParaRPr b="0" lang="en-PH" sz="3200" spc="-1" strike="noStrike">
              <a:latin typeface="Arial"/>
            </a:endParaRPr>
          </a:p>
          <a:p>
            <a:pPr lvl="1" marL="864000" indent="-324000">
              <a:spcBef>
                <a:spcPts val="1134"/>
              </a:spcBef>
              <a:buClr>
                <a:srgbClr val="000000"/>
              </a:buClr>
              <a:buSzPct val="75000"/>
              <a:buFont typeface="Symbol" charset="2"/>
              <a:buChar char=""/>
            </a:pPr>
            <a:r>
              <a:rPr b="0" lang="en-PH" sz="2800" spc="-1" strike="noStrike">
                <a:latin typeface="Arial"/>
              </a:rPr>
              <a:t>Second Outline Level</a:t>
            </a:r>
            <a:endParaRPr b="0" lang="en-PH" sz="2800" spc="-1" strike="noStrike">
              <a:latin typeface="Arial"/>
            </a:endParaRPr>
          </a:p>
          <a:p>
            <a:pPr lvl="2" marL="1296000" indent="-288000">
              <a:spcBef>
                <a:spcPts val="850"/>
              </a:spcBef>
              <a:buClr>
                <a:srgbClr val="000000"/>
              </a:buClr>
              <a:buSzPct val="45000"/>
              <a:buFont typeface="Wingdings" charset="2"/>
              <a:buChar char=""/>
            </a:pPr>
            <a:r>
              <a:rPr b="0" lang="en-PH" sz="2400" spc="-1" strike="noStrike">
                <a:latin typeface="Arial"/>
              </a:rPr>
              <a:t>Third Outline Level</a:t>
            </a:r>
            <a:endParaRPr b="0" lang="en-PH" sz="2400" spc="-1" strike="noStrike">
              <a:latin typeface="Arial"/>
            </a:endParaRPr>
          </a:p>
          <a:p>
            <a:pPr lvl="3" marL="1728000" indent="-216000">
              <a:spcBef>
                <a:spcPts val="567"/>
              </a:spcBef>
              <a:buClr>
                <a:srgbClr val="000000"/>
              </a:buClr>
              <a:buSzPct val="75000"/>
              <a:buFont typeface="Symbol" charset="2"/>
              <a:buChar char=""/>
            </a:pPr>
            <a:r>
              <a:rPr b="0" lang="en-PH" sz="2000" spc="-1" strike="noStrike">
                <a:latin typeface="Arial"/>
              </a:rPr>
              <a:t>Fourth Outline Level</a:t>
            </a:r>
            <a:endParaRPr b="0" lang="en-PH" sz="2000" spc="-1" strike="noStrike">
              <a:latin typeface="Arial"/>
            </a:endParaRPr>
          </a:p>
          <a:p>
            <a:pPr lvl="4" marL="2160000" indent="-216000">
              <a:spcBef>
                <a:spcPts val="283"/>
              </a:spcBef>
              <a:buClr>
                <a:srgbClr val="000000"/>
              </a:buClr>
              <a:buSzPct val="45000"/>
              <a:buFont typeface="Wingdings" charset="2"/>
              <a:buChar char=""/>
            </a:pPr>
            <a:r>
              <a:rPr b="0" lang="en-PH" sz="2000" spc="-1" strike="noStrike">
                <a:latin typeface="Arial"/>
              </a:rPr>
              <a:t>Fifth Outline Level</a:t>
            </a:r>
            <a:endParaRPr b="0" lang="en-PH" sz="2000" spc="-1" strike="noStrike">
              <a:latin typeface="Arial"/>
            </a:endParaRPr>
          </a:p>
          <a:p>
            <a:pPr lvl="5" marL="2592000" indent="-216000">
              <a:spcBef>
                <a:spcPts val="283"/>
              </a:spcBef>
              <a:buClr>
                <a:srgbClr val="000000"/>
              </a:buClr>
              <a:buSzPct val="45000"/>
              <a:buFont typeface="Wingdings" charset="2"/>
              <a:buChar char=""/>
            </a:pPr>
            <a:r>
              <a:rPr b="0" lang="en-PH" sz="2000" spc="-1" strike="noStrike">
                <a:latin typeface="Arial"/>
              </a:rPr>
              <a:t>Sixth Outline Level</a:t>
            </a:r>
            <a:endParaRPr b="0" lang="en-PH" sz="2000" spc="-1" strike="noStrike">
              <a:latin typeface="Arial"/>
            </a:endParaRPr>
          </a:p>
          <a:p>
            <a:pPr lvl="6" marL="3024000" indent="-216000">
              <a:spcBef>
                <a:spcPts val="283"/>
              </a:spcBef>
              <a:buClr>
                <a:srgbClr val="000000"/>
              </a:buClr>
              <a:buSzPct val="45000"/>
              <a:buFont typeface="Wingdings" charset="2"/>
              <a:buChar char=""/>
            </a:pPr>
            <a:r>
              <a:rPr b="0" lang="en-PH" sz="2000" spc="-1" strike="noStrike">
                <a:latin typeface="Arial"/>
              </a:rPr>
              <a:t>Seventh Outline Level</a:t>
            </a:r>
            <a:endParaRPr b="0" lang="en-PH"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 id="2147483737" r:id="rId13"/>
    <p:sldLayoutId id="2147483738" r:id="rId14"/>
  </p:sldLayoutIdLst>
</p:sldMaster>
</file>

<file path=ppt/slides/_rels/slide1.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10.xml.rels><?xml version="1.0" encoding="UTF-8"?>
<Relationships xmlns="http://schemas.openxmlformats.org/package/2006/relationships"><Relationship Id="rId1" Type="http://schemas.openxmlformats.org/officeDocument/2006/relationships/slideLayout" Target="../slideLayouts/slideLayout73.xml"/>
</Relationships>
</file>

<file path=ppt/slides/_rels/slide2.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3.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4.xml.rels><?xml version="1.0" encoding="UTF-8"?>
<Relationships xmlns="http://schemas.openxmlformats.org/package/2006/relationships"><Relationship Id="rId1" Type="http://schemas.openxmlformats.org/officeDocument/2006/relationships/slideLayout" Target="../slideLayouts/slideLayout25.xml"/>
</Relationships>
</file>

<file path=ppt/slides/_rels/slide5.xml.rels><?xml version="1.0" encoding="UTF-8"?>
<Relationships xmlns="http://schemas.openxmlformats.org/package/2006/relationships"><Relationship Id="rId1" Type="http://schemas.openxmlformats.org/officeDocument/2006/relationships/slideLayout" Target="../slideLayouts/slideLayout25.xml"/>
</Relationships>
</file>

<file path=ppt/slides/_rels/slide6.xml.rels><?xml version="1.0" encoding="UTF-8"?>
<Relationships xmlns="http://schemas.openxmlformats.org/package/2006/relationships"><Relationship Id="rId1" Type="http://schemas.openxmlformats.org/officeDocument/2006/relationships/slideLayout" Target="../slideLayouts/slideLayout37.xml"/>
</Relationships>
</file>

<file path=ppt/slides/_rels/slide7.xml.rels><?xml version="1.0" encoding="UTF-8"?>
<Relationships xmlns="http://schemas.openxmlformats.org/package/2006/relationships"><Relationship Id="rId1" Type="http://schemas.openxmlformats.org/officeDocument/2006/relationships/slideLayout" Target="../slideLayouts/slideLayout49.xml"/>
</Relationships>
</file>

<file path=ppt/slides/_rels/slide8.xml.rels><?xml version="1.0" encoding="UTF-8"?>
<Relationships xmlns="http://schemas.openxmlformats.org/package/2006/relationships"><Relationship Id="rId1" Type="http://schemas.openxmlformats.org/officeDocument/2006/relationships/image" Target="../media/image14.png"/><Relationship Id="rId2" Type="http://schemas.openxmlformats.org/officeDocument/2006/relationships/slideLayout" Target="../slideLayouts/slideLayout37.xml"/>
</Relationships>
</file>

<file path=ppt/slides/_rels/slide9.xml.rels><?xml version="1.0" encoding="UTF-8"?>
<Relationships xmlns="http://schemas.openxmlformats.org/package/2006/relationships"><Relationship Id="rId1" Type="http://schemas.openxmlformats.org/officeDocument/2006/relationships/slideLayout" Target="../slideLayouts/slideLayout61.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96" name="TextBox 8"/>
          <p:cNvSpPr/>
          <p:nvPr/>
        </p:nvSpPr>
        <p:spPr>
          <a:xfrm>
            <a:off x="3961440" y="2665080"/>
            <a:ext cx="7918560" cy="118692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buNone/>
            </a:pPr>
            <a:r>
              <a:rPr b="1" lang="en-US" sz="3600" spc="-1" strike="noStrike">
                <a:solidFill>
                  <a:srgbClr val="ffffff"/>
                </a:solidFill>
                <a:latin typeface="Lato"/>
                <a:ea typeface="PingFang SC"/>
              </a:rPr>
              <a:t>Useful and Harmful Effects of the Changes in Matter</a:t>
            </a:r>
            <a:endParaRPr b="0" lang="en-PH" sz="3600" spc="-1" strike="noStrike">
              <a:latin typeface="Arial"/>
            </a:endParaRPr>
          </a:p>
        </p:txBody>
      </p:sp>
    </p:spTree>
  </p:cSld>
  <mc:AlternateContent>
    <mc:Choice Requires="p14">
      <p:transition spd="slow" p14:dur="2000"/>
    </mc:Choice>
    <mc:Fallback>
      <p:transition spd="slow"/>
    </mc:Fallback>
  </mc:AlternateContent>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97" name=""/>
          <p:cNvSpPr txBox="1"/>
          <p:nvPr/>
        </p:nvSpPr>
        <p:spPr>
          <a:xfrm>
            <a:off x="540000" y="2520000"/>
            <a:ext cx="10800000" cy="2340000"/>
          </a:xfrm>
          <a:prstGeom prst="rect">
            <a:avLst/>
          </a:prstGeom>
          <a:noFill/>
          <a:ln w="0">
            <a:noFill/>
          </a:ln>
        </p:spPr>
        <p:txBody>
          <a:bodyPr lIns="90000" rIns="90000" tIns="45000" bIns="45000" anchor="t">
            <a:noAutofit/>
          </a:bodyPr>
          <a:p>
            <a:endParaRPr b="0" lang="en-PH" sz="1800" spc="-1" strike="noStrike">
              <a:latin typeface="Arial"/>
            </a:endParaRPr>
          </a:p>
          <a:p>
            <a:r>
              <a:rPr b="1" lang="en-PH" sz="1800" spc="-1" strike="noStrike">
                <a:latin typeface="Lato"/>
              </a:rPr>
              <a:t>	</a:t>
            </a:r>
            <a:r>
              <a:rPr b="1" lang="en-PH" sz="1800" spc="-1" strike="noStrike">
                <a:latin typeface="Lato"/>
              </a:rPr>
              <a:t>Changes</a:t>
            </a:r>
            <a:r>
              <a:rPr b="0" lang="en-PH" sz="1800" spc="-1" strike="noStrike">
                <a:latin typeface="Lato"/>
              </a:rPr>
              <a:t> are beneficial or useful if there are positive effects or value and harmful if the effects are hazardous or toxic.</a:t>
            </a:r>
            <a:br/>
            <a:br/>
            <a:r>
              <a:rPr b="1" lang="en-PH" sz="1800" spc="-1" strike="noStrike">
                <a:latin typeface="Lato"/>
              </a:rPr>
              <a:t>Examples:</a:t>
            </a:r>
            <a:endParaRPr b="0" lang="en-PH" sz="1800" spc="-1" strike="noStrike">
              <a:latin typeface="Arial"/>
            </a:endParaRPr>
          </a:p>
          <a:p>
            <a:r>
              <a:rPr b="0" lang="en-PH" sz="1800" spc="-1" strike="noStrike">
                <a:latin typeface="Lato"/>
              </a:rPr>
              <a:t>	</a:t>
            </a:r>
            <a:r>
              <a:rPr b="0" lang="en-PH" sz="1800" spc="-1" strike="noStrike">
                <a:latin typeface="Lato"/>
              </a:rPr>
              <a:t>The rotten kamias can be used as a cleaning agent instead of using those with chemical contents.  </a:t>
            </a:r>
            <a:r>
              <a:rPr b="1" lang="en-PH" sz="1800" spc="-1" strike="noStrike">
                <a:latin typeface="Lato"/>
              </a:rPr>
              <a:t>Heating</a:t>
            </a:r>
            <a:r>
              <a:rPr b="0" lang="en-PH" sz="1800" spc="-1" strike="noStrike">
                <a:latin typeface="Lato"/>
              </a:rPr>
              <a:t> is an example of a chemical change that is useful in cooking.</a:t>
            </a:r>
            <a:endParaRPr b="0" lang="en-PH" sz="1800" spc="-1" strike="noStrike">
              <a:latin typeface="Arial"/>
            </a:endParaRPr>
          </a:p>
        </p:txBody>
      </p:sp>
      <p:sp>
        <p:nvSpPr>
          <p:cNvPr id="298" name=""/>
          <p:cNvSpPr/>
          <p:nvPr/>
        </p:nvSpPr>
        <p:spPr>
          <a:xfrm>
            <a:off x="1305720" y="576000"/>
            <a:ext cx="9580680" cy="900000"/>
          </a:xfrm>
          <a:prstGeom prst="rect">
            <a:avLst/>
          </a:prstGeom>
          <a:noFill/>
          <a:ln w="0">
            <a:noFill/>
          </a:ln>
        </p:spPr>
        <p:style>
          <a:lnRef idx="0"/>
          <a:fillRef idx="0"/>
          <a:effectRef idx="0"/>
          <a:fontRef idx="minor"/>
        </p:style>
        <p:txBody>
          <a:bodyPr lIns="90000" rIns="90000" tIns="45000" bIns="45000" anchor="t">
            <a:noAutofit/>
          </a:bodyPr>
          <a:p>
            <a:pPr algn="ctr">
              <a:lnSpc>
                <a:spcPct val="100000"/>
              </a:lnSpc>
              <a:buNone/>
            </a:pPr>
            <a:r>
              <a:rPr b="1" lang="en-US" sz="3000" spc="-1" strike="noStrike">
                <a:solidFill>
                  <a:srgbClr val="000000"/>
                </a:solidFill>
                <a:latin typeface="Lato"/>
                <a:ea typeface="PingFang SC"/>
              </a:rPr>
              <a:t>Useful and Harmful Effects of the Changes in Matter </a:t>
            </a:r>
            <a:endParaRPr b="0" lang="en-PH" sz="3000" spc="-1" strike="noStrike">
              <a:latin typeface="Lato"/>
            </a:endParaRPr>
          </a:p>
        </p:txBody>
      </p:sp>
    </p:spTree>
  </p:cSld>
  <mc:AlternateContent>
    <mc:Choice Requires="p14">
      <p:transition spd="slow" p14:dur="2000"/>
    </mc:Choice>
    <mc:Fallback>
      <p:transition spd="slow"/>
    </mc:Fallback>
  </mc:AlternateContent>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99" name="PlaceHolder 1"/>
          <p:cNvSpPr>
            <a:spLocks noGrp="1"/>
          </p:cNvSpPr>
          <p:nvPr>
            <p:ph/>
          </p:nvPr>
        </p:nvSpPr>
        <p:spPr>
          <a:xfrm>
            <a:off x="459000" y="2160000"/>
            <a:ext cx="11273760" cy="3960000"/>
          </a:xfrm>
          <a:prstGeom prst="rect">
            <a:avLst/>
          </a:prstGeom>
          <a:noFill/>
          <a:ln w="0">
            <a:noFill/>
          </a:ln>
        </p:spPr>
        <p:txBody>
          <a:bodyPr lIns="90000" rIns="90000" tIns="45000" bIns="45000" anchor="t">
            <a:noAutofit/>
          </a:bodyPr>
          <a:p>
            <a:pPr>
              <a:lnSpc>
                <a:spcPct val="100000"/>
              </a:lnSpc>
              <a:spcBef>
                <a:spcPts val="1417"/>
              </a:spcBef>
              <a:buNone/>
            </a:pPr>
            <a:r>
              <a:rPr b="0" lang="en-PH" sz="1800" spc="-1" strike="noStrike">
                <a:latin typeface="Lato"/>
              </a:rPr>
              <a:t> </a:t>
            </a:r>
            <a:r>
              <a:rPr b="0" lang="en-PH" sz="1800" spc="-1" strike="noStrike">
                <a:latin typeface="Lato"/>
              </a:rPr>
              <a:t>	</a:t>
            </a:r>
            <a:r>
              <a:rPr b="0" lang="en-PH" sz="1800" spc="-1" strike="noStrike">
                <a:latin typeface="Lato"/>
              </a:rPr>
              <a:t>In contrast, these physical and chemical changes can be </a:t>
            </a:r>
            <a:r>
              <a:rPr b="1" lang="en-PH" sz="1800" spc="-1" strike="noStrike">
                <a:latin typeface="Lato"/>
              </a:rPr>
              <a:t>harmful</a:t>
            </a:r>
            <a:r>
              <a:rPr b="0" lang="en-PH" sz="1800" spc="-1" strike="noStrike">
                <a:latin typeface="Lato"/>
              </a:rPr>
              <a:t> to the environment and even to one’s health. </a:t>
            </a:r>
            <a:endParaRPr b="0" lang="en-PH" sz="1800" spc="-1" strike="noStrike">
              <a:latin typeface="Lato"/>
            </a:endParaRPr>
          </a:p>
          <a:p>
            <a:pPr>
              <a:lnSpc>
                <a:spcPct val="100000"/>
              </a:lnSpc>
              <a:buNone/>
            </a:pPr>
            <a:r>
              <a:rPr b="0" lang="en-PH" sz="1800" spc="-1" strike="noStrike">
                <a:latin typeface="Lato"/>
              </a:rPr>
              <a:t> </a:t>
            </a:r>
            <a:r>
              <a:rPr b="0" lang="en-PH" sz="1800" spc="-1" strike="noStrike">
                <a:latin typeface="Lato"/>
              </a:rPr>
              <a:t>	</a:t>
            </a:r>
            <a:r>
              <a:rPr b="0" lang="en-PH" sz="1800" spc="-1" strike="noStrike">
                <a:latin typeface="Lato"/>
              </a:rPr>
              <a:t>	</a:t>
            </a:r>
            <a:r>
              <a:rPr b="1" lang="en-PH" sz="1800" spc="-1" strike="noStrike">
                <a:latin typeface="Lato"/>
              </a:rPr>
              <a:t>Example:</a:t>
            </a:r>
            <a:r>
              <a:rPr b="0" lang="en-PH" sz="1800" spc="-1" strike="noStrike">
                <a:latin typeface="Lato"/>
              </a:rPr>
              <a:t> </a:t>
            </a:r>
            <a:endParaRPr b="0" lang="en-PH" sz="1800" spc="-1" strike="noStrike">
              <a:latin typeface="Lato"/>
            </a:endParaRPr>
          </a:p>
          <a:p>
            <a:pPr lvl="2" marL="1296000" indent="-288000">
              <a:lnSpc>
                <a:spcPct val="100000"/>
              </a:lnSpc>
              <a:spcBef>
                <a:spcPts val="850"/>
              </a:spcBef>
              <a:buClr>
                <a:srgbClr val="000000"/>
              </a:buClr>
              <a:buSzPct val="45000"/>
              <a:buFont typeface="Wingdings" charset="2"/>
              <a:buChar char=""/>
            </a:pPr>
            <a:r>
              <a:rPr b="0" lang="en-PH" sz="1800" spc="-1" strike="noStrike">
                <a:latin typeface="Lato"/>
              </a:rPr>
              <a:t>Spoiling of food is a chemical change that is harmful to one’s health. </a:t>
            </a:r>
            <a:endParaRPr b="0" lang="en-PH" sz="1800" spc="-1" strike="noStrike">
              <a:latin typeface="Lato"/>
            </a:endParaRPr>
          </a:p>
          <a:p>
            <a:pPr lvl="2" marL="1296000" indent="-288000">
              <a:lnSpc>
                <a:spcPct val="100000"/>
              </a:lnSpc>
              <a:spcBef>
                <a:spcPts val="850"/>
              </a:spcBef>
              <a:buClr>
                <a:srgbClr val="000000"/>
              </a:buClr>
              <a:buSzPct val="45000"/>
              <a:buFont typeface="Wingdings" charset="2"/>
              <a:buChar char=""/>
            </a:pPr>
            <a:r>
              <a:rPr b="0" lang="en-PH" sz="1800" spc="-1" strike="noStrike">
                <a:latin typeface="Lato"/>
              </a:rPr>
              <a:t>The smell of the burning and decaying garbage may lead to sickness when inhaled. </a:t>
            </a:r>
            <a:endParaRPr b="0" lang="en-PH" sz="1800" spc="-1" strike="noStrike">
              <a:latin typeface="Lato"/>
            </a:endParaRPr>
          </a:p>
          <a:p>
            <a:pPr lvl="2" marL="1296000" indent="-288000">
              <a:lnSpc>
                <a:spcPct val="100000"/>
              </a:lnSpc>
              <a:spcBef>
                <a:spcPts val="850"/>
              </a:spcBef>
              <a:buClr>
                <a:srgbClr val="000000"/>
              </a:buClr>
              <a:buSzPct val="45000"/>
              <a:buFont typeface="Wingdings" charset="2"/>
              <a:buChar char=""/>
            </a:pPr>
            <a:r>
              <a:rPr b="0" lang="en-PH" sz="1800" spc="-1" strike="noStrike">
                <a:latin typeface="Lato"/>
              </a:rPr>
              <a:t>The movement of air and water that carry toxic substances.</a:t>
            </a:r>
            <a:endParaRPr b="0" lang="en-PH" sz="1800" spc="-1" strike="noStrike">
              <a:latin typeface="Lato"/>
            </a:endParaRPr>
          </a:p>
          <a:p>
            <a:pPr>
              <a:lnSpc>
                <a:spcPct val="100000"/>
              </a:lnSpc>
              <a:spcBef>
                <a:spcPts val="1417"/>
              </a:spcBef>
              <a:buNone/>
            </a:pPr>
            <a:r>
              <a:rPr b="1" lang="en-PH" sz="1800" spc="-1" strike="noStrike">
                <a:latin typeface="Lato"/>
              </a:rPr>
              <a:t> </a:t>
            </a:r>
            <a:r>
              <a:rPr b="1" lang="en-PH" sz="1800" spc="-1" strike="noStrike">
                <a:latin typeface="Lato"/>
              </a:rPr>
              <a:t>	</a:t>
            </a:r>
            <a:r>
              <a:rPr b="1" lang="en-PH" sz="1800" spc="-1" strike="noStrike">
                <a:latin typeface="Lato"/>
              </a:rPr>
              <a:t>Pollution </a:t>
            </a:r>
            <a:r>
              <a:rPr b="0" lang="en-PH" sz="1800" spc="-1" strike="noStrike">
                <a:latin typeface="Lato"/>
              </a:rPr>
              <a:t>-</a:t>
            </a:r>
            <a:r>
              <a:rPr b="1" lang="en-PH" sz="1800" spc="-1" strike="noStrike">
                <a:latin typeface="Lato"/>
              </a:rPr>
              <a:t> </a:t>
            </a:r>
            <a:r>
              <a:rPr b="0" lang="en-PH" sz="1800" spc="-1" strike="noStrike">
                <a:latin typeface="Lato"/>
              </a:rPr>
              <a:t>is the mixing of unwanted materials into the environment.</a:t>
            </a:r>
            <a:endParaRPr b="0" lang="en-PH" sz="1800" spc="-1" strike="noStrike">
              <a:latin typeface="Lato"/>
            </a:endParaRPr>
          </a:p>
          <a:p>
            <a:pPr>
              <a:lnSpc>
                <a:spcPct val="100000"/>
              </a:lnSpc>
              <a:spcBef>
                <a:spcPts val="1417"/>
              </a:spcBef>
              <a:buNone/>
            </a:pPr>
            <a:r>
              <a:rPr b="1" lang="en-PH" sz="1800" spc="-1" strike="noStrike">
                <a:latin typeface="Lato"/>
              </a:rPr>
              <a:t> </a:t>
            </a:r>
            <a:r>
              <a:rPr b="1" lang="en-PH" sz="1800" spc="-1" strike="noStrike">
                <a:latin typeface="Lato"/>
              </a:rPr>
              <a:t>	</a:t>
            </a:r>
            <a:r>
              <a:rPr b="1" lang="en-PH" sz="1800" spc="-1" strike="noStrike">
                <a:latin typeface="Lato"/>
              </a:rPr>
              <a:t>	</a:t>
            </a:r>
            <a:r>
              <a:rPr b="1" lang="en-PH" sz="1800" spc="-1" strike="noStrike">
                <a:latin typeface="Lato"/>
              </a:rPr>
              <a:t>	</a:t>
            </a:r>
            <a:r>
              <a:rPr b="1" lang="en-PH" sz="1800" spc="-1" strike="noStrike">
                <a:latin typeface="Lato"/>
              </a:rPr>
              <a:t>	</a:t>
            </a:r>
            <a:r>
              <a:rPr b="1" lang="en-PH" sz="1800" spc="-1" strike="noStrike">
                <a:latin typeface="Lato"/>
              </a:rPr>
              <a:t>Three types of Pollution:</a:t>
            </a:r>
            <a:endParaRPr b="0" lang="en-PH" sz="1800" spc="-1" strike="noStrike">
              <a:latin typeface="Lato"/>
            </a:endParaRPr>
          </a:p>
          <a:p>
            <a:pPr>
              <a:lnSpc>
                <a:spcPct val="100000"/>
              </a:lnSpc>
              <a:spcBef>
                <a:spcPts val="1417"/>
              </a:spcBef>
              <a:buNone/>
            </a:pPr>
            <a:r>
              <a:rPr b="0" lang="en-PH" sz="1800" spc="-1" strike="noStrike">
                <a:latin typeface="Lato"/>
              </a:rPr>
              <a:t> </a:t>
            </a:r>
            <a:r>
              <a:rPr b="0" lang="en-PH" sz="1800" spc="-1" strike="noStrike">
                <a:latin typeface="Lato"/>
              </a:rPr>
              <a:t>	</a:t>
            </a:r>
            <a:r>
              <a:rPr b="0" lang="en-PH" sz="1800" spc="-1" strike="noStrike">
                <a:latin typeface="Lato"/>
              </a:rPr>
              <a:t>	</a:t>
            </a:r>
            <a:r>
              <a:rPr b="0" lang="en-PH" sz="1800" spc="-1" strike="noStrike">
                <a:latin typeface="Lato"/>
              </a:rPr>
              <a:t>	</a:t>
            </a:r>
            <a:r>
              <a:rPr b="0" lang="en-PH" sz="1800" spc="-1" strike="noStrike">
                <a:latin typeface="Lato"/>
              </a:rPr>
              <a:t>	</a:t>
            </a:r>
            <a:r>
              <a:rPr b="0" lang="en-PH" sz="1800" spc="-1" strike="noStrike">
                <a:latin typeface="Lato"/>
              </a:rPr>
              <a:t>	</a:t>
            </a:r>
            <a:r>
              <a:rPr b="0" lang="en-PH" sz="1800" spc="-1" strike="noStrike">
                <a:latin typeface="Lato"/>
              </a:rPr>
              <a:t>Land Pollution </a:t>
            </a:r>
            <a:br/>
            <a:r>
              <a:rPr b="0" lang="en-PH" sz="1800" spc="-1" strike="noStrike">
                <a:latin typeface="Lato"/>
              </a:rPr>
              <a:t>	</a:t>
            </a:r>
            <a:r>
              <a:rPr b="0" lang="en-PH" sz="1800" spc="-1" strike="noStrike">
                <a:latin typeface="Lato"/>
              </a:rPr>
              <a:t>	</a:t>
            </a:r>
            <a:r>
              <a:rPr b="0" lang="en-PH" sz="1800" spc="-1" strike="noStrike">
                <a:latin typeface="Lato"/>
              </a:rPr>
              <a:t>	</a:t>
            </a:r>
            <a:r>
              <a:rPr b="0" lang="en-PH" sz="1800" spc="-1" strike="noStrike">
                <a:latin typeface="Lato"/>
              </a:rPr>
              <a:t>	</a:t>
            </a:r>
            <a:r>
              <a:rPr b="0" lang="en-PH" sz="1800" spc="-1" strike="noStrike">
                <a:latin typeface="Lato"/>
              </a:rPr>
              <a:t>	</a:t>
            </a:r>
            <a:r>
              <a:rPr b="0" lang="en-PH" sz="1800" spc="-1" strike="noStrike">
                <a:latin typeface="Lato"/>
              </a:rPr>
              <a:t>Water Pollution </a:t>
            </a:r>
            <a:br/>
            <a:r>
              <a:rPr b="0" lang="en-PH" sz="1800" spc="-1" strike="noStrike">
                <a:latin typeface="Lato"/>
              </a:rPr>
              <a:t>	</a:t>
            </a:r>
            <a:r>
              <a:rPr b="0" lang="en-PH" sz="1800" spc="-1" strike="noStrike">
                <a:latin typeface="Lato"/>
              </a:rPr>
              <a:t>	</a:t>
            </a:r>
            <a:r>
              <a:rPr b="0" lang="en-PH" sz="1800" spc="-1" strike="noStrike">
                <a:latin typeface="Lato"/>
              </a:rPr>
              <a:t>	</a:t>
            </a:r>
            <a:r>
              <a:rPr b="0" lang="en-PH" sz="1800" spc="-1" strike="noStrike">
                <a:latin typeface="Lato"/>
              </a:rPr>
              <a:t>	</a:t>
            </a:r>
            <a:r>
              <a:rPr b="0" lang="en-PH" sz="1800" spc="-1" strike="noStrike">
                <a:latin typeface="Lato"/>
              </a:rPr>
              <a:t>	</a:t>
            </a:r>
            <a:r>
              <a:rPr b="0" lang="en-PH" sz="1800" spc="-1" strike="noStrike">
                <a:latin typeface="Lato"/>
              </a:rPr>
              <a:t>Air Pollution</a:t>
            </a:r>
            <a:endParaRPr b="0" lang="en-PH" sz="1800" spc="-1" strike="noStrike">
              <a:latin typeface="Lato"/>
            </a:endParaRPr>
          </a:p>
        </p:txBody>
      </p:sp>
      <p:sp>
        <p:nvSpPr>
          <p:cNvPr id="300" name=""/>
          <p:cNvSpPr/>
          <p:nvPr/>
        </p:nvSpPr>
        <p:spPr>
          <a:xfrm>
            <a:off x="720000" y="360000"/>
            <a:ext cx="9175320" cy="715320"/>
          </a:xfrm>
          <a:prstGeom prst="rect">
            <a:avLst/>
          </a:prstGeom>
          <a:noFill/>
          <a:ln w="0">
            <a:noFill/>
          </a:ln>
        </p:spPr>
        <p:style>
          <a:lnRef idx="0"/>
          <a:fillRef idx="0"/>
          <a:effectRef idx="0"/>
          <a:fontRef idx="minor"/>
        </p:style>
      </p:sp>
      <p:sp>
        <p:nvSpPr>
          <p:cNvPr id="301" name=""/>
          <p:cNvSpPr/>
          <p:nvPr/>
        </p:nvSpPr>
        <p:spPr>
          <a:xfrm>
            <a:off x="1305720" y="720000"/>
            <a:ext cx="9580680" cy="900000"/>
          </a:xfrm>
          <a:prstGeom prst="rect">
            <a:avLst/>
          </a:prstGeom>
          <a:noFill/>
          <a:ln w="0">
            <a:noFill/>
          </a:ln>
        </p:spPr>
        <p:style>
          <a:lnRef idx="0"/>
          <a:fillRef idx="0"/>
          <a:effectRef idx="0"/>
          <a:fontRef idx="minor"/>
        </p:style>
        <p:txBody>
          <a:bodyPr lIns="90000" rIns="90000" tIns="45000" bIns="45000" anchor="t">
            <a:noAutofit/>
          </a:bodyPr>
          <a:p>
            <a:pPr algn="ctr">
              <a:lnSpc>
                <a:spcPct val="100000"/>
              </a:lnSpc>
              <a:buNone/>
            </a:pPr>
            <a:r>
              <a:rPr b="1" lang="en-US" sz="3000" spc="-1" strike="noStrike">
                <a:solidFill>
                  <a:srgbClr val="000000"/>
                </a:solidFill>
                <a:latin typeface="Lato"/>
                <a:ea typeface="PingFang SC"/>
              </a:rPr>
              <a:t>Useful and Harmful Effects of the Changes in Matter </a:t>
            </a:r>
            <a:endParaRPr b="0" lang="en-PH" sz="3000" spc="-1" strike="noStrike">
              <a:latin typeface="Lato"/>
            </a:endParaRPr>
          </a:p>
        </p:txBody>
      </p:sp>
    </p:spTree>
  </p:cSld>
  <mc:AlternateContent>
    <mc:Choice Requires="p14">
      <p:transition spd="slow" p14:dur="2000"/>
    </mc:Choice>
    <mc:Fallback>
      <p:transition spd="slow"/>
    </mc:Fallback>
  </mc:AlternateContent>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02" name=""/>
          <p:cNvSpPr txBox="1"/>
          <p:nvPr/>
        </p:nvSpPr>
        <p:spPr>
          <a:xfrm>
            <a:off x="425880" y="2340000"/>
            <a:ext cx="11340000" cy="2940480"/>
          </a:xfrm>
          <a:prstGeom prst="rect">
            <a:avLst/>
          </a:prstGeom>
          <a:noFill/>
          <a:ln w="0">
            <a:noFill/>
          </a:ln>
        </p:spPr>
        <p:txBody>
          <a:bodyPr lIns="90000" rIns="90000" tIns="45000" bIns="45000" anchor="t">
            <a:noAutofit/>
          </a:bodyPr>
          <a:p>
            <a:r>
              <a:rPr b="1" lang="en-PH" sz="1800" spc="-1" strike="noStrike">
                <a:latin typeface="Lato"/>
              </a:rPr>
              <a:t>Land pollution</a:t>
            </a:r>
            <a:r>
              <a:rPr b="0" lang="en-PH" sz="1800" spc="-1" strike="noStrike">
                <a:latin typeface="Lato"/>
              </a:rPr>
              <a:t> - Happens when materials are added to the land, which makes it harmful or less productive.</a:t>
            </a:r>
            <a:endParaRPr b="0" lang="en-PH" sz="1800" spc="-1" strike="noStrike">
              <a:latin typeface="Arial"/>
            </a:endParaRPr>
          </a:p>
          <a:p>
            <a:r>
              <a:rPr b="1" lang="en-PH" sz="1800" spc="-1" strike="noStrike">
                <a:latin typeface="Lato"/>
              </a:rPr>
              <a:t>	</a:t>
            </a:r>
            <a:r>
              <a:rPr b="1" lang="en-PH" sz="1800" spc="-1" strike="noStrike">
                <a:latin typeface="Lato"/>
              </a:rPr>
              <a:t>Example</a:t>
            </a:r>
            <a:r>
              <a:rPr b="0" lang="en-PH" sz="1800" spc="-1" strike="noStrike">
                <a:latin typeface="Lato"/>
              </a:rPr>
              <a:t>: Too much evaporation may lead to drought.</a:t>
            </a:r>
            <a:br/>
            <a:endParaRPr b="0" lang="en-PH" sz="1800" spc="-1" strike="noStrike">
              <a:latin typeface="Arial"/>
            </a:endParaRPr>
          </a:p>
          <a:p>
            <a:r>
              <a:rPr b="1" lang="en-PH" sz="1800" spc="-1" strike="noStrike">
                <a:latin typeface="Lato"/>
              </a:rPr>
              <a:t>Air pollution</a:t>
            </a:r>
            <a:r>
              <a:rPr b="0" lang="en-PH" sz="1800" spc="-1" strike="noStrike">
                <a:latin typeface="Lato"/>
              </a:rPr>
              <a:t> - is the contamination of air due to </a:t>
            </a:r>
            <a:r>
              <a:rPr b="0" lang="en-PH" sz="1800" spc="-1" strike="noStrike">
                <a:latin typeface="Lato"/>
                <a:ea typeface="PingFang SC"/>
              </a:rPr>
              <a:t>excessive smoke and contaminants.</a:t>
            </a:r>
            <a:br/>
            <a:r>
              <a:rPr b="0" lang="en-PH" sz="1800" spc="-1" strike="noStrike">
                <a:latin typeface="Lato"/>
                <a:ea typeface="PingFang SC"/>
              </a:rPr>
              <a:t> </a:t>
            </a:r>
            <a:r>
              <a:rPr b="1" lang="en-PH" sz="1800" spc="-1" strike="noStrike">
                <a:latin typeface="Lato"/>
                <a:ea typeface="PingFang SC"/>
              </a:rPr>
              <a:t>	</a:t>
            </a:r>
            <a:r>
              <a:rPr b="1" lang="en-PH" sz="1800" spc="-1" strike="noStrike">
                <a:latin typeface="Lato"/>
                <a:ea typeface="PingFang SC"/>
              </a:rPr>
              <a:t>Example</a:t>
            </a:r>
            <a:r>
              <a:rPr b="0" lang="en-PH" sz="1800" spc="-1" strike="noStrike">
                <a:latin typeface="Lato"/>
                <a:ea typeface="PingFang SC"/>
              </a:rPr>
              <a:t>: The burning of fossil fuels produces harmful gases that pollute the air</a:t>
            </a:r>
            <a:endParaRPr b="0" lang="en-PH" sz="1800" spc="-1" strike="noStrike">
              <a:latin typeface="Arial"/>
            </a:endParaRPr>
          </a:p>
          <a:p>
            <a:endParaRPr b="0" lang="en-PH" sz="1800" spc="-1" strike="noStrike">
              <a:latin typeface="Arial"/>
            </a:endParaRPr>
          </a:p>
          <a:p>
            <a:r>
              <a:rPr b="1" lang="en-PH" sz="1800" spc="-1" strike="noStrike">
                <a:latin typeface="Lato"/>
                <a:ea typeface="PingFang SC"/>
              </a:rPr>
              <a:t>Water pollution </a:t>
            </a:r>
            <a:r>
              <a:rPr b="0" lang="en-PH" sz="1800" spc="-1" strike="noStrike">
                <a:latin typeface="Lato"/>
                <a:ea typeface="PingFang SC"/>
              </a:rPr>
              <a:t>- is the contamination of the bodies of water like rivers, oceans, seas, or lakes.</a:t>
            </a:r>
            <a:endParaRPr b="0" lang="en-PH" sz="1800" spc="-1" strike="noStrike">
              <a:latin typeface="Arial"/>
            </a:endParaRPr>
          </a:p>
          <a:p>
            <a:r>
              <a:rPr b="1" lang="en-PH" sz="1800" spc="-1" strike="noStrike">
                <a:latin typeface="Lato"/>
                <a:ea typeface="PingFang SC"/>
              </a:rPr>
              <a:t>	</a:t>
            </a:r>
            <a:r>
              <a:rPr b="1" lang="en-PH" sz="1800" spc="-1" strike="noStrike">
                <a:latin typeface="Lato"/>
                <a:ea typeface="PingFang SC"/>
              </a:rPr>
              <a:t>Example</a:t>
            </a:r>
            <a:r>
              <a:rPr b="0" lang="en-PH" sz="1800" spc="-1" strike="noStrike">
                <a:latin typeface="Lato"/>
                <a:ea typeface="PingFang SC"/>
              </a:rPr>
              <a:t>: The improper throwing of disposable materials can lead to waste accumulation and can cause land and water pollution.</a:t>
            </a:r>
            <a:endParaRPr b="0" lang="en-PH" sz="1800" spc="-1" strike="noStrike">
              <a:latin typeface="Arial"/>
            </a:endParaRPr>
          </a:p>
        </p:txBody>
      </p:sp>
      <p:sp>
        <p:nvSpPr>
          <p:cNvPr id="303" name=""/>
          <p:cNvSpPr/>
          <p:nvPr/>
        </p:nvSpPr>
        <p:spPr>
          <a:xfrm>
            <a:off x="1305720" y="684000"/>
            <a:ext cx="9580680" cy="900000"/>
          </a:xfrm>
          <a:prstGeom prst="rect">
            <a:avLst/>
          </a:prstGeom>
          <a:noFill/>
          <a:ln w="0">
            <a:noFill/>
          </a:ln>
        </p:spPr>
        <p:style>
          <a:lnRef idx="0"/>
          <a:fillRef idx="0"/>
          <a:effectRef idx="0"/>
          <a:fontRef idx="minor"/>
        </p:style>
        <p:txBody>
          <a:bodyPr lIns="90000" rIns="90000" tIns="45000" bIns="45000" anchor="t">
            <a:noAutofit/>
          </a:bodyPr>
          <a:p>
            <a:pPr algn="ctr">
              <a:lnSpc>
                <a:spcPct val="100000"/>
              </a:lnSpc>
              <a:buNone/>
            </a:pPr>
            <a:r>
              <a:rPr b="1" lang="en-US" sz="3000" spc="-1" strike="noStrike">
                <a:solidFill>
                  <a:srgbClr val="000000"/>
                </a:solidFill>
                <a:latin typeface="Lato"/>
                <a:ea typeface="PingFang SC"/>
              </a:rPr>
              <a:t>Useful and Harmful Effects of the Changes in Matter </a:t>
            </a:r>
            <a:endParaRPr b="0" lang="en-PH" sz="3000" spc="-1" strike="noStrike">
              <a:latin typeface="Lato"/>
            </a:endParaRPr>
          </a:p>
        </p:txBody>
      </p:sp>
    </p:spTree>
  </p:cSld>
  <mc:AlternateContent>
    <mc:Choice Requires="p14">
      <p:transition spd="slow" p14:dur="2000"/>
    </mc:Choice>
    <mc:Fallback>
      <p:transition spd="slow"/>
    </mc:Fallback>
  </mc:AlternateContent>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04" name=""/>
          <p:cNvSpPr/>
          <p:nvPr/>
        </p:nvSpPr>
        <p:spPr>
          <a:xfrm>
            <a:off x="4680000" y="3881160"/>
            <a:ext cx="176400" cy="342000"/>
          </a:xfrm>
          <a:prstGeom prst="rect">
            <a:avLst/>
          </a:prstGeom>
          <a:noFill/>
          <a:ln w="0">
            <a:noFill/>
          </a:ln>
        </p:spPr>
        <p:style>
          <a:lnRef idx="0"/>
          <a:fillRef idx="0"/>
          <a:effectRef idx="0"/>
          <a:fontRef idx="minor"/>
        </p:style>
      </p:sp>
      <p:sp>
        <p:nvSpPr>
          <p:cNvPr id="305" name=""/>
          <p:cNvSpPr txBox="1"/>
          <p:nvPr/>
        </p:nvSpPr>
        <p:spPr>
          <a:xfrm>
            <a:off x="335880" y="2448000"/>
            <a:ext cx="11520000" cy="2381400"/>
          </a:xfrm>
          <a:prstGeom prst="rect">
            <a:avLst/>
          </a:prstGeom>
          <a:noFill/>
          <a:ln w="0">
            <a:noFill/>
          </a:ln>
        </p:spPr>
        <p:txBody>
          <a:bodyPr lIns="90000" rIns="90000" tIns="45000" bIns="45000" anchor="t">
            <a:noAutofit/>
          </a:bodyPr>
          <a:p>
            <a:pPr>
              <a:lnSpc>
                <a:spcPct val="100000"/>
              </a:lnSpc>
              <a:buNone/>
            </a:pPr>
            <a:r>
              <a:rPr b="0" lang="en-PH" sz="1800" spc="-1" strike="noStrike">
                <a:latin typeface="Lato"/>
                <a:ea typeface="pî_x005F_x0019_èþ"/>
              </a:rPr>
              <a:t>	</a:t>
            </a:r>
            <a:r>
              <a:rPr b="0" lang="en-PH" sz="1800" spc="-1" strike="noStrike">
                <a:latin typeface="Lato"/>
                <a:ea typeface="pî_x005F_x0019_èþ"/>
              </a:rPr>
              <a:t>To keep our surroundings clean and to prevent or minimize the pollution in our environment, people are encouraged to observe the 5Rs (</a:t>
            </a:r>
            <a:r>
              <a:rPr b="1" lang="en-PH" sz="1800" spc="-1" strike="noStrike">
                <a:latin typeface="Lato"/>
                <a:ea typeface="pî_x005F_x0019_èþ"/>
              </a:rPr>
              <a:t>Reduce, Reuse, Recycle, Repair, and Recover</a:t>
            </a:r>
            <a:r>
              <a:rPr b="0" lang="en-PH" sz="1800" spc="-1" strike="noStrike">
                <a:latin typeface="Lato"/>
                <a:ea typeface="pî_x005F_x0019_èþ"/>
              </a:rPr>
              <a:t>)</a:t>
            </a:r>
            <a:br/>
            <a:r>
              <a:rPr b="1" lang="en-PH" sz="1800" spc="-1" strike="noStrike">
                <a:latin typeface="Lato"/>
                <a:ea typeface="pî_x005F_x0019_èþ"/>
              </a:rPr>
              <a:t>Reduce </a:t>
            </a:r>
            <a:r>
              <a:rPr b="0" lang="en-PH" sz="1800" spc="-1" strike="noStrike">
                <a:latin typeface="Lato"/>
                <a:ea typeface="pî_x005F_x0019_èþ"/>
              </a:rPr>
              <a:t>- means to lessen the amount of waste you produce by buying less stuff and buying durable products.</a:t>
            </a:r>
            <a:br/>
            <a:r>
              <a:rPr b="1" lang="en-PH" sz="1800" spc="-1" strike="noStrike">
                <a:latin typeface="Lato"/>
                <a:ea typeface="pî_x005F_x0019_èþ"/>
              </a:rPr>
              <a:t>Reuse </a:t>
            </a:r>
            <a:r>
              <a:rPr b="0" lang="en-PH" sz="1800" spc="-1" strike="noStrike">
                <a:latin typeface="Lato"/>
                <a:ea typeface="pî_x005F_x0019_èþ"/>
              </a:rPr>
              <a:t>- means to use items or materials that can still be used.</a:t>
            </a:r>
            <a:br/>
            <a:r>
              <a:rPr b="1" lang="en-PH" sz="1800" spc="-1" strike="noStrike">
                <a:latin typeface="Lato"/>
                <a:ea typeface="pî_x005F_x0019_èþ"/>
              </a:rPr>
              <a:t>Recycle </a:t>
            </a:r>
            <a:r>
              <a:rPr b="0" lang="en-PH" sz="1800" spc="-1" strike="noStrike">
                <a:latin typeface="Lato"/>
                <a:ea typeface="pî_x005F_x0019_èþ"/>
              </a:rPr>
              <a:t>-</a:t>
            </a:r>
            <a:r>
              <a:rPr b="1" lang="en-PH" sz="1800" spc="-1" strike="noStrike">
                <a:latin typeface="Lato"/>
                <a:ea typeface="pî_x005F_x0019_èþ"/>
              </a:rPr>
              <a:t> </a:t>
            </a:r>
            <a:r>
              <a:rPr b="0" lang="en-PH" sz="1800" spc="-1" strike="noStrike">
                <a:latin typeface="Lato"/>
                <a:ea typeface="pî_x005F_x0019_èþ"/>
              </a:rPr>
              <a:t>means to turn old objects into their new versions.</a:t>
            </a:r>
            <a:br/>
            <a:r>
              <a:rPr b="1" lang="en-PH" sz="1800" spc="-1" strike="noStrike">
                <a:latin typeface="Lato"/>
                <a:ea typeface="pî_x005F_x0019_èþ"/>
              </a:rPr>
              <a:t>Repair </a:t>
            </a:r>
            <a:r>
              <a:rPr b="0" lang="en-PH" sz="1800" spc="-1" strike="noStrike">
                <a:latin typeface="Lato"/>
                <a:ea typeface="pî_x005F_x0019_èþ"/>
              </a:rPr>
              <a:t>- </a:t>
            </a:r>
            <a:r>
              <a:rPr b="0" lang="en-PH" sz="1800" spc="-1" strike="noStrike">
                <a:latin typeface="Lato"/>
                <a:ea typeface="®Ééþ"/>
              </a:rPr>
              <a:t>means to fix broken things to make them work and look better </a:t>
            </a:r>
            <a:r>
              <a:rPr b="0" lang="en-PH" sz="1800" spc="-1" strike="noStrike">
                <a:latin typeface="Lato"/>
                <a:ea typeface="pî_x005F_x0019_èþ"/>
              </a:rPr>
              <a:t>again.</a:t>
            </a:r>
            <a:br/>
            <a:r>
              <a:rPr b="1" lang="en-PH" sz="1800" spc="-1" strike="noStrike">
                <a:latin typeface="Lato"/>
                <a:ea typeface="pî_x005F_x0019_èþ"/>
              </a:rPr>
              <a:t>Recover </a:t>
            </a:r>
            <a:r>
              <a:rPr b="0" lang="en-PH" sz="1800" spc="-1" strike="noStrike">
                <a:latin typeface="Lato"/>
                <a:ea typeface="pî_x005F_x0019_èþ"/>
              </a:rPr>
              <a:t>- means to collect the smallest leftover materials to generate energy.</a:t>
            </a:r>
            <a:endParaRPr b="0" lang="en-PH" sz="1800" spc="-1" strike="noStrike">
              <a:latin typeface="Arial"/>
            </a:endParaRPr>
          </a:p>
        </p:txBody>
      </p:sp>
      <p:sp>
        <p:nvSpPr>
          <p:cNvPr id="306" name=""/>
          <p:cNvSpPr/>
          <p:nvPr/>
        </p:nvSpPr>
        <p:spPr>
          <a:xfrm>
            <a:off x="1305720" y="720000"/>
            <a:ext cx="9580680" cy="900000"/>
          </a:xfrm>
          <a:prstGeom prst="rect">
            <a:avLst/>
          </a:prstGeom>
          <a:noFill/>
          <a:ln w="0">
            <a:noFill/>
          </a:ln>
        </p:spPr>
        <p:style>
          <a:lnRef idx="0"/>
          <a:fillRef idx="0"/>
          <a:effectRef idx="0"/>
          <a:fontRef idx="minor"/>
        </p:style>
        <p:txBody>
          <a:bodyPr lIns="90000" rIns="90000" tIns="45000" bIns="45000" anchor="t">
            <a:noAutofit/>
          </a:bodyPr>
          <a:p>
            <a:pPr algn="ctr">
              <a:lnSpc>
                <a:spcPct val="100000"/>
              </a:lnSpc>
              <a:buNone/>
            </a:pPr>
            <a:r>
              <a:rPr b="1" lang="en-US" sz="3000" spc="-1" strike="noStrike">
                <a:solidFill>
                  <a:srgbClr val="000000"/>
                </a:solidFill>
                <a:latin typeface="Lato"/>
                <a:ea typeface="PingFang SC"/>
              </a:rPr>
              <a:t>Useful and Harmful Effects of the Changes in Matter </a:t>
            </a:r>
            <a:endParaRPr b="0" lang="en-PH" sz="3000" spc="-1" strike="noStrike">
              <a:latin typeface="Lato"/>
            </a:endParaRPr>
          </a:p>
        </p:txBody>
      </p:sp>
    </p:spTree>
  </p:cSld>
  <mc:AlternateContent>
    <mc:Choice Requires="p14">
      <p:transition spd="slow" p14:dur="2000"/>
    </mc:Choice>
    <mc:Fallback>
      <p:transition spd="slow"/>
    </mc:Fallback>
  </mc:AlternateContent>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07" name=""/>
          <p:cNvSpPr/>
          <p:nvPr/>
        </p:nvSpPr>
        <p:spPr>
          <a:xfrm>
            <a:off x="353880" y="2410920"/>
            <a:ext cx="11484000" cy="3781080"/>
          </a:xfrm>
          <a:prstGeom prst="rect">
            <a:avLst/>
          </a:prstGeom>
          <a:noFill/>
          <a:ln w="0">
            <a:noFill/>
          </a:ln>
        </p:spPr>
        <p:style>
          <a:lnRef idx="0"/>
          <a:fillRef idx="0"/>
          <a:effectRef idx="0"/>
          <a:fontRef idx="minor"/>
        </p:style>
        <p:txBody>
          <a:bodyPr lIns="90000" rIns="90000" tIns="45000" bIns="45000" anchor="t">
            <a:noAutofit/>
          </a:bodyPr>
          <a:p>
            <a:pPr>
              <a:lnSpc>
                <a:spcPct val="115000"/>
              </a:lnSpc>
              <a:buNone/>
            </a:pPr>
            <a:r>
              <a:rPr b="0" lang="en-PH" sz="1700" spc="-1" strike="noStrike">
                <a:solidFill>
                  <a:srgbClr val="000000"/>
                </a:solidFill>
                <a:latin typeface="Lato"/>
                <a:ea typeface="AppleSystemUIFont"/>
              </a:rPr>
              <a:t>1. Which of the following is NOT a way to help reuse and recycle disposable materials to minimize wastes?</a:t>
            </a:r>
            <a:endParaRPr b="0" lang="en-PH" sz="1700" spc="-1" strike="noStrike">
              <a:latin typeface="Lato"/>
            </a:endParaRPr>
          </a:p>
          <a:p>
            <a:pPr>
              <a:lnSpc>
                <a:spcPct val="115000"/>
              </a:lnSpc>
              <a:buNone/>
            </a:pPr>
            <a:r>
              <a:rPr b="0" lang="en-PH" sz="1700" spc="-1" strike="noStrike">
                <a:solidFill>
                  <a:srgbClr val="000000"/>
                </a:solidFill>
                <a:latin typeface="Lato"/>
                <a:ea typeface="DejaVu Sans"/>
              </a:rPr>
              <a:t>	</a:t>
            </a:r>
            <a:r>
              <a:rPr b="0" lang="en-PH" sz="1700" spc="-1" strike="noStrike">
                <a:solidFill>
                  <a:srgbClr val="000000"/>
                </a:solidFill>
                <a:latin typeface="Lato"/>
                <a:ea typeface="AppleSystemUIFont"/>
              </a:rPr>
              <a:t>A. making creative scrapbooks using used gift wrappers</a:t>
            </a:r>
            <a:endParaRPr b="0" lang="en-PH" sz="1700" spc="-1" strike="noStrike">
              <a:latin typeface="Lato"/>
            </a:endParaRPr>
          </a:p>
          <a:p>
            <a:pPr>
              <a:lnSpc>
                <a:spcPct val="115000"/>
              </a:lnSpc>
              <a:buNone/>
            </a:pPr>
            <a:r>
              <a:rPr b="0" lang="en-PH" sz="1700" spc="-1" strike="noStrike">
                <a:solidFill>
                  <a:srgbClr val="000000"/>
                </a:solidFill>
                <a:latin typeface="Lato"/>
                <a:ea typeface="AppleSystemUIFont"/>
              </a:rPr>
              <a:t>	</a:t>
            </a:r>
            <a:r>
              <a:rPr b="0" lang="en-PH" sz="1700" spc="-1" strike="noStrike">
                <a:solidFill>
                  <a:srgbClr val="000000"/>
                </a:solidFill>
                <a:latin typeface="Lato"/>
                <a:ea typeface="AppleSystemUIFont"/>
              </a:rPr>
              <a:t>B. using unused pages of old notebooks as a scrapbook</a:t>
            </a:r>
            <a:endParaRPr b="0" lang="en-PH" sz="1700" spc="-1" strike="noStrike">
              <a:latin typeface="Lato"/>
            </a:endParaRPr>
          </a:p>
          <a:p>
            <a:pPr>
              <a:lnSpc>
                <a:spcPct val="115000"/>
              </a:lnSpc>
              <a:buNone/>
            </a:pPr>
            <a:r>
              <a:rPr b="0" lang="en-PH" sz="1700" spc="-1" strike="noStrike">
                <a:solidFill>
                  <a:srgbClr val="000000"/>
                </a:solidFill>
                <a:latin typeface="Lato"/>
                <a:ea typeface="AppleSystemUIFont"/>
              </a:rPr>
              <a:t>	</a:t>
            </a:r>
            <a:r>
              <a:rPr b="0" lang="en-PH" sz="1700" spc="-1" strike="noStrike">
                <a:solidFill>
                  <a:srgbClr val="000000"/>
                </a:solidFill>
                <a:latin typeface="Lato"/>
                <a:ea typeface="AppleSystemUIFont"/>
              </a:rPr>
              <a:t>C. bringing an eco-bag when buying grocery items</a:t>
            </a:r>
            <a:endParaRPr b="0" lang="en-PH" sz="1700" spc="-1" strike="noStrike">
              <a:latin typeface="Lato"/>
            </a:endParaRPr>
          </a:p>
          <a:p>
            <a:pPr>
              <a:lnSpc>
                <a:spcPct val="115000"/>
              </a:lnSpc>
              <a:buNone/>
            </a:pPr>
            <a:r>
              <a:rPr b="0" lang="en-PH" sz="1700" spc="-1" strike="noStrike">
                <a:solidFill>
                  <a:srgbClr val="000000"/>
                </a:solidFill>
                <a:latin typeface="Lato"/>
                <a:ea typeface="AppleSystemUIFont"/>
              </a:rPr>
              <a:t>	</a:t>
            </a:r>
            <a:r>
              <a:rPr b="0" lang="en-PH" sz="1700" spc="-1" strike="noStrike">
                <a:solidFill>
                  <a:srgbClr val="000000"/>
                </a:solidFill>
                <a:latin typeface="Lato"/>
                <a:ea typeface="AppleSystemUIFont"/>
              </a:rPr>
              <a:t>D. throwing garbage in the canal</a:t>
            </a:r>
            <a:endParaRPr b="0" lang="en-PH" sz="1700" spc="-1" strike="noStrike">
              <a:latin typeface="Lato"/>
            </a:endParaRPr>
          </a:p>
          <a:p>
            <a:pPr>
              <a:lnSpc>
                <a:spcPct val="115000"/>
              </a:lnSpc>
              <a:buNone/>
            </a:pPr>
            <a:r>
              <a:rPr b="0" lang="en-PH" sz="1700" spc="-1" strike="noStrike">
                <a:solidFill>
                  <a:srgbClr val="000000"/>
                </a:solidFill>
                <a:latin typeface="Lato"/>
                <a:ea typeface="AppleSystemUIFont"/>
              </a:rPr>
              <a:t>2. For some reason, different kinds of materials are accumulated in the surroundings. Some of these materials can be useful or harmful to the environment. Accumulation of waste materials is one of the examples of harmful effects of the changes in materials. Which of the following changes are harmful to the environment?</a:t>
            </a:r>
            <a:endParaRPr b="0" lang="en-PH" sz="1700" spc="-1" strike="noStrike">
              <a:latin typeface="Lato"/>
            </a:endParaRPr>
          </a:p>
          <a:p>
            <a:pPr>
              <a:lnSpc>
                <a:spcPct val="115000"/>
              </a:lnSpc>
              <a:buNone/>
            </a:pPr>
            <a:r>
              <a:rPr b="0" lang="en-PH" sz="1700" spc="-1" strike="noStrike">
                <a:solidFill>
                  <a:srgbClr val="000000"/>
                </a:solidFill>
                <a:latin typeface="Lato"/>
                <a:ea typeface="DejaVu Sans"/>
              </a:rPr>
              <a:t>	</a:t>
            </a:r>
            <a:r>
              <a:rPr b="0" lang="en-PH" sz="1700" spc="-1" strike="noStrike">
                <a:solidFill>
                  <a:srgbClr val="000000"/>
                </a:solidFill>
                <a:latin typeface="Lato"/>
                <a:ea typeface="AppleSystemUIFont"/>
              </a:rPr>
              <a:t>A. classifying materials as biodegradable and non-biodegradable</a:t>
            </a:r>
            <a:endParaRPr b="0" lang="en-PH" sz="1700" spc="-1" strike="noStrike">
              <a:latin typeface="Lato"/>
            </a:endParaRPr>
          </a:p>
          <a:p>
            <a:pPr>
              <a:lnSpc>
                <a:spcPct val="115000"/>
              </a:lnSpc>
              <a:buNone/>
            </a:pPr>
            <a:r>
              <a:rPr b="0" lang="en-PH" sz="1700" spc="-1" strike="noStrike">
                <a:solidFill>
                  <a:srgbClr val="000000"/>
                </a:solidFill>
                <a:latin typeface="Lato"/>
                <a:ea typeface="AppleSystemUIFont"/>
              </a:rPr>
              <a:t>	</a:t>
            </a:r>
            <a:r>
              <a:rPr b="0" lang="en-PH" sz="1700" spc="-1" strike="noStrike">
                <a:solidFill>
                  <a:srgbClr val="000000"/>
                </a:solidFill>
                <a:latin typeface="Lato"/>
                <a:ea typeface="AppleSystemUIFont"/>
              </a:rPr>
              <a:t>B. sorting waste materials like recyclable and throwable</a:t>
            </a:r>
            <a:endParaRPr b="0" lang="en-PH" sz="1700" spc="-1" strike="noStrike">
              <a:latin typeface="Lato"/>
            </a:endParaRPr>
          </a:p>
          <a:p>
            <a:pPr>
              <a:lnSpc>
                <a:spcPct val="115000"/>
              </a:lnSpc>
              <a:buNone/>
            </a:pPr>
            <a:r>
              <a:rPr b="0" lang="en-PH" sz="1700" spc="-1" strike="noStrike">
                <a:solidFill>
                  <a:srgbClr val="000000"/>
                </a:solidFill>
                <a:latin typeface="Lato"/>
                <a:ea typeface="AppleSystemUIFont"/>
              </a:rPr>
              <a:t>	</a:t>
            </a:r>
            <a:r>
              <a:rPr b="0" lang="en-PH" sz="1700" spc="-1" strike="noStrike">
                <a:solidFill>
                  <a:srgbClr val="000000"/>
                </a:solidFill>
                <a:latin typeface="Lato"/>
                <a:ea typeface="AppleSystemUIFont"/>
              </a:rPr>
              <a:t>C. disposing trash to the sewage canal</a:t>
            </a:r>
            <a:endParaRPr b="0" lang="en-PH" sz="1700" spc="-1" strike="noStrike">
              <a:latin typeface="Lato"/>
            </a:endParaRPr>
          </a:p>
          <a:p>
            <a:pPr>
              <a:lnSpc>
                <a:spcPct val="115000"/>
              </a:lnSpc>
              <a:buNone/>
            </a:pPr>
            <a:r>
              <a:rPr b="0" lang="en-PH" sz="1700" spc="-1" strike="noStrike">
                <a:solidFill>
                  <a:srgbClr val="000000"/>
                </a:solidFill>
                <a:latin typeface="Lato"/>
                <a:ea typeface="AppleSystemUIFont"/>
              </a:rPr>
              <a:t>	</a:t>
            </a:r>
            <a:r>
              <a:rPr b="0" lang="en-PH" sz="1700" spc="-1" strike="noStrike">
                <a:solidFill>
                  <a:srgbClr val="000000"/>
                </a:solidFill>
                <a:latin typeface="Lato"/>
                <a:ea typeface="AppleSystemUIFont"/>
              </a:rPr>
              <a:t>D. recycling tin can to a creative case</a:t>
            </a:r>
            <a:endParaRPr b="0" lang="en-PH" sz="1700" spc="-1" strike="noStrike">
              <a:latin typeface="Lato"/>
            </a:endParaRPr>
          </a:p>
        </p:txBody>
      </p:sp>
      <p:sp>
        <p:nvSpPr>
          <p:cNvPr id="308" name=""/>
          <p:cNvSpPr/>
          <p:nvPr/>
        </p:nvSpPr>
        <p:spPr>
          <a:xfrm>
            <a:off x="362520" y="2038320"/>
            <a:ext cx="9897480" cy="40968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r>
              <a:rPr b="1" lang="en-PH" sz="1800" spc="-1" strike="noStrike">
                <a:solidFill>
                  <a:srgbClr val="000000"/>
                </a:solidFill>
                <a:latin typeface="Lato"/>
                <a:ea typeface="DejaVu Sans"/>
              </a:rPr>
              <a:t>Directions</a:t>
            </a:r>
            <a:r>
              <a:rPr b="0" lang="en-PH" sz="1800" spc="-1" strike="noStrike">
                <a:solidFill>
                  <a:srgbClr val="000000"/>
                </a:solidFill>
                <a:latin typeface="Lato"/>
                <a:ea typeface="DejaVu Sans"/>
              </a:rPr>
              <a:t>: Read each item carefully. Choose the best answer from among the given choices.</a:t>
            </a:r>
            <a:endParaRPr b="0" lang="en-PH" sz="1800" spc="-1" strike="noStrike">
              <a:latin typeface="Arial"/>
            </a:endParaRPr>
          </a:p>
        </p:txBody>
      </p:sp>
      <p:sp>
        <p:nvSpPr>
          <p:cNvPr id="309" name=""/>
          <p:cNvSpPr txBox="1"/>
          <p:nvPr/>
        </p:nvSpPr>
        <p:spPr>
          <a:xfrm>
            <a:off x="5454000" y="1620000"/>
            <a:ext cx="1284120" cy="412200"/>
          </a:xfrm>
          <a:prstGeom prst="rect">
            <a:avLst/>
          </a:prstGeom>
          <a:noFill/>
          <a:ln w="0">
            <a:noFill/>
          </a:ln>
        </p:spPr>
        <p:txBody>
          <a:bodyPr lIns="90000" rIns="90000" tIns="45000" bIns="45000" anchor="t">
            <a:noAutofit/>
          </a:bodyPr>
          <a:p>
            <a:pPr algn="ctr">
              <a:buNone/>
            </a:pPr>
            <a:r>
              <a:rPr b="1" lang="en-PH" sz="1800" spc="-1" strike="noStrike">
                <a:solidFill>
                  <a:srgbClr val="c9211e"/>
                </a:solidFill>
                <a:latin typeface="Lato"/>
              </a:rPr>
              <a:t>Activity </a:t>
            </a:r>
            <a:endParaRPr b="1" lang="en-PH" sz="1800" spc="-1" strike="noStrike">
              <a:solidFill>
                <a:srgbClr val="c9211e"/>
              </a:solidFill>
              <a:latin typeface="Lato"/>
            </a:endParaRPr>
          </a:p>
        </p:txBody>
      </p:sp>
      <p:sp>
        <p:nvSpPr>
          <p:cNvPr id="310" name=""/>
          <p:cNvSpPr/>
          <p:nvPr/>
        </p:nvSpPr>
        <p:spPr>
          <a:xfrm>
            <a:off x="1305720" y="576000"/>
            <a:ext cx="9580680" cy="900000"/>
          </a:xfrm>
          <a:prstGeom prst="rect">
            <a:avLst/>
          </a:prstGeom>
          <a:noFill/>
          <a:ln w="0">
            <a:noFill/>
          </a:ln>
        </p:spPr>
        <p:style>
          <a:lnRef idx="0"/>
          <a:fillRef idx="0"/>
          <a:effectRef idx="0"/>
          <a:fontRef idx="minor"/>
        </p:style>
        <p:txBody>
          <a:bodyPr lIns="90000" rIns="90000" tIns="45000" bIns="45000" anchor="t">
            <a:noAutofit/>
          </a:bodyPr>
          <a:p>
            <a:pPr algn="ctr">
              <a:lnSpc>
                <a:spcPct val="100000"/>
              </a:lnSpc>
              <a:buNone/>
            </a:pPr>
            <a:r>
              <a:rPr b="1" lang="en-US" sz="3000" spc="-1" strike="noStrike">
                <a:solidFill>
                  <a:srgbClr val="000000"/>
                </a:solidFill>
                <a:latin typeface="Lato"/>
                <a:ea typeface="PingFang SC"/>
              </a:rPr>
              <a:t>Useful and Harmful Effects of the Changes in Matter </a:t>
            </a:r>
            <a:endParaRPr b="0" lang="en-PH" sz="3000" spc="-1" strike="noStrike">
              <a:latin typeface="Lato"/>
            </a:endParaRPr>
          </a:p>
        </p:txBody>
      </p:sp>
    </p:spTree>
  </p:cSld>
  <mc:AlternateContent>
    <mc:Choice Requires="p14">
      <p:transition spd="slow" p14:dur="2000"/>
    </mc:Choice>
    <mc:Fallback>
      <p:transition spd="slow"/>
    </mc:Fallback>
  </mc:AlternateContent>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11" name=""/>
          <p:cNvSpPr/>
          <p:nvPr/>
        </p:nvSpPr>
        <p:spPr>
          <a:xfrm>
            <a:off x="1866600" y="2520000"/>
            <a:ext cx="8458920" cy="3346920"/>
          </a:xfrm>
          <a:prstGeom prst="rect">
            <a:avLst/>
          </a:prstGeom>
          <a:noFill/>
          <a:ln w="0">
            <a:noFill/>
          </a:ln>
        </p:spPr>
        <p:style>
          <a:lnRef idx="0"/>
          <a:fillRef idx="0"/>
          <a:effectRef idx="0"/>
          <a:fontRef idx="minor"/>
        </p:style>
        <p:txBody>
          <a:bodyPr lIns="90000" rIns="90000" tIns="45000" bIns="45000" anchor="t">
            <a:noAutofit/>
          </a:bodyPr>
          <a:p>
            <a:pPr>
              <a:lnSpc>
                <a:spcPct val="115000"/>
              </a:lnSpc>
              <a:buNone/>
            </a:pPr>
            <a:r>
              <a:rPr b="0" lang="en-PH" sz="1800" spc="-1" strike="noStrike">
                <a:solidFill>
                  <a:srgbClr val="000000"/>
                </a:solidFill>
                <a:latin typeface="Lato"/>
                <a:ea typeface="AppleSystemUIFont"/>
              </a:rPr>
              <a:t>3. Which of the following changes are harmful to the environment?</a:t>
            </a:r>
            <a:endParaRPr b="0" lang="en-PH" sz="1800" spc="-1" strike="noStrike">
              <a:latin typeface="Lato"/>
            </a:endParaRPr>
          </a:p>
          <a:p>
            <a:pPr>
              <a:lnSpc>
                <a:spcPct val="115000"/>
              </a:lnSpc>
              <a:buNone/>
            </a:pPr>
            <a:r>
              <a:rPr b="0" lang="en-PH" sz="1800" spc="-1" strike="noStrike">
                <a:solidFill>
                  <a:srgbClr val="000000"/>
                </a:solidFill>
                <a:latin typeface="Lato"/>
                <a:ea typeface="DejaVu Sans"/>
              </a:rPr>
              <a:t>	</a:t>
            </a:r>
            <a:r>
              <a:rPr b="0" lang="en-PH" sz="1800" spc="-1" strike="noStrike">
                <a:solidFill>
                  <a:srgbClr val="000000"/>
                </a:solidFill>
                <a:latin typeface="Lato"/>
                <a:ea typeface="AppleSystemUIFont"/>
              </a:rPr>
              <a:t>A. using eco-bags in buying grocery items instead of plastics bags</a:t>
            </a:r>
            <a:br/>
            <a:r>
              <a:rPr b="0" lang="en-PH" sz="1800" spc="-1" strike="noStrike">
                <a:solidFill>
                  <a:srgbClr val="000000"/>
                </a:solidFill>
                <a:latin typeface="Lato"/>
                <a:ea typeface="DejaVu Sans"/>
              </a:rPr>
              <a:t>	</a:t>
            </a:r>
            <a:r>
              <a:rPr b="0" lang="en-PH" sz="1800" spc="-1" strike="noStrike">
                <a:solidFill>
                  <a:srgbClr val="000000"/>
                </a:solidFill>
                <a:latin typeface="Lato"/>
                <a:ea typeface="AppleSystemUIFont"/>
              </a:rPr>
              <a:t>B. converting unused pages of notebooks to an art notebook</a:t>
            </a:r>
            <a:br/>
            <a:r>
              <a:rPr b="0" lang="en-PH" sz="1800" spc="-1" strike="noStrike">
                <a:solidFill>
                  <a:srgbClr val="000000"/>
                </a:solidFill>
                <a:latin typeface="Lato"/>
                <a:ea typeface="DejaVu Sans"/>
              </a:rPr>
              <a:t>	</a:t>
            </a:r>
            <a:r>
              <a:rPr b="0" lang="en-PH" sz="1800" spc="-1" strike="noStrike">
                <a:solidFill>
                  <a:srgbClr val="000000"/>
                </a:solidFill>
                <a:latin typeface="Lato"/>
                <a:ea typeface="AppleSystemUIFont"/>
              </a:rPr>
              <a:t>C. using pesticides to spray harmful insects</a:t>
            </a:r>
            <a:br/>
            <a:r>
              <a:rPr b="0" lang="en-PH" sz="1800" spc="-1" strike="noStrike">
                <a:solidFill>
                  <a:srgbClr val="000000"/>
                </a:solidFill>
                <a:latin typeface="Lato"/>
                <a:ea typeface="DejaVu Sans"/>
              </a:rPr>
              <a:t>	</a:t>
            </a:r>
            <a:r>
              <a:rPr b="0" lang="en-PH" sz="1800" spc="-1" strike="noStrike">
                <a:solidFill>
                  <a:srgbClr val="000000"/>
                </a:solidFill>
                <a:latin typeface="Lato"/>
                <a:ea typeface="AppleSystemUIFont"/>
              </a:rPr>
              <a:t>D. bringing paper bags when shopping</a:t>
            </a:r>
            <a:endParaRPr b="0" lang="en-PH" sz="1800" spc="-1" strike="noStrike">
              <a:latin typeface="Lato"/>
            </a:endParaRPr>
          </a:p>
          <a:p>
            <a:pPr>
              <a:lnSpc>
                <a:spcPct val="115000"/>
              </a:lnSpc>
              <a:buNone/>
            </a:pPr>
            <a:r>
              <a:rPr b="0" lang="en-PH" sz="1800" spc="-1" strike="noStrike">
                <a:solidFill>
                  <a:srgbClr val="000000"/>
                </a:solidFill>
                <a:latin typeface="Lato"/>
                <a:ea typeface="®Ééþ"/>
              </a:rPr>
              <a:t>4. Which of the following changes in materials does NOT provide harmful effects?</a:t>
            </a:r>
            <a:endParaRPr b="0" lang="en-PH" sz="1800" spc="-1" strike="noStrike">
              <a:latin typeface="Lato"/>
            </a:endParaRPr>
          </a:p>
          <a:p>
            <a:pPr>
              <a:lnSpc>
                <a:spcPct val="115000"/>
              </a:lnSpc>
              <a:buNone/>
            </a:pPr>
            <a:r>
              <a:rPr b="0" lang="en-PH" sz="1800" spc="-1" strike="noStrike">
                <a:solidFill>
                  <a:srgbClr val="000000"/>
                </a:solidFill>
                <a:latin typeface="Lato"/>
                <a:ea typeface="DejaVu Sans"/>
              </a:rPr>
              <a:t>	</a:t>
            </a:r>
            <a:r>
              <a:rPr b="0" lang="en-PH" sz="1800" spc="-1" strike="noStrike">
                <a:solidFill>
                  <a:srgbClr val="000000"/>
                </a:solidFill>
                <a:latin typeface="Lato"/>
                <a:ea typeface="®Ééþ"/>
              </a:rPr>
              <a:t>A. using plastic bottles as flower pots</a:t>
            </a:r>
            <a:br/>
            <a:r>
              <a:rPr b="0" lang="en-PH" sz="1800" spc="-1" strike="noStrike">
                <a:solidFill>
                  <a:srgbClr val="000000"/>
                </a:solidFill>
                <a:latin typeface="Lato"/>
                <a:ea typeface="DejaVu Sans"/>
              </a:rPr>
              <a:t>	</a:t>
            </a:r>
            <a:r>
              <a:rPr b="0" lang="en-PH" sz="1800" spc="-1" strike="noStrike">
                <a:solidFill>
                  <a:srgbClr val="000000"/>
                </a:solidFill>
                <a:latin typeface="Lato"/>
                <a:ea typeface="®Ééþ"/>
              </a:rPr>
              <a:t>B. throwing of garbage in the river</a:t>
            </a:r>
            <a:br/>
            <a:r>
              <a:rPr b="0" lang="en-PH" sz="1800" spc="-1" strike="noStrike">
                <a:solidFill>
                  <a:srgbClr val="000000"/>
                </a:solidFill>
                <a:latin typeface="Lato"/>
                <a:ea typeface="DejaVu Sans"/>
              </a:rPr>
              <a:t>	</a:t>
            </a:r>
            <a:r>
              <a:rPr b="0" lang="en-PH" sz="1800" spc="-1" strike="noStrike">
                <a:solidFill>
                  <a:srgbClr val="000000"/>
                </a:solidFill>
                <a:latin typeface="Lato"/>
                <a:ea typeface="®Ééþ"/>
              </a:rPr>
              <a:t>C. cutting of trees</a:t>
            </a:r>
            <a:br/>
            <a:r>
              <a:rPr b="0" lang="en-PH" sz="1800" spc="-1" strike="noStrike">
                <a:solidFill>
                  <a:srgbClr val="000000"/>
                </a:solidFill>
                <a:latin typeface="Lato"/>
                <a:ea typeface="DejaVu Sans"/>
              </a:rPr>
              <a:t>	</a:t>
            </a:r>
            <a:r>
              <a:rPr b="0" lang="en-PH" sz="1800" spc="-1" strike="noStrike">
                <a:solidFill>
                  <a:srgbClr val="000000"/>
                </a:solidFill>
                <a:latin typeface="Lato"/>
                <a:ea typeface="®Ééþ"/>
              </a:rPr>
              <a:t>D. burning of tires</a:t>
            </a:r>
            <a:endParaRPr b="0" lang="en-PH" sz="1800" spc="-1" strike="noStrike">
              <a:latin typeface="Lato"/>
            </a:endParaRPr>
          </a:p>
        </p:txBody>
      </p:sp>
      <p:sp>
        <p:nvSpPr>
          <p:cNvPr id="312" name=""/>
          <p:cNvSpPr/>
          <p:nvPr/>
        </p:nvSpPr>
        <p:spPr>
          <a:xfrm>
            <a:off x="1305720" y="720000"/>
            <a:ext cx="9580680" cy="900000"/>
          </a:xfrm>
          <a:prstGeom prst="rect">
            <a:avLst/>
          </a:prstGeom>
          <a:noFill/>
          <a:ln w="0">
            <a:noFill/>
          </a:ln>
        </p:spPr>
        <p:style>
          <a:lnRef idx="0"/>
          <a:fillRef idx="0"/>
          <a:effectRef idx="0"/>
          <a:fontRef idx="minor"/>
        </p:style>
        <p:txBody>
          <a:bodyPr lIns="90000" rIns="90000" tIns="45000" bIns="45000" anchor="t">
            <a:noAutofit/>
          </a:bodyPr>
          <a:p>
            <a:pPr algn="ctr">
              <a:lnSpc>
                <a:spcPct val="100000"/>
              </a:lnSpc>
              <a:buNone/>
            </a:pPr>
            <a:r>
              <a:rPr b="1" lang="en-US" sz="3000" spc="-1" strike="noStrike">
                <a:solidFill>
                  <a:srgbClr val="000000"/>
                </a:solidFill>
                <a:latin typeface="Lato"/>
                <a:ea typeface="PingFang SC"/>
              </a:rPr>
              <a:t>Useful and Harmful Effects of the Changes in Matter </a:t>
            </a:r>
            <a:endParaRPr b="0" lang="en-PH" sz="3000" spc="-1" strike="noStrike">
              <a:latin typeface="Lato"/>
            </a:endParaRPr>
          </a:p>
        </p:txBody>
      </p:sp>
    </p:spTree>
  </p:cSld>
  <mc:AlternateContent>
    <mc:Choice Requires="p14">
      <p:transition spd="slow" p14:dur="2000"/>
    </mc:Choice>
    <mc:Fallback>
      <p:transition spd="slow"/>
    </mc:Fallback>
  </mc:AlternateContent>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13" name="PlaceHolder 1"/>
          <p:cNvSpPr>
            <a:spLocks noGrp="1"/>
          </p:cNvSpPr>
          <p:nvPr>
            <p:ph/>
          </p:nvPr>
        </p:nvSpPr>
        <p:spPr>
          <a:xfrm>
            <a:off x="1386720" y="2340000"/>
            <a:ext cx="9418320" cy="2520000"/>
          </a:xfrm>
          <a:prstGeom prst="rect">
            <a:avLst/>
          </a:prstGeom>
          <a:noFill/>
          <a:ln w="0">
            <a:noFill/>
          </a:ln>
        </p:spPr>
        <p:txBody>
          <a:bodyPr lIns="90000" rIns="90000" tIns="45000" bIns="45000" anchor="t">
            <a:noAutofit/>
          </a:bodyPr>
          <a:p>
            <a:pPr>
              <a:lnSpc>
                <a:spcPct val="115000"/>
              </a:lnSpc>
              <a:buNone/>
            </a:pPr>
            <a:r>
              <a:rPr b="0" lang="en-PH" sz="1800" spc="-1" strike="noStrike">
                <a:latin typeface="Lato"/>
                <a:ea typeface="®Ééþ"/>
              </a:rPr>
              <a:t>5. Plastics if handled and disposed of improperly have harmful effects. Study the picture on the right. How can plastics affect the environment as shown in the picture?</a:t>
            </a:r>
            <a:endParaRPr b="0" lang="en-PH" sz="1800" spc="-1" strike="noStrike">
              <a:latin typeface="Lato"/>
            </a:endParaRPr>
          </a:p>
          <a:p>
            <a:pPr>
              <a:lnSpc>
                <a:spcPct val="115000"/>
              </a:lnSpc>
              <a:buNone/>
            </a:pPr>
            <a:br/>
            <a:r>
              <a:rPr b="0" lang="en-PH" sz="1800" spc="-1" strike="noStrike">
                <a:latin typeface="Lato"/>
                <a:ea typeface="®Ééþ"/>
              </a:rPr>
              <a:t>A. It can cause water pollution.</a:t>
            </a:r>
            <a:br/>
            <a:r>
              <a:rPr b="0" lang="en-PH" sz="1800" spc="-1" strike="noStrike">
                <a:latin typeface="Lato"/>
                <a:ea typeface="®Ééþ"/>
              </a:rPr>
              <a:t>B. It can cause land pollution.</a:t>
            </a:r>
            <a:br/>
            <a:r>
              <a:rPr b="0" lang="en-PH" sz="1800" spc="-1" strike="noStrike">
                <a:latin typeface="Lato"/>
                <a:ea typeface="®Ééþ"/>
              </a:rPr>
              <a:t>C. It can cause air pollution.</a:t>
            </a:r>
            <a:br/>
            <a:r>
              <a:rPr b="0" lang="en-PH" sz="1800" spc="-1" strike="noStrike">
                <a:latin typeface="Lato"/>
                <a:ea typeface="®Ééþ"/>
              </a:rPr>
              <a:t>D. All the choices.</a:t>
            </a:r>
            <a:endParaRPr b="0" lang="en-PH" sz="1800" spc="-1" strike="noStrike">
              <a:latin typeface="Lato"/>
            </a:endParaRPr>
          </a:p>
          <a:p>
            <a:pPr>
              <a:lnSpc>
                <a:spcPct val="115000"/>
              </a:lnSpc>
              <a:buNone/>
            </a:pPr>
            <a:endParaRPr b="0" lang="en-PH" sz="1800" spc="-1" strike="noStrike">
              <a:latin typeface="Lato"/>
            </a:endParaRPr>
          </a:p>
          <a:p>
            <a:pPr>
              <a:lnSpc>
                <a:spcPct val="115000"/>
              </a:lnSpc>
              <a:buNone/>
            </a:pPr>
            <a:endParaRPr b="0" lang="en-PH" sz="1800" spc="-1" strike="noStrike">
              <a:latin typeface="Lato"/>
            </a:endParaRPr>
          </a:p>
          <a:p>
            <a:pPr>
              <a:lnSpc>
                <a:spcPct val="115000"/>
              </a:lnSpc>
              <a:buNone/>
            </a:pPr>
            <a:endParaRPr b="0" lang="en-PH" sz="1800" spc="-1" strike="noStrike">
              <a:latin typeface="Lato"/>
            </a:endParaRPr>
          </a:p>
          <a:p>
            <a:pPr>
              <a:lnSpc>
                <a:spcPct val="115000"/>
              </a:lnSpc>
              <a:buNone/>
            </a:pPr>
            <a:endParaRPr b="0" lang="en-PH" sz="1800" spc="-1" strike="noStrike">
              <a:latin typeface="Lato"/>
            </a:endParaRPr>
          </a:p>
        </p:txBody>
      </p:sp>
      <p:pic>
        <p:nvPicPr>
          <p:cNvPr id="314" name="" descr=""/>
          <p:cNvPicPr/>
          <p:nvPr/>
        </p:nvPicPr>
        <p:blipFill>
          <a:blip r:embed="rId1"/>
          <a:stretch/>
        </p:blipFill>
        <p:spPr>
          <a:xfrm>
            <a:off x="6840000" y="3240000"/>
            <a:ext cx="2338920" cy="2338920"/>
          </a:xfrm>
          <a:prstGeom prst="rect">
            <a:avLst/>
          </a:prstGeom>
          <a:ln w="19080">
            <a:solidFill>
              <a:srgbClr val="000000"/>
            </a:solidFill>
            <a:round/>
          </a:ln>
        </p:spPr>
      </p:pic>
      <p:sp>
        <p:nvSpPr>
          <p:cNvPr id="315" name=""/>
          <p:cNvSpPr/>
          <p:nvPr/>
        </p:nvSpPr>
        <p:spPr>
          <a:xfrm>
            <a:off x="1305720" y="720000"/>
            <a:ext cx="9580680" cy="900000"/>
          </a:xfrm>
          <a:prstGeom prst="rect">
            <a:avLst/>
          </a:prstGeom>
          <a:noFill/>
          <a:ln w="0">
            <a:noFill/>
          </a:ln>
        </p:spPr>
        <p:style>
          <a:lnRef idx="0"/>
          <a:fillRef idx="0"/>
          <a:effectRef idx="0"/>
          <a:fontRef idx="minor"/>
        </p:style>
        <p:txBody>
          <a:bodyPr lIns="90000" rIns="90000" tIns="45000" bIns="45000" anchor="t">
            <a:noAutofit/>
          </a:bodyPr>
          <a:p>
            <a:pPr algn="ctr">
              <a:lnSpc>
                <a:spcPct val="100000"/>
              </a:lnSpc>
              <a:buNone/>
            </a:pPr>
            <a:r>
              <a:rPr b="1" lang="en-US" sz="3000" spc="-1" strike="noStrike">
                <a:solidFill>
                  <a:srgbClr val="000000"/>
                </a:solidFill>
                <a:latin typeface="Lato"/>
                <a:ea typeface="PingFang SC"/>
              </a:rPr>
              <a:t>Useful and Harmful Effects of the Changes in Matter </a:t>
            </a:r>
            <a:endParaRPr b="0" lang="en-PH" sz="3000" spc="-1" strike="noStrike">
              <a:latin typeface="Lato"/>
            </a:endParaRPr>
          </a:p>
        </p:txBody>
      </p:sp>
    </p:spTree>
  </p:cSld>
  <mc:AlternateContent>
    <mc:Choice Requires="p14">
      <p:transition spd="slow" p14:dur="2000"/>
    </mc:Choice>
    <mc:Fallback>
      <p:transition spd="slow"/>
    </mc:Fallback>
  </mc:AlternateContent>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16" name="PlaceHolder 1"/>
          <p:cNvSpPr>
            <a:spLocks noGrp="1"/>
          </p:cNvSpPr>
          <p:nvPr>
            <p:ph/>
          </p:nvPr>
        </p:nvSpPr>
        <p:spPr>
          <a:xfrm>
            <a:off x="5328000" y="3060000"/>
            <a:ext cx="1535760" cy="1620000"/>
          </a:xfrm>
          <a:prstGeom prst="rect">
            <a:avLst/>
          </a:prstGeom>
          <a:noFill/>
          <a:ln w="0">
            <a:noFill/>
          </a:ln>
        </p:spPr>
        <p:txBody>
          <a:bodyPr lIns="90000" rIns="90000" tIns="45000" bIns="45000" anchor="t">
            <a:noAutofit/>
          </a:bodyPr>
          <a:p>
            <a:pPr>
              <a:lnSpc>
                <a:spcPct val="100000"/>
              </a:lnSpc>
              <a:buNone/>
            </a:pPr>
            <a:r>
              <a:rPr b="0" lang="en-PH" sz="1800" spc="-1" strike="noStrike">
                <a:latin typeface="Lato"/>
                <a:ea typeface="AppleSystemUIFont"/>
              </a:rPr>
              <a:t>1. D</a:t>
            </a:r>
            <a:endParaRPr b="0" lang="en-PH" sz="1800" spc="-1" strike="noStrike">
              <a:latin typeface="Lato"/>
            </a:endParaRPr>
          </a:p>
          <a:p>
            <a:pPr>
              <a:lnSpc>
                <a:spcPct val="100000"/>
              </a:lnSpc>
              <a:buNone/>
            </a:pPr>
            <a:r>
              <a:rPr b="0" lang="en-PH" sz="1800" spc="-1" strike="noStrike">
                <a:latin typeface="Lato"/>
                <a:ea typeface="AppleSystemUIFont"/>
              </a:rPr>
              <a:t>2. C</a:t>
            </a:r>
            <a:endParaRPr b="0" lang="en-PH" sz="1800" spc="-1" strike="noStrike">
              <a:latin typeface="Lato"/>
            </a:endParaRPr>
          </a:p>
          <a:p>
            <a:pPr>
              <a:lnSpc>
                <a:spcPct val="100000"/>
              </a:lnSpc>
              <a:buNone/>
            </a:pPr>
            <a:r>
              <a:rPr b="0" lang="en-PH" sz="1800" spc="-1" strike="noStrike">
                <a:latin typeface="Lato"/>
                <a:ea typeface="AppleSystemUIFont"/>
              </a:rPr>
              <a:t>3. C</a:t>
            </a:r>
            <a:endParaRPr b="0" lang="en-PH" sz="1800" spc="-1" strike="noStrike">
              <a:latin typeface="Lato"/>
            </a:endParaRPr>
          </a:p>
          <a:p>
            <a:pPr>
              <a:lnSpc>
                <a:spcPct val="100000"/>
              </a:lnSpc>
              <a:buNone/>
            </a:pPr>
            <a:r>
              <a:rPr b="0" lang="en-PH" sz="1800" spc="-1" strike="noStrike">
                <a:latin typeface="Lato"/>
                <a:ea typeface="AppleSystemUIFont"/>
              </a:rPr>
              <a:t>4. A</a:t>
            </a:r>
            <a:endParaRPr b="0" lang="en-PH" sz="1800" spc="-1" strike="noStrike">
              <a:latin typeface="Lato"/>
            </a:endParaRPr>
          </a:p>
          <a:p>
            <a:pPr>
              <a:lnSpc>
                <a:spcPct val="100000"/>
              </a:lnSpc>
              <a:buNone/>
            </a:pPr>
            <a:r>
              <a:rPr b="0" lang="en-PH" sz="1800" spc="-1" strike="noStrike">
                <a:latin typeface="Lato"/>
                <a:ea typeface="AppleSystemUIFont"/>
              </a:rPr>
              <a:t>5. D</a:t>
            </a:r>
            <a:endParaRPr b="0" lang="en-PH" sz="1800" spc="-1" strike="noStrike">
              <a:latin typeface="Lato"/>
            </a:endParaRPr>
          </a:p>
          <a:p>
            <a:pPr>
              <a:lnSpc>
                <a:spcPct val="100000"/>
              </a:lnSpc>
              <a:buNone/>
            </a:pPr>
            <a:endParaRPr b="0" lang="en-PH" sz="1800" spc="-1" strike="noStrike">
              <a:latin typeface="Lato"/>
            </a:endParaRPr>
          </a:p>
          <a:p>
            <a:pPr>
              <a:lnSpc>
                <a:spcPct val="100000"/>
              </a:lnSpc>
              <a:buNone/>
            </a:pPr>
            <a:endParaRPr b="0" lang="en-PH" sz="1800" spc="-1" strike="noStrike">
              <a:latin typeface="Lato"/>
            </a:endParaRPr>
          </a:p>
        </p:txBody>
      </p:sp>
      <p:sp>
        <p:nvSpPr>
          <p:cNvPr id="317" name=""/>
          <p:cNvSpPr txBox="1"/>
          <p:nvPr/>
        </p:nvSpPr>
        <p:spPr>
          <a:xfrm>
            <a:off x="5047920" y="2520000"/>
            <a:ext cx="2096280" cy="502200"/>
          </a:xfrm>
          <a:prstGeom prst="rect">
            <a:avLst/>
          </a:prstGeom>
          <a:noFill/>
          <a:ln w="0">
            <a:noFill/>
          </a:ln>
        </p:spPr>
        <p:txBody>
          <a:bodyPr lIns="90000" rIns="90000" tIns="45000" bIns="45000" anchor="t">
            <a:noAutofit/>
          </a:bodyPr>
          <a:p>
            <a:pPr algn="ctr">
              <a:buNone/>
            </a:pPr>
            <a:r>
              <a:rPr b="1" lang="en-PH" sz="2000" spc="-1" strike="noStrike">
                <a:solidFill>
                  <a:srgbClr val="c9211e"/>
                </a:solidFill>
                <a:latin typeface="Lato"/>
                <a:ea typeface="AppleSystemUIFont"/>
              </a:rPr>
              <a:t>Answer Key</a:t>
            </a:r>
            <a:endParaRPr b="1" lang="en-PH" sz="2000" spc="-1" strike="noStrike">
              <a:solidFill>
                <a:srgbClr val="c9211e"/>
              </a:solidFill>
              <a:latin typeface="Lato"/>
            </a:endParaRPr>
          </a:p>
        </p:txBody>
      </p:sp>
      <p:sp>
        <p:nvSpPr>
          <p:cNvPr id="318" name=""/>
          <p:cNvSpPr/>
          <p:nvPr/>
        </p:nvSpPr>
        <p:spPr>
          <a:xfrm>
            <a:off x="1305720" y="720000"/>
            <a:ext cx="9580680" cy="900000"/>
          </a:xfrm>
          <a:prstGeom prst="rect">
            <a:avLst/>
          </a:prstGeom>
          <a:noFill/>
          <a:ln w="0">
            <a:noFill/>
          </a:ln>
        </p:spPr>
        <p:style>
          <a:lnRef idx="0"/>
          <a:fillRef idx="0"/>
          <a:effectRef idx="0"/>
          <a:fontRef idx="minor"/>
        </p:style>
        <p:txBody>
          <a:bodyPr lIns="90000" rIns="90000" tIns="45000" bIns="45000" anchor="t">
            <a:noAutofit/>
          </a:bodyPr>
          <a:p>
            <a:pPr algn="ctr">
              <a:lnSpc>
                <a:spcPct val="100000"/>
              </a:lnSpc>
              <a:buNone/>
            </a:pPr>
            <a:r>
              <a:rPr b="1" lang="en-US" sz="3000" spc="-1" strike="noStrike">
                <a:solidFill>
                  <a:srgbClr val="000000"/>
                </a:solidFill>
                <a:latin typeface="Lato"/>
                <a:ea typeface="PingFang SC"/>
              </a:rPr>
              <a:t>Useful and Harmful Effects of the Changes in Matter </a:t>
            </a:r>
            <a:endParaRPr b="0" lang="en-PH" sz="3000" spc="-1" strike="noStrike">
              <a:latin typeface="Lato"/>
            </a:endParaRPr>
          </a:p>
        </p:txBody>
      </p:sp>
    </p:spTree>
  </p:cSld>
  <mc:AlternateContent>
    <mc:Choice Requires="p14">
      <p:transition spd="slow" p14:dur="2000"/>
    </mc:Choice>
    <mc:Fallback>
      <p:transition spd="slow"/>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661</TotalTime>
  <Application>LibreOffice/7.2.5.2$MacOSX_X86_64 LibreOffice_project/499f9727c189e6ef3471021d6132d4c694f357e5</Application>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2019-04-16T02:10:14Z</dcterms:created>
  <dc:creator>Microsoft Office User</dc:creator>
  <dc:description/>
  <dc:language>en-PH</dc:language>
  <cp:lastModifiedBy/>
  <dcterms:modified xsi:type="dcterms:W3CDTF">2023-07-10T18:26:14Z</dcterms:modified>
  <cp:revision>74</cp:revision>
  <dc:subject/>
  <dc:title>PowerPoint Presentation</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resentationFormat">
    <vt:lpwstr>Widescreen</vt:lpwstr>
  </property>
  <property fmtid="{D5CDD505-2E9C-101B-9397-08002B2CF9AE}" pid="3" name="Slides">
    <vt:r8>7</vt:r8>
  </property>
</Properties>
</file>