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680" cy="683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560" cy="2779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000" cy="384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000" cy="364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680" cy="615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120" cy="951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200" cy="1015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000" cy="33652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7200" y="3060000"/>
            <a:ext cx="7729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Wastong Gamit ng Pangngalan at Panghalip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1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360000" y="1114920"/>
            <a:ext cx="11699640" cy="446508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3. Alin sa sumusunod na panghalip ang angkop sa pangungusap sa ibaba?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Ako at si Karla ay magkaibigan. Nagkakilala _______________ sa paaralan.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a. kami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Kayo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Niya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sila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4. Alin sa sumusunod na pangkat ng salita ang tumutukoy sa ngalan ng tao, bagay, hayop, lugar, o pangyayari?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a. Tahanan, halaman, Brgy. Addition Hills, nanay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Makipot, masikip, malinis, maaliwalas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Naglinis, nagtanim, nagtrabaho, nagpakita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Sa loob, noong Sabado, nang mabilis, tuwing hapon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5. Alin sa sumusunod na panghalip ang angkop sa pangungusap sa ibaba?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Siya at si Brenda ay magkapatid. Aktibo __________________ sa paaralan.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a. ka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Mo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Siya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sila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4880" cy="70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52" name="PlaceHolder 6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20000" y="1613880"/>
            <a:ext cx="3238920" cy="16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5. 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32000" y="1080000"/>
            <a:ext cx="11338920" cy="20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nagbibigay-ngalan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tao, bagay, hayop, lugar, o pangyayari.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may dalawang uri ayon sa katangian. Ito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pambalana at pantangi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Mayroon din itong tatlong uri ayon sa tungkulin. Ito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tahas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lansakan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Maraming iba’t ibang pangngalan na makikita sa paligid.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dalawang uri ng pangngalan ayon sa katangian: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Pambalana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isinusulat sa maliit na letra maliban kung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ginamit sa simula ng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nanay at tatay ko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kaminero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Kaminero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nanay at tatay 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7020000" y="3681720"/>
            <a:ext cx="4835160" cy="226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Pantangi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isinusulat sa malaking letra.</a:t>
            </a:r>
            <a:endParaRPr b="0" lang="en-PH" sz="1800" spc="-1" strike="noStrike">
              <a:latin typeface="Arial"/>
            </a:endParaRPr>
          </a:p>
          <a:p>
            <a:endParaRPr b="0" lang="en-PH" sz="1800" spc="-1" strike="noStrike">
              <a:latin typeface="Arial"/>
            </a:endParaRPr>
          </a:p>
          <a:p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Nakatira kami sa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Tanay, Rizal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Sina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Karlo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Karla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kambal.</a:t>
            </a:r>
            <a:endParaRPr b="0" lang="en-PH" sz="1800" spc="-1" strike="noStrike">
              <a:latin typeface="Arial"/>
            </a:endParaRPr>
          </a:p>
          <a:p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2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60000" y="1149120"/>
            <a:ext cx="10187640" cy="47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naman ang tatlong uri ng pangngalan ayon sa tungkulin: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Tahas o Kongkreto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salitang pantawag sa mga salitang nakikita o nahahawakan.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walis, upuan, kasangkapan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Basal o Di-kongkreto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salitang pantawag sa ating emosyon o damdamin.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saya, lungkot, takot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Lansakan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naman ang salitang pantawag na pangmaramihan o pangkatan.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pamilya, barkada, barangay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4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432000" y="1149120"/>
            <a:ext cx="11087640" cy="38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panghalip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humahalili sa 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 ito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pangungusap o talata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hindi paulit-ulit ang pagbanggit sa mga pangngalang tinutukoy sa pagsasalaysay.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Mayroon ding limang uri ng panghalip. Ang mga ito ay panghalip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pamatlig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panaklaw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1.</a:t>
            </a:r>
            <a:r>
              <a:rPr b="1" lang="en-PH" sz="1800" spc="-1" strike="noStrike">
                <a:latin typeface="Lato"/>
                <a:ea typeface="DejaVu Sans"/>
              </a:rPr>
              <a:t> Panao – </a:t>
            </a:r>
            <a:r>
              <a:rPr b="0" lang="en-PH" sz="1800" spc="-1" strike="noStrike">
                <a:latin typeface="Lato"/>
                <a:ea typeface="DejaVu Sans"/>
              </a:rPr>
              <a:t>ito ay panghalili sa ngalan ng tao. Maaaring ito ay isahan o maramihan at nasa una, ikalawa, o ikatlong panauhan.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latin typeface="Lato"/>
                <a:ea typeface="DejaVu Sans"/>
              </a:rPr>
              <a:t> 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Karla ang pangalan ko. </a:t>
            </a:r>
            <a:r>
              <a:rPr b="0" lang="en-PH" sz="1800" spc="-1" strike="noStrike" u="sng">
                <a:uFillTx/>
                <a:latin typeface="Lato"/>
                <a:ea typeface="DejaVu Sans"/>
              </a:rPr>
              <a:t>Ako</a:t>
            </a:r>
            <a:r>
              <a:rPr b="0" lang="en-PH" sz="1800" spc="-1" strike="noStrike">
                <a:latin typeface="Lato"/>
                <a:ea typeface="DejaVu Sans"/>
              </a:rPr>
              <a:t> ay may kakambal.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Sina Karla at Karlo ay kambal. </a:t>
            </a:r>
            <a:r>
              <a:rPr b="0" lang="en-PH" sz="1800" spc="-1" strike="noStrike" u="sng">
                <a:uFillTx/>
                <a:latin typeface="Lato"/>
                <a:ea typeface="DejaVu Sans"/>
              </a:rPr>
              <a:t>Sila </a:t>
            </a:r>
            <a:r>
              <a:rPr b="0" lang="en-PH" sz="1800" spc="-1" strike="noStrike">
                <a:latin typeface="Lato"/>
                <a:ea typeface="DejaVu Sans"/>
              </a:rPr>
              <a:t>ay parehong masunurin.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DejaVu Sans"/>
              </a:rPr>
              <a:t>Paliwanag: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Ang panghalip na</a:t>
            </a:r>
            <a:r>
              <a:rPr b="0" i="1" lang="en-PH" sz="1800" spc="-1" strike="noStrike">
                <a:latin typeface="Lato"/>
                <a:ea typeface="DejaVu Sans"/>
              </a:rPr>
              <a:t> ako </a:t>
            </a:r>
            <a:r>
              <a:rPr b="0" lang="en-PH" sz="1800" spc="-1" strike="noStrike">
                <a:latin typeface="Lato"/>
                <a:ea typeface="DejaVu Sans"/>
              </a:rPr>
              <a:t>ay ipinalit sa pangngalang Karla. Ito ay isahan at nasa </a:t>
            </a:r>
            <a:r>
              <a:rPr b="1" lang="en-PH" sz="1800" spc="-1" strike="noStrike">
                <a:latin typeface="Lato"/>
                <a:ea typeface="DejaVu Sans"/>
              </a:rPr>
              <a:t>unang panauhan</a:t>
            </a:r>
            <a:r>
              <a:rPr b="0" lang="en-PH" sz="1800" spc="-1" strike="noStrike"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latin typeface="Lato"/>
                <a:ea typeface="DejaVu Sans"/>
              </a:rPr>
              <a:t>sila</a:t>
            </a:r>
            <a:r>
              <a:rPr b="0" lang="en-PH" sz="1800" spc="-1" strike="noStrike">
                <a:latin typeface="Lato"/>
                <a:ea typeface="DejaVu Sans"/>
              </a:rPr>
              <a:t> ay ipinalit sa mga pangngalang Karla at Karlo.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Ito ay maramihan at nasa </a:t>
            </a:r>
            <a:r>
              <a:rPr b="1" lang="en-PH" sz="1800" spc="-1" strike="noStrike">
                <a:latin typeface="Lato"/>
                <a:ea typeface="DejaVu Sans"/>
              </a:rPr>
              <a:t>ikatlong panauhan</a:t>
            </a:r>
            <a:r>
              <a:rPr b="0" lang="en-PH" sz="1800" spc="-1" strike="noStrike"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2" name=""/>
          <p:cNvSpPr/>
          <p:nvPr/>
        </p:nvSpPr>
        <p:spPr>
          <a:xfrm>
            <a:off x="432000" y="2880000"/>
            <a:ext cx="11087640" cy="29246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22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432000" y="1080360"/>
            <a:ext cx="1133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Paari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panghalili sa ngalan ng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nagpapakita ng pagmamayari. Maaari ding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nasa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ikalawa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ikatlong panauhan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magulang nina Karlo at Karla ay sina Efren at Stella.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Masisipag ang mga magulang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nila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mga alagang hayop si Karlo. Ang mga aso, baboy, at manok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niya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nagbibigay-saya sa kaniya.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ipinalit sa mga pagmamay-ari nina Karlo at Karla. Ito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nasa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unang panauhan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kaniya naman ay tumutukoy sa pagmamayari ni Karlo. Ito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nasa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ikatlong panauhan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8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60360" y="1080360"/>
            <a:ext cx="1133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Pamatlig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panghalili sa ngalang itinuturo. Maaaring ito ay nasa una, ikalawa, o ikatlong panauhan.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kami nakatira.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baldeng may tubig at sabon na gagamitin nina Nanay at Tatay mamaya.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Ganoon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pala ang paraan ng paghuhugas ng kamay.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lugar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itinuturong malapit sa nagsasalita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bagay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itinuturong malapit sa kinakausap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ganoon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gawain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itinuturong malayo sa pinag-uusapan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1976400"/>
            <a:ext cx="1097892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9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60360" y="1260000"/>
            <a:ext cx="1133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Panaklaw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sumasaklaw sa kalahatan ng pangngalan. Maaari itong isahan o maramihan.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Bawat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 sa kanilang tahanan ay may nakaatas na gawain.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Lahat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sumusunod sa mga paraan upang makaiwas sa pagkalat ng COVID-19.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bawat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batang binibilang bilang isa at hindi marami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lahat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kabuoang bilang ng mga tao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0" name=""/>
          <p:cNvSpPr/>
          <p:nvPr/>
        </p:nvSpPr>
        <p:spPr>
          <a:xfrm>
            <a:off x="540000" y="1976400"/>
            <a:ext cx="1097892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0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360360" y="1080360"/>
            <a:ext cx="1133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Pananong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ginagamit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pagtatanong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Maaaring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isahan o maramihan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pandemyang umiiral ngayon?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Ano-ano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paraan upang manatiling malakas ang katawan?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nagtatanong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bagay lamang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panghalip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ano-ano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ay nagtatanong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higit sa isang bagay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40000" y="1976400"/>
            <a:ext cx="1097892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2520000" y="4680360"/>
            <a:ext cx="7740000" cy="1079640"/>
          </a:xfrm>
          <a:prstGeom prst="wedgeRectCallout">
            <a:avLst>
              <a:gd name="adj1" fmla="val -47152"/>
              <a:gd name="adj2" fmla="val 88083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Mahalagang magamit ang mga pangngalan at panghalip sa pagsasalaysay</a:t>
            </a:r>
            <a:endParaRPr b="1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 pagbibigay ng makabuluhang detalye sa pagkukuwento o paglalahad.</a:t>
            </a:r>
            <a:endParaRPr b="1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7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Wastong Gamit ng Pangngalan at Panghalip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40000" y="1121400"/>
            <a:ext cx="11155320" cy="8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80000" y="1620000"/>
            <a:ext cx="11155320" cy="8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Bilugan ang letra ng tamang sagot.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360000" y="1453680"/>
            <a:ext cx="11699640" cy="376632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Bilugan ang letra ng tamang sagot.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Alin sa sumusunod na pangungusap ang may wastong ugnayan ng pangngalan at panghalip?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a. Iyon ang pinsan kong si Juliet. Sila ay babaeng pulis.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Maria Eloisa ang pangalan ko. Nakatira sila sa Olongapo.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Si Bernadette ang pinsan ko. Siya ay nangangarap na maging isang doktor.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Sina Jem, Jen, at Jet ay magkakakambal. Kaniya ang malaking kama sa kuwarto.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Alin sa sumusunod na panghalip ang angkop sa pangungusap sa ibaba?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Kailangang mag-iwan ng isang metrong distansiya sa pag-upo. _________________ ka na lamang pumuwesto sa kabilang upuan.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a. Doon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b. Heto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c. Ganoon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d. Naroon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2023-07-11T13:19:24Z</dcterms:modified>
  <cp:revision>249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