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6.png" ContentType="image/png"/>
  <Override PartName="/ppt/media/image7.png" ContentType="image/png"/>
  <Override PartName="/ppt/media/image5.png" ContentType="image/png"/>
  <Override PartName="/ppt/media/image10.png" ContentType="image/png"/>
  <Override PartName="/ppt/media/image8.png" ContentType="image/png"/>
  <Override PartName="/ppt/media/image9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0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0D0564C-4219-4B88-ACEE-1EE821CEF1A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6837888-B918-46D6-B6B7-EAEA4A7F839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0D48AB0-0D74-41F1-89F1-69E4A97A6F3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692DDE6-71CA-45CC-ABDF-9BD69421787F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FF069D9-89A8-442F-A7A4-B603A091576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40813FA-2FE0-44D7-803B-1C8ABC45B3B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ADAA4DC-1CF9-4A80-8140-08623422806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42EFED1-9D99-48E7-8C25-C17D145F707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92C0F62-FDAA-4007-B902-6885AEB683A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7786F1C-A58B-42AF-A4E4-BBFE45EBF46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326146A-F7DC-4B40-BFC9-2D1043E1600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47225F7-309F-436A-A4EC-61C78F066FF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E5269D5-2450-4E55-A2A0-2D5ECD7443E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AAD7BDD-A869-4D7B-9F59-ACD9104789F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F701720-FCF9-4D02-8D84-89E37190F64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7CE1BB7-F7B7-4300-BC22-5641D3C3534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5C9EF81-61F5-46F7-9272-3E0FD2A26216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90EFBD00-FAA9-466C-9C38-8CA432B3D7C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FBEEBD7B-6E3A-4702-ABE9-5A5C01462FF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B43AB521-8871-4246-ACB9-9CE6A4970F0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AB29F94-378D-40F1-9617-F2C033FF865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F2983782-7CEB-4602-9F9F-8E807A40B23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4606659-A788-438E-812A-9392DB090B9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7E2516FE-9A74-4825-B93A-EE815AC5BB6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B3CE3D7B-7C27-4F4A-8C1D-C8F42DC9CB5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6A2603D7-C60E-4C71-81FD-36C8E95A0AF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7A81412A-F737-42F7-8BE0-46585372C10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9092FDEB-18BF-4077-A4C6-128173CD469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A2FC8721-7B00-47E6-B74C-173E80F1278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29F597FC-399B-4068-94F8-CCF3C529885D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19EF307-D556-44B8-8811-80DF80ADE7E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0C14C70-1EFB-4D3C-9371-CA89296CB37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87EBDB0-FBAB-4879-912C-8A641290810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B9BC677-50C3-430C-BC05-30D6E577141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0B1E6F4-5F32-4528-A9C1-C30A0E648A7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613FD66-A749-4452-B380-8A31B005969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PH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77000" cy="6842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c00000"/>
              </a:solidFill>
              <a:latin typeface="Calibri"/>
              <a:ea typeface="DejaVu Sans"/>
            </a:endParaRPr>
          </a:p>
        </p:txBody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83880" cy="278388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89320" cy="384732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3" name="Rectangle 8"/>
          <p:cNvSpPr/>
          <p:nvPr/>
        </p:nvSpPr>
        <p:spPr>
          <a:xfrm>
            <a:off x="3487320" y="5337720"/>
            <a:ext cx="8689320" cy="36900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c00000"/>
              </a:solidFill>
              <a:latin typeface="Calibri"/>
              <a:ea typeface="DejaVu Sans"/>
            </a:endParaRPr>
          </a:p>
        </p:txBody>
      </p:sp>
      <p:sp>
        <p:nvSpPr>
          <p:cNvPr id="4" name="PlaceHolder 1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099680" cy="349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PH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PH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b="0" lang="en-PH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28080" cy="349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3DF6FD25-1807-4D80-A310-31D199177B07}" type="slidenum"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&lt;number&gt;</a:t>
            </a:fld>
            <a:endParaRPr b="0" lang="en-PH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28080" cy="349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buNone/>
              <a:defRPr b="0" lang="en-PH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PH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PH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PH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PH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PH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77000" cy="619920"/>
          </a:xfrm>
          <a:prstGeom prst="rect">
            <a:avLst/>
          </a:prstGeom>
          <a:ln w="0">
            <a:noFill/>
          </a:ln>
        </p:spPr>
      </p:pic>
      <p:sp>
        <p:nvSpPr>
          <p:cNvPr id="46" name="Rectangle 7"/>
          <p:cNvSpPr/>
          <p:nvPr/>
        </p:nvSpPr>
        <p:spPr>
          <a:xfrm>
            <a:off x="10868760" y="0"/>
            <a:ext cx="955440" cy="95544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pic>
        <p:nvPicPr>
          <p:cNvPr id="47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19520" cy="1019520"/>
          </a:xfrm>
          <a:prstGeom prst="rect">
            <a:avLst/>
          </a:prstGeom>
          <a:ln w="0">
            <a:noFill/>
          </a:ln>
        </p:spPr>
      </p:pic>
      <p:sp>
        <p:nvSpPr>
          <p:cNvPr id="48" name="TextBox 9"/>
          <p:cNvSpPr/>
          <p:nvPr/>
        </p:nvSpPr>
        <p:spPr>
          <a:xfrm>
            <a:off x="185400" y="6362280"/>
            <a:ext cx="46767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TextBox 11"/>
          <p:cNvSpPr/>
          <p:nvPr/>
        </p:nvSpPr>
        <p:spPr>
          <a:xfrm>
            <a:off x="9452520" y="6352200"/>
            <a:ext cx="2608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099680" cy="349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PH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PH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b="0" lang="en-PH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28080" cy="349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BACF497-F84C-4518-B6E0-F5229F9113B9}" type="slidenum">
              <a:rPr b="0" lang="en-US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&lt;number&gt;</a:t>
            </a:fld>
            <a:endParaRPr b="0" lang="en-PH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28080" cy="349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PH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PH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PH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PH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PH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PH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01320" cy="3369600"/>
          </a:xfrm>
          <a:prstGeom prst="rect">
            <a:avLst/>
          </a:prstGeom>
          <a:ln w="12700">
            <a:noFill/>
          </a:ln>
        </p:spPr>
      </p:pic>
      <p:sp>
        <p:nvSpPr>
          <p:cNvPr id="92" name="PlaceHolder 1"/>
          <p:cNvSpPr>
            <a:spLocks noGrp="1"/>
          </p:cNvSpPr>
          <p:nvPr>
            <p:ph type="ftr" idx="7"/>
          </p:nvPr>
        </p:nvSpPr>
        <p:spPr>
          <a:xfrm>
            <a:off x="4038480" y="6356520"/>
            <a:ext cx="4099680" cy="349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PH" sz="14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PH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b="0" lang="en-PH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ldNum" idx="8"/>
          </p:nvPr>
        </p:nvSpPr>
        <p:spPr>
          <a:xfrm>
            <a:off x="8610480" y="6356520"/>
            <a:ext cx="2728080" cy="349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US" sz="1800" spc="-1" strike="noStrike">
                <a:solidFill>
                  <a:srgbClr val="000000"/>
                </a:solidFill>
                <a:latin typeface="Calibri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88918C48-F948-44C6-9467-230E554EE054}" type="slidenum"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&lt;number&gt;</a:t>
            </a:fld>
            <a:endParaRPr b="0" lang="en-PH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dt" idx="9"/>
          </p:nvPr>
        </p:nvSpPr>
        <p:spPr>
          <a:xfrm>
            <a:off x="838080" y="6356520"/>
            <a:ext cx="2728080" cy="349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buNone/>
              <a:defRPr b="0" lang="en-PH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PH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PH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PH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PH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PH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PH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PH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PH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132"/>
          <p:cNvSpPr/>
          <p:nvPr/>
        </p:nvSpPr>
        <p:spPr>
          <a:xfrm>
            <a:off x="4540680" y="2484000"/>
            <a:ext cx="6825240" cy="212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Partisipasyon ng mga Kababaihan sa Rebolusyong Pilipino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5"/>
          <p:cNvSpPr/>
          <p:nvPr/>
        </p:nvSpPr>
        <p:spPr>
          <a:xfrm>
            <a:off x="-113040" y="552240"/>
            <a:ext cx="10372320" cy="1266840"/>
          </a:xfrm>
          <a:prstGeom prst="rect">
            <a:avLst/>
          </a:prstGeom>
          <a:gradFill rotWithShape="0">
            <a:gsLst>
              <a:gs pos="0">
                <a:srgbClr val="a7074b"/>
              </a:gs>
              <a:gs pos="100000">
                <a:srgbClr val="2a6099"/>
              </a:gs>
            </a:gsLst>
            <a:lin ang="16200000"/>
          </a:gra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5" name=""/>
          <p:cNvSpPr/>
          <p:nvPr/>
        </p:nvSpPr>
        <p:spPr>
          <a:xfrm>
            <a:off x="426960" y="527760"/>
            <a:ext cx="10254600" cy="110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Magigiting na Kababaihan sa Rebolusyong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Pilipino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1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"/>
          <p:cNvSpPr/>
          <p:nvPr/>
        </p:nvSpPr>
        <p:spPr>
          <a:xfrm>
            <a:off x="1080000" y="2520000"/>
            <a:ext cx="10141560" cy="136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7" name=""/>
          <p:cNvSpPr/>
          <p:nvPr/>
        </p:nvSpPr>
        <p:spPr>
          <a:xfrm>
            <a:off x="497880" y="1307880"/>
            <a:ext cx="8139600" cy="498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8" name=""/>
          <p:cNvSpPr/>
          <p:nvPr/>
        </p:nvSpPr>
        <p:spPr>
          <a:xfrm>
            <a:off x="2880000" y="2160000"/>
            <a:ext cx="8628840" cy="359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Gregoria de Jesús y Álvarez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(Aling Oriang, Lakambini ng Katipunan)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Ipinanganak sa Kalookan (lungsod ng Caloocan ngayon) noong ika-9 ng Mayo 1875. Siya ay asawa ng supremo ng Katipunan na si Andres Bonifacio.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Tagapagtaguyod ng Sangay Pangkababaihan ng Katipunan kung saan ginampanan niya ang isa sa pinakakritikal na tungkulin sa rebolusyon – ang tagapagingat ng mahahalagang kasulatan at selyo ng Katipunan.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Naging burdadora din siya ng unang watawat ng Katipunan at naging tagapag-alaga ng mga sugatang Katipunero sa panahon ng digmaan.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9" name="" descr=""/>
          <p:cNvPicPr/>
          <p:nvPr/>
        </p:nvPicPr>
        <p:blipFill>
          <a:blip r:embed="rId1"/>
          <a:stretch/>
        </p:blipFill>
        <p:spPr>
          <a:xfrm>
            <a:off x="497880" y="2160000"/>
            <a:ext cx="2277720" cy="2735640"/>
          </a:xfrm>
          <a:prstGeom prst="rect">
            <a:avLst/>
          </a:prstGeom>
          <a:ln w="0">
            <a:noFill/>
          </a:ln>
        </p:spPr>
      </p:pic>
      <p:sp>
        <p:nvSpPr>
          <p:cNvPr id="140" name=""/>
          <p:cNvSpPr/>
          <p:nvPr/>
        </p:nvSpPr>
        <p:spPr>
          <a:xfrm>
            <a:off x="828000" y="4932000"/>
            <a:ext cx="2158920" cy="28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PH" sz="700" spc="-1" strike="noStrike">
                <a:solidFill>
                  <a:srgbClr val="000000"/>
                </a:solidFill>
                <a:latin typeface="Arial"/>
                <a:ea typeface="DejaVu Sans"/>
              </a:rPr>
              <a:t>(WP:NFCC#4), Fair use, via wikipedia.org</a:t>
            </a:r>
            <a:endParaRPr b="0" lang="en-PH" sz="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8"/>
          <p:cNvSpPr/>
          <p:nvPr/>
        </p:nvSpPr>
        <p:spPr>
          <a:xfrm>
            <a:off x="-113040" y="536400"/>
            <a:ext cx="10372320" cy="1266840"/>
          </a:xfrm>
          <a:prstGeom prst="rect">
            <a:avLst/>
          </a:prstGeom>
          <a:gradFill rotWithShape="0">
            <a:gsLst>
              <a:gs pos="0">
                <a:srgbClr val="a7074b"/>
              </a:gs>
              <a:gs pos="100000">
                <a:srgbClr val="2a6099"/>
              </a:gs>
            </a:gsLst>
            <a:lin ang="16200000"/>
          </a:gra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2" name=""/>
          <p:cNvSpPr/>
          <p:nvPr/>
        </p:nvSpPr>
        <p:spPr>
          <a:xfrm>
            <a:off x="426960" y="527760"/>
            <a:ext cx="10254600" cy="110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Magigiting na Kababaihan sa Rebolusyong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Pilipino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1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"/>
          <p:cNvSpPr/>
          <p:nvPr/>
        </p:nvSpPr>
        <p:spPr>
          <a:xfrm>
            <a:off x="1080000" y="2520000"/>
            <a:ext cx="10141560" cy="136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4" name=""/>
          <p:cNvSpPr/>
          <p:nvPr/>
        </p:nvSpPr>
        <p:spPr>
          <a:xfrm>
            <a:off x="497880" y="1307880"/>
            <a:ext cx="8139600" cy="498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5" name=""/>
          <p:cNvSpPr/>
          <p:nvPr/>
        </p:nvSpPr>
        <p:spPr>
          <a:xfrm>
            <a:off x="2880000" y="2160000"/>
            <a:ext cx="8628840" cy="432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Marina Dizon-Santiago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Ipinanganak noong ika-18 ng Hulyo 1875 sa Tondo, Maynila.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Kalihim ng Sangay Pangkababaihan ng Katipunan – nagtago ng mahahalagang dokumento ng kilusan.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Pinangunahan niya ang pagkalap at inisasyon ng mga babaeng kasapi ng Katipunan. Naging bahagi ng pagtuturo ng mga panuntunan at aral ng Katipunan. 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"/>
          <p:cNvSpPr/>
          <p:nvPr/>
        </p:nvSpPr>
        <p:spPr>
          <a:xfrm>
            <a:off x="756000" y="5004000"/>
            <a:ext cx="2338920" cy="28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PH" sz="700" spc="-1" strike="noStrike">
                <a:solidFill>
                  <a:srgbClr val="000000"/>
                </a:solidFill>
                <a:latin typeface="Arial"/>
                <a:ea typeface="DejaVu Sans"/>
              </a:rPr>
              <a:t>(WP:NFCC#4), Fair use, via wikipedia.org</a:t>
            </a:r>
            <a:endParaRPr b="0" lang="en-PH" sz="7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7" name="" descr=""/>
          <p:cNvPicPr/>
          <p:nvPr/>
        </p:nvPicPr>
        <p:blipFill>
          <a:blip r:embed="rId1"/>
          <a:stretch/>
        </p:blipFill>
        <p:spPr>
          <a:xfrm>
            <a:off x="498240" y="2160360"/>
            <a:ext cx="2277720" cy="273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9"/>
          <p:cNvSpPr/>
          <p:nvPr/>
        </p:nvSpPr>
        <p:spPr>
          <a:xfrm>
            <a:off x="-113040" y="536400"/>
            <a:ext cx="10372320" cy="1266840"/>
          </a:xfrm>
          <a:prstGeom prst="rect">
            <a:avLst/>
          </a:prstGeom>
          <a:gradFill rotWithShape="0">
            <a:gsLst>
              <a:gs pos="0">
                <a:srgbClr val="a7074b"/>
              </a:gs>
              <a:gs pos="100000">
                <a:srgbClr val="2a6099"/>
              </a:gs>
            </a:gsLst>
            <a:lin ang="16200000"/>
          </a:gra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9" name=""/>
          <p:cNvSpPr/>
          <p:nvPr/>
        </p:nvSpPr>
        <p:spPr>
          <a:xfrm>
            <a:off x="426960" y="527760"/>
            <a:ext cx="10254600" cy="110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Magigiting na Kababaihan sa Rebolusyong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Pilipino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1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"/>
          <p:cNvSpPr/>
          <p:nvPr/>
        </p:nvSpPr>
        <p:spPr>
          <a:xfrm>
            <a:off x="1080000" y="2520000"/>
            <a:ext cx="10141560" cy="136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1" name=""/>
          <p:cNvSpPr/>
          <p:nvPr/>
        </p:nvSpPr>
        <p:spPr>
          <a:xfrm>
            <a:off x="497880" y="1307880"/>
            <a:ext cx="8139600" cy="498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2" name=""/>
          <p:cNvSpPr/>
          <p:nvPr/>
        </p:nvSpPr>
        <p:spPr>
          <a:xfrm>
            <a:off x="2880000" y="2160000"/>
            <a:ext cx="8628840" cy="241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Melchora Aquino de Ramos 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(Tandang Sora, Ina ng Himagsikan, Ina ng Katipunan)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Ipinanganak noong ika-6 ng Enero 1812 sa Barrio Banlat, Kalookan.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Pinaniniwalaang sa bakuran ng kaniyang anak na si Juan Ramos naganap ang Unang Sigaw sa Pugad Lawin, noon ay sa Kalookan at ngayon ay sakop ng lungsod ng Quezon.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"/>
          <p:cNvSpPr/>
          <p:nvPr/>
        </p:nvSpPr>
        <p:spPr>
          <a:xfrm>
            <a:off x="720000" y="4896000"/>
            <a:ext cx="1798560" cy="58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PH" sz="700" spc="-1" strike="noStrike">
                <a:solidFill>
                  <a:srgbClr val="000000"/>
                </a:solidFill>
                <a:latin typeface="Arial"/>
                <a:ea typeface="DejaVu Sans"/>
              </a:rPr>
              <a:t>http://philippine-revolution.110mb.com,</a:t>
            </a:r>
            <a:endParaRPr b="0" lang="en-PH" sz="7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PH" sz="700" spc="-1" strike="noStrike">
                <a:solidFill>
                  <a:srgbClr val="000000"/>
                </a:solidFill>
                <a:latin typeface="Arial"/>
                <a:ea typeface="DejaVu Sans"/>
              </a:rPr>
              <a:t>Public Domain, via wikimedia</a:t>
            </a:r>
            <a:endParaRPr b="0" lang="en-PH" sz="7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PH" sz="700" spc="-1" strike="noStrike">
                <a:solidFill>
                  <a:srgbClr val="000000"/>
                </a:solidFill>
                <a:latin typeface="Arial"/>
                <a:ea typeface="DejaVu Sans"/>
              </a:rPr>
              <a:t>commons</a:t>
            </a:r>
            <a:endParaRPr b="0" lang="en-PH" sz="7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4" name="" descr=""/>
          <p:cNvPicPr/>
          <p:nvPr/>
        </p:nvPicPr>
        <p:blipFill>
          <a:blip r:embed="rId1"/>
          <a:stretch/>
        </p:blipFill>
        <p:spPr>
          <a:xfrm>
            <a:off x="498600" y="2160720"/>
            <a:ext cx="2277720" cy="2698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Rectangle 10"/>
          <p:cNvSpPr/>
          <p:nvPr/>
        </p:nvSpPr>
        <p:spPr>
          <a:xfrm>
            <a:off x="-113040" y="536400"/>
            <a:ext cx="10372320" cy="1266840"/>
          </a:xfrm>
          <a:prstGeom prst="rect">
            <a:avLst/>
          </a:prstGeom>
          <a:gradFill rotWithShape="0">
            <a:gsLst>
              <a:gs pos="0">
                <a:srgbClr val="a7074b"/>
              </a:gs>
              <a:gs pos="100000">
                <a:srgbClr val="2a6099"/>
              </a:gs>
            </a:gsLst>
            <a:lin ang="16200000"/>
          </a:gra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6" name=""/>
          <p:cNvSpPr/>
          <p:nvPr/>
        </p:nvSpPr>
        <p:spPr>
          <a:xfrm>
            <a:off x="426960" y="527760"/>
            <a:ext cx="10254600" cy="110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Magigiting na Kababaihan sa Rebolusyong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Pilipino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1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"/>
          <p:cNvSpPr/>
          <p:nvPr/>
        </p:nvSpPr>
        <p:spPr>
          <a:xfrm>
            <a:off x="1080000" y="2520000"/>
            <a:ext cx="10141560" cy="136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8" name=""/>
          <p:cNvSpPr/>
          <p:nvPr/>
        </p:nvSpPr>
        <p:spPr>
          <a:xfrm>
            <a:off x="497880" y="1307880"/>
            <a:ext cx="8139600" cy="498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9" name=""/>
          <p:cNvSpPr/>
          <p:nvPr/>
        </p:nvSpPr>
        <p:spPr>
          <a:xfrm>
            <a:off x="2880000" y="2196000"/>
            <a:ext cx="8628840" cy="432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Teresa Magbanua y Ferraris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(Nanay Isa, Nay Isa, Visayan Joan of Arc)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Ipinanganak sa Pototan, Iloilo noong ika-13 ng Oktubre 1868. 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Pinamunuan niya ang hukbo ng mga Katipunero sa Pilar, Capiz at nagtagumpay laban sa mga sundalong Espanyol. 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"/>
          <p:cNvSpPr/>
          <p:nvPr/>
        </p:nvSpPr>
        <p:spPr>
          <a:xfrm>
            <a:off x="720000" y="4860000"/>
            <a:ext cx="1798560" cy="58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PH" sz="700" spc="-1" strike="noStrike">
                <a:solidFill>
                  <a:srgbClr val="000000"/>
                </a:solidFill>
                <a:latin typeface="Arial"/>
                <a:ea typeface="DejaVu Sans"/>
              </a:rPr>
              <a:t>(WP:NFCC#4), Fair use, via wikipedia.org</a:t>
            </a:r>
            <a:endParaRPr b="0" lang="en-PH" sz="7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1" name="" descr=""/>
          <p:cNvPicPr/>
          <p:nvPr/>
        </p:nvPicPr>
        <p:blipFill>
          <a:blip r:embed="rId1"/>
          <a:stretch/>
        </p:blipFill>
        <p:spPr>
          <a:xfrm>
            <a:off x="498240" y="2161080"/>
            <a:ext cx="2278440" cy="2698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ectangle 11"/>
          <p:cNvSpPr/>
          <p:nvPr/>
        </p:nvSpPr>
        <p:spPr>
          <a:xfrm>
            <a:off x="-113040" y="536400"/>
            <a:ext cx="10372320" cy="1266840"/>
          </a:xfrm>
          <a:prstGeom prst="rect">
            <a:avLst/>
          </a:prstGeom>
          <a:gradFill rotWithShape="0">
            <a:gsLst>
              <a:gs pos="0">
                <a:srgbClr val="a7074b"/>
              </a:gs>
              <a:gs pos="100000">
                <a:srgbClr val="2a6099"/>
              </a:gs>
            </a:gsLst>
            <a:lin ang="16200000"/>
          </a:gra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3" name=""/>
          <p:cNvSpPr/>
          <p:nvPr/>
        </p:nvSpPr>
        <p:spPr>
          <a:xfrm>
            <a:off x="426960" y="527760"/>
            <a:ext cx="10254600" cy="110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Magigiting na Kababaihan sa Rebolusyong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Pilipino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1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"/>
          <p:cNvSpPr/>
          <p:nvPr/>
        </p:nvSpPr>
        <p:spPr>
          <a:xfrm>
            <a:off x="1080000" y="2520000"/>
            <a:ext cx="10141560" cy="136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5" name=""/>
          <p:cNvSpPr/>
          <p:nvPr/>
        </p:nvSpPr>
        <p:spPr>
          <a:xfrm>
            <a:off x="497880" y="1307880"/>
            <a:ext cx="8139600" cy="498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6" name=""/>
          <p:cNvSpPr/>
          <p:nvPr/>
        </p:nvSpPr>
        <p:spPr>
          <a:xfrm>
            <a:off x="2880000" y="2160000"/>
            <a:ext cx="8628840" cy="305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Agueda Kahabagan y Iniquinto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(Tagalog Joan of Arc)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Ipinanganak sa bayan ng Sta. Cruz, Laguna. 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Ayon sa kasaysayan, si Agueda ay “babaeng walang kinatatakutan.”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Iginawad sa kaniya ang ranggong henerala (Henerala Agueda) noong Enero 4, 1899. Siya ang tanging rebolusyonaryo na nabigyan ng ranggo mula sa hanay ng kababaihan.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"/>
          <p:cNvSpPr/>
          <p:nvPr/>
        </p:nvSpPr>
        <p:spPr>
          <a:xfrm>
            <a:off x="497880" y="4932000"/>
            <a:ext cx="2741400" cy="58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PH" sz="700" spc="-1" strike="noStrike">
                <a:solidFill>
                  <a:srgbClr val="000000"/>
                </a:solidFill>
                <a:latin typeface="Arial"/>
                <a:ea typeface="DejaVu Sans"/>
              </a:rPr>
              <a:t>SciPunk, CC BY-SA 4.0, via wikimedia commons</a:t>
            </a:r>
            <a:endParaRPr b="0" lang="en-PH" sz="7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8" name="" descr=""/>
          <p:cNvPicPr/>
          <p:nvPr/>
        </p:nvPicPr>
        <p:blipFill>
          <a:blip r:embed="rId1"/>
          <a:stretch/>
        </p:blipFill>
        <p:spPr>
          <a:xfrm>
            <a:off x="498600" y="2161440"/>
            <a:ext cx="2278440" cy="2704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 12"/>
          <p:cNvSpPr/>
          <p:nvPr/>
        </p:nvSpPr>
        <p:spPr>
          <a:xfrm>
            <a:off x="-113040" y="536400"/>
            <a:ext cx="10372320" cy="1266840"/>
          </a:xfrm>
          <a:prstGeom prst="rect">
            <a:avLst/>
          </a:prstGeom>
          <a:gradFill rotWithShape="0">
            <a:gsLst>
              <a:gs pos="0">
                <a:srgbClr val="a7074b"/>
              </a:gs>
              <a:gs pos="100000">
                <a:srgbClr val="2a6099"/>
              </a:gs>
            </a:gsLst>
            <a:lin ang="16200000"/>
          </a:gra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70" name=""/>
          <p:cNvSpPr/>
          <p:nvPr/>
        </p:nvSpPr>
        <p:spPr>
          <a:xfrm>
            <a:off x="426960" y="527760"/>
            <a:ext cx="10254600" cy="110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Magigiting na Kababaihan sa Rebolusyong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Pilipino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1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"/>
          <p:cNvSpPr/>
          <p:nvPr/>
        </p:nvSpPr>
        <p:spPr>
          <a:xfrm>
            <a:off x="1080000" y="2520000"/>
            <a:ext cx="10141560" cy="136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72" name=""/>
          <p:cNvSpPr/>
          <p:nvPr/>
        </p:nvSpPr>
        <p:spPr>
          <a:xfrm>
            <a:off x="497880" y="1307880"/>
            <a:ext cx="8139600" cy="498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73" name=""/>
          <p:cNvSpPr/>
          <p:nvPr/>
        </p:nvSpPr>
        <p:spPr>
          <a:xfrm>
            <a:off x="2880000" y="2160000"/>
            <a:ext cx="8628840" cy="432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Trinidad Tecson 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(Ina ng Biak-na-Bato, Ina ng Philippine Red Cross)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Ipinanganak noong ika-18 ng Nobyembre 1848 sa San Miguel, Bulacan. 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Sumama sa mga pag-atake sa mga kalaban sa lalawigan ng Bulacan sa ilalim ng pamumuno ni Heneral Gregorio del Pilar. 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Tumayo rin siyang Komisaryo sa ilalim ng Republika ng Malolos, na tungkuling pangalagaan ang mga kagamitang pandigma ng mga sundalo.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"/>
          <p:cNvSpPr/>
          <p:nvPr/>
        </p:nvSpPr>
        <p:spPr>
          <a:xfrm>
            <a:off x="720000" y="4896000"/>
            <a:ext cx="2410560" cy="58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PH" sz="700" spc="-1" strike="noStrike">
                <a:solidFill>
                  <a:srgbClr val="000000"/>
                </a:solidFill>
                <a:latin typeface="Arial"/>
                <a:ea typeface="DejaVu Sans"/>
              </a:rPr>
              <a:t>Judgefloro, Public Domain, via wikimedia.org</a:t>
            </a:r>
            <a:endParaRPr b="0" lang="en-PH" sz="7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5" name="" descr=""/>
          <p:cNvPicPr/>
          <p:nvPr/>
        </p:nvPicPr>
        <p:blipFill>
          <a:blip r:embed="rId1"/>
          <a:stretch/>
        </p:blipFill>
        <p:spPr>
          <a:xfrm>
            <a:off x="498240" y="2161440"/>
            <a:ext cx="2338200" cy="2697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Rectangle 15"/>
          <p:cNvSpPr/>
          <p:nvPr/>
        </p:nvSpPr>
        <p:spPr>
          <a:xfrm>
            <a:off x="-113040" y="552240"/>
            <a:ext cx="3890160" cy="652680"/>
          </a:xfrm>
          <a:prstGeom prst="rect">
            <a:avLst/>
          </a:prstGeom>
          <a:gradFill rotWithShape="0">
            <a:gsLst>
              <a:gs pos="0">
                <a:srgbClr val="e8a202"/>
              </a:gs>
              <a:gs pos="100000">
                <a:srgbClr val="ffe994"/>
              </a:gs>
            </a:gsLst>
            <a:lin ang="16200000"/>
          </a:gra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77" name="Rectangle 192"/>
          <p:cNvSpPr/>
          <p:nvPr/>
        </p:nvSpPr>
        <p:spPr>
          <a:xfrm>
            <a:off x="540000" y="231480"/>
            <a:ext cx="10132200" cy="119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Arial;Arial"/>
              </a:rPr>
              <a:t>Pagsasanay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Rectangle 193"/>
          <p:cNvSpPr/>
          <p:nvPr/>
        </p:nvSpPr>
        <p:spPr>
          <a:xfrm>
            <a:off x="720000" y="1060560"/>
            <a:ext cx="9952200" cy="69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Rectangle 194"/>
          <p:cNvSpPr/>
          <p:nvPr/>
        </p:nvSpPr>
        <p:spPr>
          <a:xfrm>
            <a:off x="720000" y="1496160"/>
            <a:ext cx="10970280" cy="69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80" name=""/>
          <p:cNvSpPr/>
          <p:nvPr/>
        </p:nvSpPr>
        <p:spPr>
          <a:xfrm>
            <a:off x="474480" y="1593000"/>
            <a:ext cx="10684440" cy="427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I. Panuto: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Ilahad ang iyong natutuhan (maaaring pangungusap o kuwento) ukol sa sumusunod na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katawagan o katauhan na natalakay sa mga aralin.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“Visayan Joan of Arc”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“Godmother of the Philippine Revolution”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“Ina ng Balintawak”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“Tagalog Joan of Arc”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ectangle 1"/>
          <p:cNvSpPr/>
          <p:nvPr/>
        </p:nvSpPr>
        <p:spPr>
          <a:xfrm>
            <a:off x="-113040" y="552240"/>
            <a:ext cx="5691960" cy="652680"/>
          </a:xfrm>
          <a:prstGeom prst="rect">
            <a:avLst/>
          </a:prstGeom>
          <a:gradFill rotWithShape="0">
            <a:gsLst>
              <a:gs pos="0">
                <a:srgbClr val="e8a202"/>
              </a:gs>
              <a:gs pos="100000">
                <a:srgbClr val="ffe994"/>
              </a:gs>
            </a:gsLst>
            <a:lin ang="16200000"/>
          </a:gradFill>
          <a:ln>
            <a:solidFill>
              <a:srgbClr val="ffffff"/>
            </a:solidFill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82" name="Rectangle 2"/>
          <p:cNvSpPr/>
          <p:nvPr/>
        </p:nvSpPr>
        <p:spPr>
          <a:xfrm>
            <a:off x="426960" y="527760"/>
            <a:ext cx="10245240" cy="109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83" name="Rectangle 3"/>
          <p:cNvSpPr/>
          <p:nvPr/>
        </p:nvSpPr>
        <p:spPr>
          <a:xfrm>
            <a:off x="540000" y="231480"/>
            <a:ext cx="10132200" cy="119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PH" sz="3600" spc="-1" strike="noStrike">
                <a:solidFill>
                  <a:srgbClr val="ffffff"/>
                </a:solidFill>
                <a:latin typeface="Montserrat Medium"/>
                <a:ea typeface="Arial;Arial"/>
              </a:rPr>
              <a:t>Susi sa Pagwawasto</a:t>
            </a:r>
            <a:endParaRPr b="0" lang="en-PH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Rectangle 4"/>
          <p:cNvSpPr/>
          <p:nvPr/>
        </p:nvSpPr>
        <p:spPr>
          <a:xfrm>
            <a:off x="720000" y="1060560"/>
            <a:ext cx="9952200" cy="69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"/>
          <p:cNvSpPr/>
          <p:nvPr/>
        </p:nvSpPr>
        <p:spPr>
          <a:xfrm>
            <a:off x="690480" y="585000"/>
            <a:ext cx="10684440" cy="427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mga kuwento o kasagutan ay maaaring magkakaiba: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Visayan Joan of Arc – natutuhan ukol sa buhay ni Teresa Magbanua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Godmother of the Philippine Revolution – natutuhan ukol sa buhay ni Doña Gliceria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Ina ng Balintawak – natutuhan ukol sa buhay ni Melchora Aquino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Tagalog Joan of Arc – natutuhan ukol sa buhay ni Agueda Kahabagan</a:t>
            </a:r>
            <a:endParaRPr b="0" lang="en-PH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1799</TotalTime>
  <Application>LibreOffice/7.4.2.3$MacOSX_X86_64 LibreOffice_project/382eef1f22670f7f4118c8c2dd222ec7ad009daf</Application>
  <AppVersion>15.0000</AppVersion>
  <Words>71</Words>
  <Paragraphs>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2023-03-08T14:14:37Z</dcterms:modified>
  <cp:revision>205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17</vt:i4>
  </property>
</Properties>
</file>