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360" y="360"/>
            <a:ext cx="12169080" cy="6835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2280" y="1800360"/>
            <a:ext cx="2775960" cy="2775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4920"/>
            <a:ext cx="8681400" cy="38386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360"/>
            <a:ext cx="8681400" cy="360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69080" cy="612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400" y="360"/>
            <a:ext cx="947880" cy="947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6880" y="-64080"/>
            <a:ext cx="1011600" cy="1011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040" y="6362280"/>
            <a:ext cx="466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160" y="6352200"/>
            <a:ext cx="260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080" y="1508760"/>
            <a:ext cx="6593400" cy="3361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207160"/>
            <a:ext cx="8077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PAGGAMIT NG MGA ANGKOP NA PANG-UGNAY SA PAGSULAT NG MAIKLING DULA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PlaceHolder 3"/>
          <p:cNvSpPr/>
          <p:nvPr/>
        </p:nvSpPr>
        <p:spPr>
          <a:xfrm>
            <a:off x="549360" y="1800000"/>
            <a:ext cx="1079064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Ang pang-ugnay ay bahagi ng pananalita na nag-uugnay o nagdurugtong sa mga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salita, sugnay, o pangungusap upang mabigyan ng angkop na pagpapakahulugan ang bawat pagpapahayag. May tatlong pang-ugnay sa wikang Filipino. Ito ay ang mga sumusunod: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Pang-angkop</a:t>
            </a:r>
            <a:endParaRPr b="0" lang="en-PH" sz="1800" spc="-1" strike="noStrike">
              <a:latin typeface="Lato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Pangatnig</a:t>
            </a:r>
            <a:endParaRPr b="0" lang="en-PH" sz="1800" spc="-1" strike="noStrike">
              <a:latin typeface="Lato"/>
            </a:endParaRPr>
          </a:p>
          <a:p>
            <a:pPr marL="720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Pang-ukol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540000" y="108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PANG-UGNAY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3"/>
          <p:cNvSpPr/>
          <p:nvPr/>
        </p:nvSpPr>
        <p:spPr>
          <a:xfrm>
            <a:off x="1523160" y="1799280"/>
            <a:ext cx="9120960" cy="23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TATLONG PANG-UGNAY SA WIKANG FILIPINO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PlaceHolder 1"/>
          <p:cNvSpPr/>
          <p:nvPr/>
        </p:nvSpPr>
        <p:spPr>
          <a:xfrm>
            <a:off x="540000" y="1260000"/>
            <a:ext cx="10800000" cy="10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</a:rPr>
              <a:t>PANG-ANGKOP </a:t>
            </a:r>
            <a:endParaRPr b="0" lang="en-PH" sz="36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36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tinatawag na pang-angkop ang nagdurugtong sa panuring at tinuturingan sa loob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pangungusap. Tatlo ang kinikilalang pang-angkop: ang na, -ng,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at -g.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Ginagamit ang pang-angkop na na kung ang dinurugtungang salita ay nagtatapos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katinig maliban sa      letrang n.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Ginagamit naman ang pang-angkop na -ng kung ang dinurugtungang salita 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nagtatapos sa patinig.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Ginagamit ang pang-angkop na -g kung ang dinurugtungang salita ay nagtatapos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 letrang n.</a:t>
            </a: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marL="360000"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HALIMBAWA: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matapat na magbubukid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mabuting tao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panahong darating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1" name=""/>
          <p:cNvSpPr/>
          <p:nvPr/>
        </p:nvSpPr>
        <p:spPr>
          <a:xfrm>
            <a:off x="540000" y="54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2"/>
          <p:cNvSpPr/>
          <p:nvPr/>
        </p:nvSpPr>
        <p:spPr>
          <a:xfrm>
            <a:off x="540720" y="900000"/>
            <a:ext cx="10800000" cy="10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</a:rPr>
              <a:t>PANGATNIG</a:t>
            </a:r>
            <a:endParaRPr b="0" lang="en-PH" sz="36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36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ang pang-ugnay sa pangungusap na gumagawa at nagsasaad 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kaugnayan ng isang salita sa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kapuwa salita o ng isang kaisipan sa kapuwa kaisipan. Hinggil sa kaanyuan, ang pangatnig ay maaaring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isang kataga lamang, isang salitang ganap, at isang lipon ng salita’t kataga. Sa madaling sabi, ito 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ginagamit na pangugnay sa dalawang salita, parirala, o pangungusap.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Kataga: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gaya ng, kung gayon, at sa wakas, sa madaling sabi, kung saan, gayundin, sa wakas, at iba pa.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Salita: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at, subalit, saka, man, ngunit, maging, kaya, kapag, bagkus, pati, samantala, maliban, at iba pa.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MGA HALIMBAWA: 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magsikap sa buhay gaya ng ginawa ng biyenan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ekonomiya at politika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4" name=""/>
          <p:cNvSpPr/>
          <p:nvPr/>
        </p:nvSpPr>
        <p:spPr>
          <a:xfrm>
            <a:off x="540720" y="36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4"/>
          <p:cNvSpPr/>
          <p:nvPr/>
        </p:nvSpPr>
        <p:spPr>
          <a:xfrm>
            <a:off x="540720" y="900000"/>
            <a:ext cx="10800000" cy="10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</a:rPr>
              <a:t>PANG-UKOL</a:t>
            </a:r>
            <a:endParaRPr b="0" lang="en-PH" sz="36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36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tumutukoy ito sa kataga o salitang ginagamit sa pangungusap upang matukoy kung saang lugar 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kung sa anong bagay mula ang kinaroroonan at pinangyarihan ng isang kilos, gawa, balak, at layon: sang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(nang) na may (o nang may) ayon sa, para (o para sa), na wala (o nang wala), alinsunod sa, tungkol sa,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bagay sa, hinggil sa, ukol sa, laban sa, at iba pa.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MGA HALIMBAWA: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Magkaunawaan para sa pagtatamo ng kapayapaan.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Tungkol sa kapayapaan ang tinalakay sa pulong.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7" name=""/>
          <p:cNvSpPr/>
          <p:nvPr/>
        </p:nvSpPr>
        <p:spPr>
          <a:xfrm>
            <a:off x="540720" y="36000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/>
          <p:nvPr/>
        </p:nvSpPr>
        <p:spPr>
          <a:xfrm>
            <a:off x="1523160" y="1799280"/>
            <a:ext cx="9120960" cy="236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11"/>
          <p:cNvSpPr/>
          <p:nvPr/>
        </p:nvSpPr>
        <p:spPr>
          <a:xfrm>
            <a:off x="539640" y="-198000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Tukuyin kung pang-angkop, pangatnig, o pang-ukol ang mga nakasalungguhit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sumusunod na pahayag.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2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902160" y="198108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1. Nakatira siya sa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marangyang bahay.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2. Ang lupang ito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para sa mga magsasaka.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3. Ingatan natin 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bukid at ilog.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4. Lalaban ang mga magsasaka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kapag may mangangahas patagin ang mga bundok.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5. Ang mga magsasaka ay nagkaroon ng pagpupulong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tungkol sa kanilang pag-aani.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-359640" y="2879640"/>
            <a:ext cx="121701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39640" y="3240000"/>
            <a:ext cx="10780560" cy="250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5"/>
          <p:cNvSpPr/>
          <p:nvPr/>
        </p:nvSpPr>
        <p:spPr>
          <a:xfrm>
            <a:off x="539640" y="-1980000"/>
            <a:ext cx="11512080" cy="61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Tukuyin kung pang-angkop, pangatnig, o pang-ukol ang mga nakasalungguhit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sumusunod na pahayag.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7" name=""/>
          <p:cNvSpPr/>
          <p:nvPr/>
        </p:nvSpPr>
        <p:spPr>
          <a:xfrm>
            <a:off x="542520" y="1231920"/>
            <a:ext cx="11333160" cy="33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902160" y="1981080"/>
            <a:ext cx="971784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1. Nakatira siya sa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marangyang bahay.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2. Ang lupang ito 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para sa mga magsasaka.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3. Ingatan natin 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bukid at ilog.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4. Lalaban ang mga magsasaka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kapag may mangangahas patagin ang mga bundok.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 5. Ang mga magsasaka ay nagkaroon ng pagpupulong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tungkol sa kanilang pag-aani.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9" name=""/>
          <p:cNvSpPr/>
          <p:nvPr/>
        </p:nvSpPr>
        <p:spPr>
          <a:xfrm>
            <a:off x="360000" y="433080"/>
            <a:ext cx="104392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539640" y="2160000"/>
            <a:ext cx="19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Pang-angkop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539640" y="2762280"/>
            <a:ext cx="19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Pang-ukol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542520" y="3276000"/>
            <a:ext cx="19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Pangatnig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539640" y="3780000"/>
            <a:ext cx="19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Pangatnig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539640" y="4382280"/>
            <a:ext cx="198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Arial"/>
              </a:rPr>
              <a:t>Pang-ukol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2023-05-05T08:56:54Z</dcterms:modified>
  <cp:revision>281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