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png" ContentType="image/png"/>
  <Default Extension="jpeg" ContentType="image/jpeg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_rels/.rels" ContentType="application/vnd.openxmlformats-package.relationships+xml"/>
  <Override PartName="/ppt/presentation.xml" ContentType="application/vnd.openxmlformats-officedocument.presentationml.presentation.main+xml"/>
  <Override PartName="/ppt/notesMasters/_rels/notesMaster1.xml.rels" ContentType="application/vnd.openxmlformats-package.relationships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Masters/_rels/slideMaster3.xml.rels" ContentType="application/vnd.openxmlformats-package.relationships+xml"/>
  <Override PartName="/ppt/slideMasters/_rels/slideMaster1.xml.rels" ContentType="application/vnd.openxmlformats-package.relationships+xml"/>
  <Override PartName="/ppt/slideMasters/_rels/slideMaster2.xml.rels" ContentType="application/vnd.openxmlformats-package.relationships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_rels/presentation.xml.rels" ContentType="application/vnd.openxmlformats-package.relationships+xml"/>
  <Override PartName="/ppt/media/image1.png" ContentType="image/png"/>
  <Override PartName="/ppt/media/image2.png" ContentType="image/png"/>
  <Override PartName="/ppt/media/image3.png" ContentType="image/png"/>
  <Override PartName="/ppt/media/image4.png" ContentType="image/png"/>
  <Override PartName="/ppt/media/image6.png" ContentType="image/png"/>
  <Override PartName="/ppt/media/image11.png" ContentType="image/png"/>
  <Override PartName="/ppt/media/image10.png" ContentType="image/png"/>
  <Override PartName="/ppt/media/image9.png" ContentType="image/png"/>
  <Override PartName="/ppt/media/image13.png" ContentType="image/png"/>
  <Override PartName="/ppt/media/image8.png" ContentType="image/png"/>
  <Override PartName="/ppt/media/image5.png" ContentType="image/png"/>
  <Override PartName="/ppt/media/image7.png" ContentType="image/png"/>
  <Override PartName="/ppt/media/image12.png" ContentType="image/png"/>
  <Override PartName="/ppt/presProps.xml" ContentType="application/vnd.openxmlformats-officedocument.presentationml.presProps+xml"/>
  <Override PartName="/ppt/slideLayouts/slideLayout19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_rels/slideLayout34.xml.rels" ContentType="application/vnd.openxmlformats-package.relationships+xml"/>
  <Override PartName="/ppt/slideLayouts/_rels/slideLayout33.xml.rels" ContentType="application/vnd.openxmlformats-package.relationships+xml"/>
  <Override PartName="/ppt/slideLayouts/_rels/slideLayout9.xml.rels" ContentType="application/vnd.openxmlformats-package.relationships+xml"/>
  <Override PartName="/ppt/slideLayouts/_rels/slideLayout32.xml.rels" ContentType="application/vnd.openxmlformats-package.relationships+xml"/>
  <Override PartName="/ppt/slideLayouts/_rels/slideLayout21.xml.rels" ContentType="application/vnd.openxmlformats-package.relationships+xml"/>
  <Override PartName="/ppt/slideLayouts/_rels/slideLayout24.xml.rels" ContentType="application/vnd.openxmlformats-package.relationships+xml"/>
  <Override PartName="/ppt/slideLayouts/_rels/slideLayout16.xml.rels" ContentType="application/vnd.openxmlformats-package.relationships+xml"/>
  <Override PartName="/ppt/slideLayouts/_rels/slideLayout31.xml.rels" ContentType="application/vnd.openxmlformats-package.relationships+xml"/>
  <Override PartName="/ppt/slideLayouts/_rels/slideLayout20.xml.rels" ContentType="application/vnd.openxmlformats-package.relationships+xml"/>
  <Override PartName="/ppt/slideLayouts/_rels/slideLayout23.xml.rels" ContentType="application/vnd.openxmlformats-package.relationships+xml"/>
  <Override PartName="/ppt/slideLayouts/_rels/slideLayout15.xml.rels" ContentType="application/vnd.openxmlformats-package.relationships+xml"/>
  <Override PartName="/ppt/slideLayouts/_rels/slideLayout30.xml.rels" ContentType="application/vnd.openxmlformats-package.relationships+xml"/>
  <Override PartName="/ppt/slideLayouts/_rels/slideLayout29.xml.rels" ContentType="application/vnd.openxmlformats-package.relationships+xml"/>
  <Override PartName="/ppt/slideLayouts/_rels/slideLayout22.xml.rels" ContentType="application/vnd.openxmlformats-package.relationships+xml"/>
  <Override PartName="/ppt/slideLayouts/_rels/slideLayout14.xml.rels" ContentType="application/vnd.openxmlformats-package.relationships+xml"/>
  <Override PartName="/ppt/slideLayouts/_rels/slideLayout28.xml.rels" ContentType="application/vnd.openxmlformats-package.relationships+xml"/>
  <Override PartName="/ppt/slideLayouts/_rels/slideLayout36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6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27.xml.rels" ContentType="application/vnd.openxmlformats-package.relationships+xml"/>
  <Override PartName="/ppt/slideLayouts/_rels/slideLayout13.xml.rels" ContentType="application/vnd.openxmlformats-package.relationships+xml"/>
  <Override PartName="/ppt/slideLayouts/_rels/slideLayout35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8.xml.rels" ContentType="application/vnd.openxmlformats-package.relationships+xml"/>
  <Override PartName="/ppt/slideLayouts/_rels/slideLayout1.xml.rels" ContentType="application/vnd.openxmlformats-package.relationships+xml"/>
  <Override PartName="/ppt/slideLayouts/_rels/slideLayout12.xml.rels" ContentType="application/vnd.openxmlformats-package.relationships+xml"/>
  <Override PartName="/ppt/slideLayouts/_rels/slideLayout19.xml.rels" ContentType="application/vnd.openxmlformats-package.relationships+xml"/>
  <Override PartName="/ppt/slideLayouts/_rels/slideLayout25.xml.rels" ContentType="application/vnd.openxmlformats-package.relationships+xml"/>
  <Override PartName="/ppt/slideLayouts/_rels/slideLayout10.xml.rels" ContentType="application/vnd.openxmlformats-package.relationships+xml"/>
  <Override PartName="/ppt/slideLayouts/_rels/slideLayout17.xml.rels" ContentType="application/vnd.openxmlformats-package.relationships+xml"/>
  <Override PartName="/ppt/slideLayouts/_rels/slideLayout26.xml.rels" ContentType="application/vnd.openxmlformats-package.relationships+xml"/>
  <Override PartName="/ppt/slideLayouts/_rels/slideLayout18.xml.rels" ContentType="application/vnd.openxmlformats-package.relationships+xml"/>
  <Override PartName="/ppt/slideLayouts/_rels/slideLayout11.xml.rels" ContentType="application/vnd.openxmlformats-package.relationships+xml"/>
  <Override PartName="/ppt/slideLayouts/slideLayout5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s/_rels/slide6.xml.rels" ContentType="application/vnd.openxmlformats-package.relationships+xml"/>
  <Override PartName="/ppt/slides/_rels/slide5.xml.rels" ContentType="application/vnd.openxmlformats-package.relationships+xml"/>
  <Override PartName="/ppt/slides/_rels/slide4.xml.rels" ContentType="application/vnd.openxmlformats-package.relationships+xml"/>
  <Override PartName="/ppt/slides/_rels/slide2.xml.rels" ContentType="application/vnd.openxmlformats-package.relationships+xml"/>
  <Override PartName="/ppt/slides/_rels/slide3.xml.rels" ContentType="application/vnd.openxmlformats-package.relationships+xml"/>
  <Override PartName="/ppt/slides/_rels/slide1.xml.rels" ContentType="application/vnd.openxmlformats-package.relationships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Slides/notesSlide2.xml" ContentType="application/vnd.openxmlformats-officedocument.presentationml.notesSlide+xml"/>
  <Override PartName="/ppt/notesSlides/_rels/notesSlide5.xml.rels" ContentType="application/vnd.openxmlformats-package.relationships+xml"/>
  <Override PartName="/ppt/notesSlides/_rels/notesSlide4.xml.rels" ContentType="application/vnd.openxmlformats-package.relationships+xml"/>
  <Override PartName="/ppt/notesSlides/_rels/notesSlide3.xml.rels" ContentType="application/vnd.openxmlformats-package.relationships+xml"/>
  <Override PartName="/ppt/notesSlides/_rels/notesSlide2.xml.rels" ContentType="application/vnd.openxmlformats-package.relationships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custom-properties" Target="docProps/custom.xml"/><Relationship Id="rId4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  <p:sldMasterId id="2147483661" r:id="rId3"/>
    <p:sldMasterId id="2147483674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</p:sldIdLst>
  <p:sldSz cx="12192000" cy="6858000"/>
  <p:notesSz cx="6858000" cy="9144000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/>
</p:presentationPr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Master" Target="slideMasters/slideMaster2.xml"/><Relationship Id="rId4" Type="http://schemas.openxmlformats.org/officeDocument/2006/relationships/slideMaster" Target="slideMasters/slideMaster3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9" Type="http://schemas.openxmlformats.org/officeDocument/2006/relationships/slide" Target="slides/slide4.xml"/><Relationship Id="rId10" Type="http://schemas.openxmlformats.org/officeDocument/2006/relationships/slide" Target="slides/slide5.xml"/><Relationship Id="rId11" Type="http://schemas.openxmlformats.org/officeDocument/2006/relationships/slide" Target="slides/slide6.xml"/><Relationship Id="rId12" Type="http://schemas.openxmlformats.org/officeDocument/2006/relationships/presProps" Target="presProps.xml"/>
</Relationships>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4.xml"/>
</Relationships>
</file>

<file path=ppt/notesMasters/notesMaster1.xml><?xml version="1.0" encoding="utf-8"?>
<p:notes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PlaceHolder 1"/>
          <p:cNvSpPr>
            <a:spLocks noGrp="1"/>
          </p:cNvSpPr>
          <p:nvPr>
            <p:ph type="sldImg"/>
          </p:nvPr>
        </p:nvSpPr>
        <p:spPr>
          <a:xfrm>
            <a:off x="533520" y="764280"/>
            <a:ext cx="6704640" cy="3771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r>
              <a:rPr b="0" lang="en-PH" sz="4400" spc="-1" strike="noStrike">
                <a:latin typeface="Arial"/>
              </a:rPr>
              <a:t>Click to move the slide</a:t>
            </a:r>
            <a:endParaRPr b="0" lang="en-PH" sz="4400" spc="-1" strike="noStrike">
              <a:latin typeface="Arial"/>
            </a:endParaRPr>
          </a:p>
        </p:txBody>
      </p:sp>
      <p:sp>
        <p:nvSpPr>
          <p:cNvPr id="125" name="PlaceHolder 2"/>
          <p:cNvSpPr>
            <a:spLocks noGrp="1"/>
          </p:cNvSpPr>
          <p:nvPr>
            <p:ph type="body"/>
          </p:nvPr>
        </p:nvSpPr>
        <p:spPr>
          <a:xfrm>
            <a:off x="777240" y="4777560"/>
            <a:ext cx="6217560" cy="45259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r>
              <a:rPr b="0" lang="en-PH" sz="2000" spc="-1" strike="noStrike">
                <a:latin typeface="Arial"/>
              </a:rPr>
              <a:t>Click to edit the notes format</a:t>
            </a:r>
            <a:endParaRPr b="0" lang="en-PH" sz="2000" spc="-1" strike="noStrike">
              <a:latin typeface="Arial"/>
            </a:endParaRPr>
          </a:p>
        </p:txBody>
      </p:sp>
      <p:sp>
        <p:nvSpPr>
          <p:cNvPr id="126" name="PlaceHolder 3"/>
          <p:cNvSpPr>
            <a:spLocks noGrp="1"/>
          </p:cNvSpPr>
          <p:nvPr>
            <p:ph type="hdr"/>
          </p:nvPr>
        </p:nvSpPr>
        <p:spPr>
          <a:xfrm>
            <a:off x="0" y="0"/>
            <a:ext cx="3372840" cy="502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r>
              <a:rPr b="0" lang="en-PH" sz="1400" spc="-1" strike="noStrike">
                <a:latin typeface="Times New Roman"/>
              </a:rPr>
              <a:t>&lt;header&gt;</a:t>
            </a:r>
            <a:endParaRPr b="0" lang="en-PH" sz="1400" spc="-1" strike="noStrike">
              <a:latin typeface="Times New Roman"/>
            </a:endParaRPr>
          </a:p>
        </p:txBody>
      </p:sp>
      <p:sp>
        <p:nvSpPr>
          <p:cNvPr id="127" name="PlaceHolder 4"/>
          <p:cNvSpPr>
            <a:spLocks noGrp="1"/>
          </p:cNvSpPr>
          <p:nvPr>
            <p:ph type="dt"/>
          </p:nvPr>
        </p:nvSpPr>
        <p:spPr>
          <a:xfrm>
            <a:off x="4399200" y="0"/>
            <a:ext cx="3372840" cy="502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pPr algn="r">
              <a:buNone/>
            </a:pPr>
            <a:r>
              <a:rPr b="0" lang="en-PH" sz="1400" spc="-1" strike="noStrike">
                <a:latin typeface="Times New Roman"/>
              </a:rPr>
              <a:t>&lt;date/time&gt;</a:t>
            </a:r>
            <a:endParaRPr b="0" lang="en-PH" sz="1400" spc="-1" strike="noStrike">
              <a:latin typeface="Times New Roman"/>
            </a:endParaRPr>
          </a:p>
        </p:txBody>
      </p:sp>
      <p:sp>
        <p:nvSpPr>
          <p:cNvPr id="128" name="PlaceHolder 5"/>
          <p:cNvSpPr>
            <a:spLocks noGrp="1"/>
          </p:cNvSpPr>
          <p:nvPr>
            <p:ph type="ftr"/>
          </p:nvPr>
        </p:nvSpPr>
        <p:spPr>
          <a:xfrm>
            <a:off x="0" y="9555480"/>
            <a:ext cx="3372840" cy="502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b">
            <a:noAutofit/>
          </a:bodyPr>
          <a:p>
            <a:r>
              <a:rPr b="0" lang="en-PH" sz="1400" spc="-1" strike="noStrike">
                <a:latin typeface="Times New Roman"/>
              </a:rPr>
              <a:t>&lt;footer&gt;</a:t>
            </a:r>
            <a:endParaRPr b="0" lang="en-PH" sz="1400" spc="-1" strike="noStrike">
              <a:latin typeface="Times New Roman"/>
            </a:endParaRPr>
          </a:p>
        </p:txBody>
      </p:sp>
      <p:sp>
        <p:nvSpPr>
          <p:cNvPr id="129" name="PlaceHolder 6"/>
          <p:cNvSpPr>
            <a:spLocks noGrp="1"/>
          </p:cNvSpPr>
          <p:nvPr>
            <p:ph type="sldNum"/>
          </p:nvPr>
        </p:nvSpPr>
        <p:spPr>
          <a:xfrm>
            <a:off x="4399200" y="9555480"/>
            <a:ext cx="3372840" cy="502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b">
            <a:noAutofit/>
          </a:bodyPr>
          <a:p>
            <a:pPr algn="r">
              <a:buNone/>
            </a:pPr>
            <a:fld id="{F260AD9D-A0AE-4365-AC01-95EBD124F982}" type="slidenum">
              <a:rPr b="0" lang="en-PH" sz="1400" spc="-1" strike="noStrike">
                <a:latin typeface="Times New Roman"/>
              </a:rPr>
              <a:t>&lt;number&gt;</a:t>
            </a:fld>
            <a:endParaRPr b="0" lang="en-PH" sz="1400" spc="-1" strike="noStrike"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</p:notesMaster>
</file>

<file path=ppt/notesSlides/_rels/notesSlide2.xml.rels><?xml version="1.0" encoding="UTF-8"?>
<Relationships xmlns="http://schemas.openxmlformats.org/package/2006/relationships"><Relationship Id="rId1" Type="http://schemas.openxmlformats.org/officeDocument/2006/relationships/slide" Target="../slides/slide2.xml"/><Relationship Id="rId2" Type="http://schemas.openxmlformats.org/officeDocument/2006/relationships/notesMaster" Target="../notesMasters/notesMaster1.xml"/>
</Relationships>
</file>

<file path=ppt/notesSlides/_rels/notesSlide3.xml.rels><?xml version="1.0" encoding="UTF-8"?>
<Relationships xmlns="http://schemas.openxmlformats.org/package/2006/relationships"><Relationship Id="rId1" Type="http://schemas.openxmlformats.org/officeDocument/2006/relationships/slide" Target="../slides/slide3.xml"/><Relationship Id="rId2" Type="http://schemas.openxmlformats.org/officeDocument/2006/relationships/notesMaster" Target="../notesMasters/notesMaster1.xml"/>
</Relationships>
</file>

<file path=ppt/notesSlides/_rels/notesSlide4.xml.rels><?xml version="1.0" encoding="UTF-8"?>
<Relationships xmlns="http://schemas.openxmlformats.org/package/2006/relationships"><Relationship Id="rId1" Type="http://schemas.openxmlformats.org/officeDocument/2006/relationships/slide" Target="../slides/slide4.xml"/><Relationship Id="rId2" Type="http://schemas.openxmlformats.org/officeDocument/2006/relationships/notesMaster" Target="../notesMasters/notesMaster1.xml"/>
</Relationships>
</file>

<file path=ppt/notesSlides/_rels/notesSlide5.xml.rels><?xml version="1.0" encoding="UTF-8"?>
<Relationships xmlns="http://schemas.openxmlformats.org/package/2006/relationships"><Relationship Id="rId1" Type="http://schemas.openxmlformats.org/officeDocument/2006/relationships/slide" Target="../slides/slide5.xml"/><Relationship Id="rId2" Type="http://schemas.openxmlformats.org/officeDocument/2006/relationships/notesMaster" Target="../notesMasters/notesMaster1.xml"/>
</Relationships>
</file>

<file path=ppt/notesSlides/notesSlide2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PlaceHolder 1"/>
          <p:cNvSpPr>
            <a:spLocks noGrp="1"/>
          </p:cNvSpPr>
          <p:nvPr>
            <p:ph type="sldImg"/>
          </p:nvPr>
        </p:nvSpPr>
        <p:spPr>
          <a:xfrm>
            <a:off x="685800" y="1143000"/>
            <a:ext cx="5481360" cy="3081240"/>
          </a:xfrm>
          <a:prstGeom prst="rect">
            <a:avLst/>
          </a:prstGeom>
          <a:ln w="0">
            <a:noFill/>
          </a:ln>
        </p:spPr>
      </p:sp>
      <p:sp>
        <p:nvSpPr>
          <p:cNvPr id="144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1360" cy="35953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endParaRPr b="0" lang="en-PH" sz="2000" spc="-1" strike="noStrike">
              <a:latin typeface="Arial"/>
            </a:endParaRPr>
          </a:p>
        </p:txBody>
      </p:sp>
      <p:sp>
        <p:nvSpPr>
          <p:cNvPr id="145" name="PlaceHolder 3"/>
          <p:cNvSpPr>
            <a:spLocks noGrp="1"/>
          </p:cNvSpPr>
          <p:nvPr>
            <p:ph type="sldNum"/>
          </p:nvPr>
        </p:nvSpPr>
        <p:spPr>
          <a:xfrm>
            <a:off x="3884760" y="8685360"/>
            <a:ext cx="2966760" cy="453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b">
            <a:noAutofit/>
          </a:bodyPr>
          <a:p>
            <a:pPr algn="r">
              <a:lnSpc>
                <a:spcPct val="100000"/>
              </a:lnSpc>
              <a:buNone/>
            </a:pPr>
            <a:fld id="{A63C8697-554E-40D6-95B2-CD48608935F3}" type="slidenum">
              <a:rPr b="0" lang="en-US" sz="1200" spc="-1" strike="noStrike">
                <a:latin typeface="Times New Roman"/>
              </a:rPr>
              <a:t>&lt;number&gt;</a:t>
            </a:fld>
            <a:endParaRPr b="0" lang="en-PH" sz="1200" spc="-1" strike="noStrike">
              <a:latin typeface="Times New Roman"/>
            </a:endParaRPr>
          </a:p>
        </p:txBody>
      </p:sp>
    </p:spTree>
  </p:cSld>
</p:notes>
</file>

<file path=ppt/notesSlides/notesSlide3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PlaceHolder 1"/>
          <p:cNvSpPr>
            <a:spLocks noGrp="1"/>
          </p:cNvSpPr>
          <p:nvPr>
            <p:ph type="sldImg"/>
          </p:nvPr>
        </p:nvSpPr>
        <p:spPr>
          <a:xfrm>
            <a:off x="685800" y="1143000"/>
            <a:ext cx="5481360" cy="3081240"/>
          </a:xfrm>
          <a:prstGeom prst="rect">
            <a:avLst/>
          </a:prstGeom>
          <a:ln w="0">
            <a:noFill/>
          </a:ln>
        </p:spPr>
      </p:sp>
      <p:sp>
        <p:nvSpPr>
          <p:cNvPr id="147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1360" cy="35953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endParaRPr b="0" lang="en-PH" sz="2000" spc="-1" strike="noStrike">
              <a:latin typeface="Arial"/>
            </a:endParaRPr>
          </a:p>
        </p:txBody>
      </p:sp>
      <p:sp>
        <p:nvSpPr>
          <p:cNvPr id="148" name="PlaceHolder 3"/>
          <p:cNvSpPr>
            <a:spLocks noGrp="1"/>
          </p:cNvSpPr>
          <p:nvPr>
            <p:ph type="sldNum"/>
          </p:nvPr>
        </p:nvSpPr>
        <p:spPr>
          <a:xfrm>
            <a:off x="3884760" y="8685360"/>
            <a:ext cx="2966760" cy="453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b">
            <a:noAutofit/>
          </a:bodyPr>
          <a:p>
            <a:pPr algn="r">
              <a:lnSpc>
                <a:spcPct val="100000"/>
              </a:lnSpc>
              <a:buNone/>
            </a:pPr>
            <a:fld id="{46D37082-05FE-48D9-8683-7C41675DC748}" type="slidenum">
              <a:rPr b="0" lang="en-US" sz="1200" spc="-1" strike="noStrike">
                <a:latin typeface="Times New Roman"/>
              </a:rPr>
              <a:t>&lt;number&gt;</a:t>
            </a:fld>
            <a:endParaRPr b="0" lang="en-PH" sz="1200" spc="-1" strike="noStrike">
              <a:latin typeface="Times New Roman"/>
            </a:endParaRPr>
          </a:p>
        </p:txBody>
      </p:sp>
    </p:spTree>
  </p:cSld>
</p:notes>
</file>

<file path=ppt/notesSlides/notesSlide4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PlaceHolder 1"/>
          <p:cNvSpPr>
            <a:spLocks noGrp="1"/>
          </p:cNvSpPr>
          <p:nvPr>
            <p:ph type="sldImg"/>
          </p:nvPr>
        </p:nvSpPr>
        <p:spPr>
          <a:xfrm>
            <a:off x="685800" y="1143000"/>
            <a:ext cx="5481360" cy="3081240"/>
          </a:xfrm>
          <a:prstGeom prst="rect">
            <a:avLst/>
          </a:prstGeom>
          <a:ln w="0">
            <a:noFill/>
          </a:ln>
        </p:spPr>
      </p:sp>
      <p:sp>
        <p:nvSpPr>
          <p:cNvPr id="150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1360" cy="35953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endParaRPr b="0" lang="en-PH" sz="2000" spc="-1" strike="noStrike">
              <a:latin typeface="Arial"/>
            </a:endParaRPr>
          </a:p>
        </p:txBody>
      </p:sp>
      <p:sp>
        <p:nvSpPr>
          <p:cNvPr id="151" name="PlaceHolder 3"/>
          <p:cNvSpPr>
            <a:spLocks noGrp="1"/>
          </p:cNvSpPr>
          <p:nvPr>
            <p:ph type="sldNum"/>
          </p:nvPr>
        </p:nvSpPr>
        <p:spPr>
          <a:xfrm>
            <a:off x="3884760" y="8685360"/>
            <a:ext cx="2966760" cy="453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b">
            <a:noAutofit/>
          </a:bodyPr>
          <a:p>
            <a:pPr algn="r">
              <a:lnSpc>
                <a:spcPct val="100000"/>
              </a:lnSpc>
              <a:buNone/>
            </a:pPr>
            <a:fld id="{6916B655-73F5-4453-A20D-D823B1B3C590}" type="slidenum">
              <a:rPr b="0" lang="en-US" sz="1200" spc="-1" strike="noStrike">
                <a:latin typeface="Times New Roman"/>
              </a:rPr>
              <a:t>&lt;number&gt;</a:t>
            </a:fld>
            <a:endParaRPr b="0" lang="en-PH" sz="1200" spc="-1" strike="noStrike">
              <a:latin typeface="Times New Roman"/>
            </a:endParaRPr>
          </a:p>
        </p:txBody>
      </p:sp>
    </p:spTree>
  </p:cSld>
</p:notes>
</file>

<file path=ppt/notesSlides/notesSlide5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PlaceHolder 1"/>
          <p:cNvSpPr>
            <a:spLocks noGrp="1"/>
          </p:cNvSpPr>
          <p:nvPr>
            <p:ph type="sldImg"/>
          </p:nvPr>
        </p:nvSpPr>
        <p:spPr>
          <a:xfrm>
            <a:off x="685800" y="1143000"/>
            <a:ext cx="5481360" cy="3081240"/>
          </a:xfrm>
          <a:prstGeom prst="rect">
            <a:avLst/>
          </a:prstGeom>
          <a:ln w="0">
            <a:noFill/>
          </a:ln>
        </p:spPr>
      </p:sp>
      <p:sp>
        <p:nvSpPr>
          <p:cNvPr id="153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1360" cy="35953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endParaRPr b="0" lang="en-PH" sz="2000" spc="-1" strike="noStrike">
              <a:latin typeface="Arial"/>
            </a:endParaRPr>
          </a:p>
        </p:txBody>
      </p:sp>
      <p:sp>
        <p:nvSpPr>
          <p:cNvPr id="154" name="PlaceHolder 3"/>
          <p:cNvSpPr>
            <a:spLocks noGrp="1"/>
          </p:cNvSpPr>
          <p:nvPr>
            <p:ph type="sldNum"/>
          </p:nvPr>
        </p:nvSpPr>
        <p:spPr>
          <a:xfrm>
            <a:off x="3884760" y="8685360"/>
            <a:ext cx="2966760" cy="453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b">
            <a:noAutofit/>
          </a:bodyPr>
          <a:p>
            <a:pPr algn="r">
              <a:lnSpc>
                <a:spcPct val="100000"/>
              </a:lnSpc>
              <a:buNone/>
            </a:pPr>
            <a:fld id="{BD0E1F38-5D19-45F3-88B8-3B94349209C7}" type="slidenum">
              <a:rPr b="0" lang="en-US" sz="1200" spc="-1" strike="noStrike">
                <a:latin typeface="Times New Roman"/>
              </a:rPr>
              <a:t>&lt;number&gt;</a:t>
            </a:fld>
            <a:endParaRPr b="0" lang="en-PH" sz="1200" spc="-1" strike="noStrike">
              <a:latin typeface="Times New Roman"/>
            </a:endParaRPr>
          </a:p>
        </p:txBody>
      </p:sp>
    </p:spTree>
  </p:cSld>
</p:note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2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3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28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29" name="PlaceHolder 3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31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32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33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34" name="PlaceHolder 5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36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37" name="PlaceHolder 3"/>
          <p:cNvSpPr>
            <a:spLocks noGrp="1"/>
          </p:cNvSpPr>
          <p:nvPr>
            <p:ph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38" name="PlaceHolder 4"/>
          <p:cNvSpPr>
            <a:spLocks noGrp="1"/>
          </p:cNvSpPr>
          <p:nvPr>
            <p:ph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39" name="PlaceHolder 5"/>
          <p:cNvSpPr>
            <a:spLocks noGrp="1"/>
          </p:cNvSpPr>
          <p:nvPr>
            <p:ph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40" name="PlaceHolder 6"/>
          <p:cNvSpPr>
            <a:spLocks noGrp="1"/>
          </p:cNvSpPr>
          <p:nvPr>
            <p:ph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41" name="PlaceHolder 7"/>
          <p:cNvSpPr>
            <a:spLocks noGrp="1"/>
          </p:cNvSpPr>
          <p:nvPr>
            <p:ph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1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50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1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52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1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54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55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1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</p:spTree>
  </p:cSld>
</p:sldLayout>
</file>

<file path=ppt/slideLayouts/slideLayout1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PlaceHolder 1"/>
          <p:cNvSpPr>
            <a:spLocks noGrp="1"/>
          </p:cNvSpPr>
          <p:nvPr>
            <p:ph type="subTitle"/>
          </p:nvPr>
        </p:nvSpPr>
        <p:spPr>
          <a:xfrm>
            <a:off x="609480" y="273600"/>
            <a:ext cx="10972440" cy="5307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1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59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60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61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7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2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63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64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65" name="PlaceHolder 4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2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67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68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69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2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71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72" name="PlaceHolder 3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2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74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75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76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77" name="PlaceHolder 5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2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79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80" name="PlaceHolder 3"/>
          <p:cNvSpPr>
            <a:spLocks noGrp="1"/>
          </p:cNvSpPr>
          <p:nvPr>
            <p:ph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81" name="PlaceHolder 4"/>
          <p:cNvSpPr>
            <a:spLocks noGrp="1"/>
          </p:cNvSpPr>
          <p:nvPr>
            <p:ph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82" name="PlaceHolder 5"/>
          <p:cNvSpPr>
            <a:spLocks noGrp="1"/>
          </p:cNvSpPr>
          <p:nvPr>
            <p:ph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83" name="PlaceHolder 6"/>
          <p:cNvSpPr>
            <a:spLocks noGrp="1"/>
          </p:cNvSpPr>
          <p:nvPr>
            <p:ph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84" name="PlaceHolder 7"/>
          <p:cNvSpPr>
            <a:spLocks noGrp="1"/>
          </p:cNvSpPr>
          <p:nvPr>
            <p:ph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2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2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89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2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91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2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93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94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2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9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3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PlaceHolder 1"/>
          <p:cNvSpPr>
            <a:spLocks noGrp="1"/>
          </p:cNvSpPr>
          <p:nvPr>
            <p:ph type="subTitle"/>
          </p:nvPr>
        </p:nvSpPr>
        <p:spPr>
          <a:xfrm>
            <a:off x="609480" y="273600"/>
            <a:ext cx="10972440" cy="5307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3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98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99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100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3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102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103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104" name="PlaceHolder 4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3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106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107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108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3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110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111" name="PlaceHolder 3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3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113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114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115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116" name="PlaceHolder 5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3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118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119" name="PlaceHolder 3"/>
          <p:cNvSpPr>
            <a:spLocks noGrp="1"/>
          </p:cNvSpPr>
          <p:nvPr>
            <p:ph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120" name="PlaceHolder 4"/>
          <p:cNvSpPr>
            <a:spLocks noGrp="1"/>
          </p:cNvSpPr>
          <p:nvPr>
            <p:ph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121" name="PlaceHolder 5"/>
          <p:cNvSpPr>
            <a:spLocks noGrp="1"/>
          </p:cNvSpPr>
          <p:nvPr>
            <p:ph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122" name="PlaceHolder 6"/>
          <p:cNvSpPr>
            <a:spLocks noGrp="1"/>
          </p:cNvSpPr>
          <p:nvPr>
            <p:ph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123" name="PlaceHolder 7"/>
          <p:cNvSpPr>
            <a:spLocks noGrp="1"/>
          </p:cNvSpPr>
          <p:nvPr>
            <p:ph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11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12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subTitle"/>
          </p:nvPr>
        </p:nvSpPr>
        <p:spPr>
          <a:xfrm>
            <a:off x="609480" y="273600"/>
            <a:ext cx="10972440" cy="5307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16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17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18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20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21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22" name="PlaceHolder 4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24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25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26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slideLayout" Target="../slideLayouts/slideLayout1.xml"/><Relationship Id="rId5" Type="http://schemas.openxmlformats.org/officeDocument/2006/relationships/slideLayout" Target="../slideLayouts/slideLayout2.xml"/><Relationship Id="rId6" Type="http://schemas.openxmlformats.org/officeDocument/2006/relationships/slideLayout" Target="../slideLayouts/slideLayout3.xml"/><Relationship Id="rId7" Type="http://schemas.openxmlformats.org/officeDocument/2006/relationships/slideLayout" Target="../slideLayouts/slideLayout4.xml"/><Relationship Id="rId8" Type="http://schemas.openxmlformats.org/officeDocument/2006/relationships/slideLayout" Target="../slideLayouts/slideLayout5.xml"/><Relationship Id="rId9" Type="http://schemas.openxmlformats.org/officeDocument/2006/relationships/slideLayout" Target="../slideLayouts/slideLayout6.xml"/><Relationship Id="rId10" Type="http://schemas.openxmlformats.org/officeDocument/2006/relationships/slideLayout" Target="../slideLayouts/slideLayout7.xml"/><Relationship Id="rId11" Type="http://schemas.openxmlformats.org/officeDocument/2006/relationships/slideLayout" Target="../slideLayouts/slideLayout8.xml"/><Relationship Id="rId12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0.xml"/><Relationship Id="rId14" Type="http://schemas.openxmlformats.org/officeDocument/2006/relationships/slideLayout" Target="../slideLayouts/slideLayout11.xml"/><Relationship Id="rId15" Type="http://schemas.openxmlformats.org/officeDocument/2006/relationships/slideLayout" Target="../slideLayouts/slideLayout12.xml"/>
</Relationships>
</file>

<file path=ppt/slideMasters/_rels/slideMaster2.xml.rels><?xml version="1.0" encoding="UTF-8"?>
<Relationships xmlns="http://schemas.openxmlformats.org/package/2006/relationships"><Relationship Id="rId1" Type="http://schemas.openxmlformats.org/officeDocument/2006/relationships/theme" Target="../theme/theme2.xml"/><Relationship Id="rId2" Type="http://schemas.openxmlformats.org/officeDocument/2006/relationships/image" Target="../media/image3.png"/><Relationship Id="rId3" Type="http://schemas.openxmlformats.org/officeDocument/2006/relationships/image" Target="../media/image4.png"/><Relationship Id="rId4" Type="http://schemas.openxmlformats.org/officeDocument/2006/relationships/slideLayout" Target="../slideLayouts/slideLayout13.xml"/><Relationship Id="rId5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6.xml"/><Relationship Id="rId8" Type="http://schemas.openxmlformats.org/officeDocument/2006/relationships/slideLayout" Target="../slideLayouts/slideLayout17.xml"/><Relationship Id="rId9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1.xml"/><Relationship Id="rId13" Type="http://schemas.openxmlformats.org/officeDocument/2006/relationships/slideLayout" Target="../slideLayouts/slideLayout22.xml"/><Relationship Id="rId14" Type="http://schemas.openxmlformats.org/officeDocument/2006/relationships/slideLayout" Target="../slideLayouts/slideLayout23.xml"/><Relationship Id="rId15" Type="http://schemas.openxmlformats.org/officeDocument/2006/relationships/slideLayout" Target="../slideLayouts/slideLayout24.xml"/>
</Relationships>
</file>

<file path=ppt/slideMasters/_rels/slideMaster3.xml.rels><?xml version="1.0" encoding="UTF-8"?>
<Relationships xmlns="http://schemas.openxmlformats.org/package/2006/relationships"><Relationship Id="rId1" Type="http://schemas.openxmlformats.org/officeDocument/2006/relationships/theme" Target="../theme/theme3.xml"/><Relationship Id="rId2" Type="http://schemas.openxmlformats.org/officeDocument/2006/relationships/image" Target="../media/image5.png"/><Relationship Id="rId3" Type="http://schemas.openxmlformats.org/officeDocument/2006/relationships/slideLayout" Target="../slideLayouts/slideLayout25.xml"/><Relationship Id="rId4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7.xml"/><Relationship Id="rId6" Type="http://schemas.openxmlformats.org/officeDocument/2006/relationships/slideLayout" Target="../slideLayouts/slideLayout28.xml"/><Relationship Id="rId7" Type="http://schemas.openxmlformats.org/officeDocument/2006/relationships/slideLayout" Target="../slideLayouts/slideLayout29.xml"/><Relationship Id="rId8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32.xml"/><Relationship Id="rId11" Type="http://schemas.openxmlformats.org/officeDocument/2006/relationships/slideLayout" Target="../slideLayouts/slideLayout33.xml"/><Relationship Id="rId12" Type="http://schemas.openxmlformats.org/officeDocument/2006/relationships/slideLayout" Target="../slideLayouts/slideLayout34.xml"/><Relationship Id="rId13" Type="http://schemas.openxmlformats.org/officeDocument/2006/relationships/slideLayout" Target="../slideLayouts/slideLayout35.xml"/><Relationship Id="rId14" Type="http://schemas.openxmlformats.org/officeDocument/2006/relationships/slideLayout" Target="../slideLayouts/slideLayout36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 rotWithShape="0">
          <a:blip r:embed="rId2"/>
          <a:stretch/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0" name="Rectangle 6"/>
          <p:cNvSpPr/>
          <p:nvPr/>
        </p:nvSpPr>
        <p:spPr>
          <a:xfrm>
            <a:off x="0" y="0"/>
            <a:ext cx="12187080" cy="68529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pic>
        <p:nvPicPr>
          <p:cNvPr id="1" name="Picture 4" descr=""/>
          <p:cNvPicPr/>
          <p:nvPr/>
        </p:nvPicPr>
        <p:blipFill>
          <a:blip r:embed="rId3"/>
          <a:stretch/>
        </p:blipFill>
        <p:spPr>
          <a:xfrm>
            <a:off x="333000" y="1801080"/>
            <a:ext cx="2793960" cy="2793960"/>
          </a:xfrm>
          <a:prstGeom prst="rect">
            <a:avLst/>
          </a:prstGeom>
          <a:ln w="0">
            <a:noFill/>
          </a:ln>
        </p:spPr>
      </p:pic>
      <p:sp>
        <p:nvSpPr>
          <p:cNvPr id="2" name="Rectangle 5"/>
          <p:cNvSpPr/>
          <p:nvPr/>
        </p:nvSpPr>
        <p:spPr>
          <a:xfrm>
            <a:off x="3487320" y="1475280"/>
            <a:ext cx="8699400" cy="3857400"/>
          </a:xfrm>
          <a:prstGeom prst="rect">
            <a:avLst/>
          </a:prstGeom>
          <a:solidFill>
            <a:srgbClr val="9c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3" name="Rectangle 8"/>
          <p:cNvSpPr/>
          <p:nvPr/>
        </p:nvSpPr>
        <p:spPr>
          <a:xfrm>
            <a:off x="3487320" y="5337720"/>
            <a:ext cx="8699400" cy="379080"/>
          </a:xfrm>
          <a:prstGeom prst="rect">
            <a:avLst/>
          </a:prstGeom>
          <a:gradFill rotWithShape="0">
            <a:gsLst>
              <a:gs pos="0">
                <a:srgbClr val="c00000"/>
              </a:gs>
              <a:gs pos="100000">
                <a:srgbClr val="e9bf0e">
                  <a:alpha val="83137"/>
                </a:srgbClr>
              </a:gs>
            </a:gsLst>
            <a:lin ang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4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r>
              <a:rPr b="0" lang="en-PH" sz="4400" spc="-1" strike="noStrike">
                <a:latin typeface="Arial"/>
              </a:rPr>
              <a:t>Click to edit the title text format</a:t>
            </a:r>
            <a:endParaRPr b="0" lang="en-PH" sz="4400" spc="-1" strike="noStrike">
              <a:latin typeface="Arial"/>
            </a:endParaRPr>
          </a:p>
        </p:txBody>
      </p:sp>
      <p:sp>
        <p:nvSpPr>
          <p:cNvPr id="5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PH" sz="3200" spc="-1" strike="noStrike">
                <a:latin typeface="Arial"/>
              </a:rPr>
              <a:t>Click to edit the outline text format</a:t>
            </a:r>
            <a:endParaRPr b="0" lang="en-PH" sz="3200" spc="-1" strike="noStrike"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PH" sz="2800" spc="-1" strike="noStrike">
                <a:latin typeface="Arial"/>
              </a:rPr>
              <a:t>Second Outline Level</a:t>
            </a:r>
            <a:endParaRPr b="0" lang="en-PH" sz="2800" spc="-1" strike="noStrike"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PH" sz="2400" spc="-1" strike="noStrike">
                <a:latin typeface="Arial"/>
              </a:rPr>
              <a:t>Third Outline Level</a:t>
            </a:r>
            <a:endParaRPr b="0" lang="en-PH" sz="2400" spc="-1" strike="noStrike"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PH" sz="2000" spc="-1" strike="noStrike">
                <a:latin typeface="Arial"/>
              </a:rPr>
              <a:t>Fourth Outline Level</a:t>
            </a:r>
            <a:endParaRPr b="0" lang="en-PH" sz="2000" spc="-1" strike="noStrike"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PH" sz="2000" spc="-1" strike="noStrike">
                <a:latin typeface="Arial"/>
              </a:rPr>
              <a:t>Fifth Outline Level</a:t>
            </a:r>
            <a:endParaRPr b="0" lang="en-PH" sz="2000" spc="-1" strike="noStrike"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PH" sz="2000" spc="-1" strike="noStrike">
                <a:latin typeface="Arial"/>
              </a:rPr>
              <a:t>Sixth Outline Level</a:t>
            </a:r>
            <a:endParaRPr b="0" lang="en-PH" sz="2000" spc="-1" strike="noStrike"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PH" sz="2000" spc="-1" strike="noStrike">
                <a:latin typeface="Arial"/>
              </a:rPr>
              <a:t>Seventh Outline Level</a:t>
            </a:r>
            <a:endParaRPr b="0" lang="en-PH" sz="2000" spc="-1" strike="noStrike"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49" r:id="rId4"/>
    <p:sldLayoutId id="2147483650" r:id="rId5"/>
    <p:sldLayoutId id="2147483651" r:id="rId6"/>
    <p:sldLayoutId id="2147483652" r:id="rId7"/>
    <p:sldLayoutId id="2147483653" r:id="rId8"/>
    <p:sldLayoutId id="2147483654" r:id="rId9"/>
    <p:sldLayoutId id="2147483655" r:id="rId10"/>
    <p:sldLayoutId id="2147483656" r:id="rId11"/>
    <p:sldLayoutId id="2147483657" r:id="rId12"/>
    <p:sldLayoutId id="2147483658" r:id="rId13"/>
    <p:sldLayoutId id="2147483659" r:id="rId14"/>
    <p:sldLayoutId id="2147483660" r:id="rId15"/>
  </p:sldLayoutIdLst>
</p:sldMaster>
</file>

<file path=ppt/slideMasters/slideMaster2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" name="Picture 18" descr=""/>
          <p:cNvPicPr/>
          <p:nvPr/>
        </p:nvPicPr>
        <p:blipFill>
          <a:blip r:embed="rId2"/>
          <a:stretch/>
        </p:blipFill>
        <p:spPr>
          <a:xfrm>
            <a:off x="0" y="6242760"/>
            <a:ext cx="12187080" cy="630000"/>
          </a:xfrm>
          <a:prstGeom prst="rect">
            <a:avLst/>
          </a:prstGeom>
          <a:ln w="0">
            <a:noFill/>
          </a:ln>
        </p:spPr>
      </p:pic>
      <p:sp>
        <p:nvSpPr>
          <p:cNvPr id="43" name="Rectangle 7"/>
          <p:cNvSpPr/>
          <p:nvPr/>
        </p:nvSpPr>
        <p:spPr>
          <a:xfrm>
            <a:off x="10868760" y="0"/>
            <a:ext cx="965520" cy="965520"/>
          </a:xfrm>
          <a:prstGeom prst="rect">
            <a:avLst/>
          </a:prstGeom>
          <a:solidFill>
            <a:srgbClr val="9c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pic>
        <p:nvPicPr>
          <p:cNvPr id="44" name="Picture 10" descr=""/>
          <p:cNvPicPr/>
          <p:nvPr/>
        </p:nvPicPr>
        <p:blipFill>
          <a:blip r:embed="rId3"/>
          <a:stretch/>
        </p:blipFill>
        <p:spPr>
          <a:xfrm>
            <a:off x="10857240" y="-64440"/>
            <a:ext cx="1029600" cy="1029600"/>
          </a:xfrm>
          <a:prstGeom prst="rect">
            <a:avLst/>
          </a:prstGeom>
          <a:ln w="0">
            <a:noFill/>
          </a:ln>
        </p:spPr>
      </p:pic>
      <p:sp>
        <p:nvSpPr>
          <p:cNvPr id="45" name="TextBox 9"/>
          <p:cNvSpPr/>
          <p:nvPr/>
        </p:nvSpPr>
        <p:spPr>
          <a:xfrm>
            <a:off x="185400" y="6362280"/>
            <a:ext cx="4686840" cy="363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  <a:buNone/>
            </a:pPr>
            <a:r>
              <a:rPr b="0" lang="en-PH" sz="1800" spc="-1" strike="noStrike">
                <a:solidFill>
                  <a:srgbClr val="ffffff"/>
                </a:solidFill>
                <a:latin typeface="Montserrat Medium"/>
                <a:ea typeface="DejaVu Sans"/>
              </a:rPr>
              <a:t>Rex Curriculum Resource </a:t>
            </a:r>
            <a:endParaRPr b="0" lang="en-PH" sz="1800" spc="-1" strike="noStrike">
              <a:latin typeface="Arial"/>
            </a:endParaRPr>
          </a:p>
        </p:txBody>
      </p:sp>
      <p:sp>
        <p:nvSpPr>
          <p:cNvPr id="46" name="TextBox 11"/>
          <p:cNvSpPr/>
          <p:nvPr/>
        </p:nvSpPr>
        <p:spPr>
          <a:xfrm>
            <a:off x="9452520" y="6352200"/>
            <a:ext cx="2618280" cy="363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  <a:buNone/>
            </a:pPr>
            <a:r>
              <a:rPr b="0" lang="en-PH" sz="1800" spc="-1" strike="noStrike">
                <a:solidFill>
                  <a:srgbClr val="ffffff"/>
                </a:solidFill>
                <a:latin typeface="Montserrat Medium"/>
                <a:ea typeface="DejaVu Sans"/>
              </a:rPr>
              <a:t>WWW.REX.COM.PH</a:t>
            </a:r>
            <a:endParaRPr b="0" lang="en-PH" sz="1800" spc="-1" strike="noStrike">
              <a:latin typeface="Arial"/>
            </a:endParaRPr>
          </a:p>
        </p:txBody>
      </p:sp>
      <p:sp>
        <p:nvSpPr>
          <p:cNvPr id="47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r>
              <a:rPr b="0" lang="en-PH" sz="4400" spc="-1" strike="noStrike">
                <a:latin typeface="Arial"/>
              </a:rPr>
              <a:t>Click to edit the title text format</a:t>
            </a:r>
            <a:endParaRPr b="0" lang="en-PH" sz="4400" spc="-1" strike="noStrike">
              <a:latin typeface="Arial"/>
            </a:endParaRPr>
          </a:p>
        </p:txBody>
      </p:sp>
      <p:sp>
        <p:nvSpPr>
          <p:cNvPr id="48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PH" sz="3200" spc="-1" strike="noStrike">
                <a:latin typeface="Arial"/>
              </a:rPr>
              <a:t>Click to edit the outline text format</a:t>
            </a:r>
            <a:endParaRPr b="0" lang="en-PH" sz="3200" spc="-1" strike="noStrike"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PH" sz="2800" spc="-1" strike="noStrike">
                <a:latin typeface="Arial"/>
              </a:rPr>
              <a:t>Second Outline Level</a:t>
            </a:r>
            <a:endParaRPr b="0" lang="en-PH" sz="2800" spc="-1" strike="noStrike"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PH" sz="2400" spc="-1" strike="noStrike">
                <a:latin typeface="Arial"/>
              </a:rPr>
              <a:t>Third Outline Level</a:t>
            </a:r>
            <a:endParaRPr b="0" lang="en-PH" sz="2400" spc="-1" strike="noStrike"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PH" sz="2000" spc="-1" strike="noStrike">
                <a:latin typeface="Arial"/>
              </a:rPr>
              <a:t>Fourth Outline Level</a:t>
            </a:r>
            <a:endParaRPr b="0" lang="en-PH" sz="2000" spc="-1" strike="noStrike"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PH" sz="2000" spc="-1" strike="noStrike">
                <a:latin typeface="Arial"/>
              </a:rPr>
              <a:t>Fifth Outline Level</a:t>
            </a:r>
            <a:endParaRPr b="0" lang="en-PH" sz="2000" spc="-1" strike="noStrike"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PH" sz="2000" spc="-1" strike="noStrike">
                <a:latin typeface="Arial"/>
              </a:rPr>
              <a:t>Sixth Outline Level</a:t>
            </a:r>
            <a:endParaRPr b="0" lang="en-PH" sz="2000" spc="-1" strike="noStrike"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PH" sz="2000" spc="-1" strike="noStrike">
                <a:latin typeface="Arial"/>
              </a:rPr>
              <a:t>Seventh Outline Level</a:t>
            </a:r>
            <a:endParaRPr b="0" lang="en-PH" sz="2000" spc="-1" strike="noStrike"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  <p:sldLayoutId id="2147483670" r:id="rId12"/>
    <p:sldLayoutId id="2147483671" r:id="rId13"/>
    <p:sldLayoutId id="2147483672" r:id="rId14"/>
    <p:sldLayoutId id="2147483673" r:id="rId15"/>
  </p:sldLayoutIdLst>
</p:sldMaster>
</file>

<file path=ppt/slideMasters/slideMaster3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5" name="New REX Education Mission Logo V.png" descr="New REX Education Mission Logo V.png"/>
          <p:cNvPicPr/>
          <p:nvPr/>
        </p:nvPicPr>
        <p:blipFill>
          <a:blip r:embed="rId2"/>
          <a:stretch/>
        </p:blipFill>
        <p:spPr>
          <a:xfrm>
            <a:off x="2755800" y="1508760"/>
            <a:ext cx="6611400" cy="3379680"/>
          </a:xfrm>
          <a:prstGeom prst="rect">
            <a:avLst/>
          </a:prstGeom>
          <a:ln w="12700">
            <a:noFill/>
          </a:ln>
        </p:spPr>
      </p:pic>
      <p:sp>
        <p:nvSpPr>
          <p:cNvPr id="8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r>
              <a:rPr b="0" lang="en-PH" sz="4400" spc="-1" strike="noStrike">
                <a:latin typeface="Arial"/>
              </a:rPr>
              <a:t>Click to edit the title text format</a:t>
            </a:r>
            <a:endParaRPr b="0" lang="en-PH" sz="4400" spc="-1" strike="noStrike">
              <a:latin typeface="Arial"/>
            </a:endParaRPr>
          </a:p>
        </p:txBody>
      </p:sp>
      <p:sp>
        <p:nvSpPr>
          <p:cNvPr id="87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PH" sz="3200" spc="-1" strike="noStrike">
                <a:latin typeface="Arial"/>
              </a:rPr>
              <a:t>Click to edit the outline text format</a:t>
            </a:r>
            <a:endParaRPr b="0" lang="en-PH" sz="3200" spc="-1" strike="noStrike"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PH" sz="2800" spc="-1" strike="noStrike">
                <a:latin typeface="Arial"/>
              </a:rPr>
              <a:t>Second Outline Level</a:t>
            </a:r>
            <a:endParaRPr b="0" lang="en-PH" sz="2800" spc="-1" strike="noStrike"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PH" sz="2400" spc="-1" strike="noStrike">
                <a:latin typeface="Arial"/>
              </a:rPr>
              <a:t>Third Outline Level</a:t>
            </a:r>
            <a:endParaRPr b="0" lang="en-PH" sz="2400" spc="-1" strike="noStrike"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PH" sz="2000" spc="-1" strike="noStrike">
                <a:latin typeface="Arial"/>
              </a:rPr>
              <a:t>Fourth Outline Level</a:t>
            </a:r>
            <a:endParaRPr b="0" lang="en-PH" sz="2000" spc="-1" strike="noStrike"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PH" sz="2000" spc="-1" strike="noStrike">
                <a:latin typeface="Arial"/>
              </a:rPr>
              <a:t>Fifth Outline Level</a:t>
            </a:r>
            <a:endParaRPr b="0" lang="en-PH" sz="2000" spc="-1" strike="noStrike"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PH" sz="2000" spc="-1" strike="noStrike">
                <a:latin typeface="Arial"/>
              </a:rPr>
              <a:t>Sixth Outline Level</a:t>
            </a:r>
            <a:endParaRPr b="0" lang="en-PH" sz="2000" spc="-1" strike="noStrike"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PH" sz="2000" spc="-1" strike="noStrike">
                <a:latin typeface="Arial"/>
              </a:rPr>
              <a:t>Seventh Outline Level</a:t>
            </a:r>
            <a:endParaRPr b="0" lang="en-PH" sz="2000" spc="-1" strike="noStrike"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image" Target="../media/image6.png"/><Relationship Id="rId2" Type="http://schemas.openxmlformats.org/officeDocument/2006/relationships/image" Target="../media/image7.png"/><Relationship Id="rId3" Type="http://schemas.openxmlformats.org/officeDocument/2006/relationships/slideLayout" Target="../slideLayouts/slideLayout13.xml"/><Relationship Id="rId4" Type="http://schemas.openxmlformats.org/officeDocument/2006/relationships/notesSlide" Target="../notesSlides/notesSlide2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image" Target="../media/image8.png"/><Relationship Id="rId2" Type="http://schemas.openxmlformats.org/officeDocument/2006/relationships/image" Target="../media/image9.png"/><Relationship Id="rId3" Type="http://schemas.openxmlformats.org/officeDocument/2006/relationships/slideLayout" Target="../slideLayouts/slideLayout13.xml"/><Relationship Id="rId4" Type="http://schemas.openxmlformats.org/officeDocument/2006/relationships/notesSlide" Target="../notesSlides/notesSlide3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image" Target="../media/image10.png"/><Relationship Id="rId2" Type="http://schemas.openxmlformats.org/officeDocument/2006/relationships/image" Target="../media/image11.png"/><Relationship Id="rId3" Type="http://schemas.openxmlformats.org/officeDocument/2006/relationships/slideLayout" Target="../slideLayouts/slideLayout13.xml"/><Relationship Id="rId4" Type="http://schemas.openxmlformats.org/officeDocument/2006/relationships/notesSlide" Target="../notesSlides/notesSlide4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image" Target="../media/image12.png"/><Relationship Id="rId2" Type="http://schemas.openxmlformats.org/officeDocument/2006/relationships/image" Target="../media/image13.png"/><Relationship Id="rId3" Type="http://schemas.openxmlformats.org/officeDocument/2006/relationships/slideLayout" Target="../slideLayouts/slideLayout13.xml"/><Relationship Id="rId4" Type="http://schemas.openxmlformats.org/officeDocument/2006/relationships/notesSlide" Target="../notesSlides/notesSlide5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5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TextBox 7"/>
          <p:cNvSpPr/>
          <p:nvPr/>
        </p:nvSpPr>
        <p:spPr>
          <a:xfrm>
            <a:off x="4161600" y="2988000"/>
            <a:ext cx="7490160" cy="6386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algn="ctr">
              <a:lnSpc>
                <a:spcPct val="100000"/>
              </a:lnSpc>
              <a:buNone/>
            </a:pPr>
            <a:r>
              <a:rPr b="1" lang="en-US" sz="3600" spc="-1" strike="noStrike">
                <a:solidFill>
                  <a:srgbClr val="ffffff"/>
                </a:solidFill>
                <a:latin typeface="Montserrat Medium"/>
                <a:ea typeface="DejaVu Sans"/>
              </a:rPr>
              <a:t>Word Problems: Capacity</a:t>
            </a:r>
            <a:endParaRPr b="0" lang="en-PH" sz="36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"/>
          <p:cNvSpPr/>
          <p:nvPr/>
        </p:nvSpPr>
        <p:spPr>
          <a:xfrm>
            <a:off x="576000" y="1045800"/>
            <a:ext cx="10763280" cy="39567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marL="360000" indent="-360000" algn="just">
              <a:lnSpc>
                <a:spcPct val="150000"/>
              </a:lnSpc>
              <a:buNone/>
              <a:tabLst>
                <a:tab algn="l" pos="0"/>
              </a:tabLst>
            </a:pPr>
            <a:r>
              <a:rPr b="0" lang="en-PH" sz="2400" spc="-1" strike="noStrike">
                <a:solidFill>
                  <a:srgbClr val="000000"/>
                </a:solidFill>
                <a:latin typeface="Lato"/>
                <a:ea typeface="DejaVu Sans"/>
              </a:rPr>
              <a:t>1. </a:t>
            </a:r>
            <a:r>
              <a:rPr b="0" lang="en-PH" sz="24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PH" sz="2400" spc="-1" strike="noStrike">
                <a:solidFill>
                  <a:srgbClr val="000000"/>
                </a:solidFill>
                <a:latin typeface="Lato"/>
                <a:ea typeface="DejaVu Sans"/>
              </a:rPr>
              <a:t>Mrs. Torres bought 6 cans of soft drink for a party.</a:t>
            </a:r>
            <a:endParaRPr b="0" lang="en-PH" sz="2400" spc="-1" strike="noStrike">
              <a:latin typeface="Arial"/>
            </a:endParaRPr>
          </a:p>
          <a:p>
            <a:pPr marL="432000" indent="-360000" algn="just">
              <a:lnSpc>
                <a:spcPct val="150000"/>
              </a:lnSpc>
              <a:buNone/>
              <a:tabLst>
                <a:tab algn="l" pos="0"/>
              </a:tabLst>
            </a:pPr>
            <a:r>
              <a:rPr b="0" lang="en-PH" sz="24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PH" sz="2400" spc="-1" strike="noStrike">
                <a:solidFill>
                  <a:srgbClr val="000000"/>
                </a:solidFill>
                <a:latin typeface="Lato"/>
                <a:ea typeface="DejaVu Sans"/>
              </a:rPr>
              <a:t>The capacity of each can is 300 ml.</a:t>
            </a:r>
            <a:endParaRPr b="0" lang="en-PH" sz="2400" spc="-1" strike="noStrike">
              <a:latin typeface="Arial"/>
            </a:endParaRPr>
          </a:p>
          <a:p>
            <a:pPr marL="432000" indent="-360000" algn="just">
              <a:lnSpc>
                <a:spcPct val="150000"/>
              </a:lnSpc>
              <a:buNone/>
              <a:tabLst>
                <a:tab algn="l" pos="0"/>
              </a:tabLst>
            </a:pPr>
            <a:r>
              <a:rPr b="0" lang="en-PH" sz="24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PH" sz="2400" spc="-1" strike="noStrike">
                <a:solidFill>
                  <a:srgbClr val="000000"/>
                </a:solidFill>
                <a:latin typeface="Lato"/>
                <a:ea typeface="DejaVu Sans"/>
              </a:rPr>
              <a:t>She drank a can and filled a bowl with the rest.</a:t>
            </a:r>
            <a:endParaRPr b="0" lang="en-PH" sz="2400" spc="-1" strike="noStrike">
              <a:latin typeface="Arial"/>
            </a:endParaRPr>
          </a:p>
          <a:p>
            <a:pPr marL="432000" indent="-360000" algn="just">
              <a:lnSpc>
                <a:spcPct val="150000"/>
              </a:lnSpc>
              <a:buNone/>
              <a:tabLst>
                <a:tab algn="l" pos="0"/>
              </a:tabLst>
            </a:pPr>
            <a:r>
              <a:rPr b="0" lang="en-PH" sz="24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PH" sz="2400" spc="-1" strike="noStrike">
                <a:solidFill>
                  <a:srgbClr val="000000"/>
                </a:solidFill>
                <a:latin typeface="Lato"/>
                <a:ea typeface="DejaVu Sans"/>
              </a:rPr>
              <a:t>(a) How many milliliters of soft drink did Mrs. Torres buy altogether?</a:t>
            </a:r>
            <a:endParaRPr b="0" lang="en-PH" sz="2400" spc="-1" strike="noStrike">
              <a:latin typeface="Arial"/>
            </a:endParaRPr>
          </a:p>
          <a:p>
            <a:pPr marL="432000" indent="-360000" algn="just">
              <a:lnSpc>
                <a:spcPct val="150000"/>
              </a:lnSpc>
              <a:buNone/>
              <a:tabLst>
                <a:tab algn="l" pos="0"/>
              </a:tabLst>
            </a:pPr>
            <a:endParaRPr b="0" lang="en-PH" sz="2400" spc="-1" strike="noStrike">
              <a:latin typeface="Arial"/>
            </a:endParaRPr>
          </a:p>
          <a:p>
            <a:pPr marL="432000" indent="-360000" algn="just">
              <a:lnSpc>
                <a:spcPct val="150000"/>
              </a:lnSpc>
              <a:buNone/>
              <a:tabLst>
                <a:tab algn="l" pos="0"/>
              </a:tabLst>
            </a:pPr>
            <a:endParaRPr b="0" lang="en-PH" sz="2400" spc="-1" strike="noStrike">
              <a:latin typeface="Arial"/>
            </a:endParaRPr>
          </a:p>
          <a:p>
            <a:pPr marL="432000" indent="-360000" algn="just">
              <a:lnSpc>
                <a:spcPct val="150000"/>
              </a:lnSpc>
              <a:buNone/>
              <a:tabLst>
                <a:tab algn="l" pos="0"/>
              </a:tabLst>
            </a:pPr>
            <a:endParaRPr b="0" lang="en-PH" sz="2400" spc="-1" strike="noStrike">
              <a:latin typeface="Arial"/>
            </a:endParaRPr>
          </a:p>
          <a:p>
            <a:pPr marL="432000" indent="-360000" algn="just">
              <a:lnSpc>
                <a:spcPct val="150000"/>
              </a:lnSpc>
              <a:buNone/>
              <a:tabLst>
                <a:tab algn="l" pos="0"/>
              </a:tabLst>
            </a:pPr>
            <a:r>
              <a:rPr b="0" lang="en-PH" sz="24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PH" sz="24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PH" sz="2400" spc="-1" strike="noStrike">
                <a:solidFill>
                  <a:srgbClr val="000000"/>
                </a:solidFill>
                <a:latin typeface="Lato"/>
                <a:ea typeface="DejaVu Sans"/>
              </a:rPr>
              <a:t>300 ml </a:t>
            </a:r>
            <a:r>
              <a:rPr b="0" lang="en-PH" sz="2400" spc="-1" strike="noStrike">
                <a:solidFill>
                  <a:srgbClr val="000000"/>
                </a:solidFill>
                <a:latin typeface="Times New Roman"/>
                <a:ea typeface="Times New Roman"/>
              </a:rPr>
              <a:t>x 6 = 1800 ml</a:t>
            </a:r>
            <a:endParaRPr b="0" lang="en-PH" sz="2400" spc="-1" strike="noStrike">
              <a:latin typeface="Arial"/>
            </a:endParaRPr>
          </a:p>
          <a:p>
            <a:pPr marL="432000" indent="-360000">
              <a:lnSpc>
                <a:spcPct val="150000"/>
              </a:lnSpc>
              <a:buNone/>
              <a:tabLst>
                <a:tab algn="l" pos="0"/>
              </a:tabLst>
            </a:pPr>
            <a:r>
              <a:rPr b="0" lang="en-PH" sz="2400" spc="-1" strike="noStrike">
                <a:solidFill>
                  <a:srgbClr val="000000"/>
                </a:solidFill>
                <a:latin typeface="Lato"/>
                <a:ea typeface="Ðþ9âþ"/>
              </a:rPr>
              <a:t>	</a:t>
            </a:r>
            <a:r>
              <a:rPr b="0" lang="en-PH" sz="2400" spc="-1" strike="noStrike">
                <a:solidFill>
                  <a:srgbClr val="000000"/>
                </a:solidFill>
                <a:latin typeface="Lato"/>
                <a:ea typeface="Ðþ9âþ"/>
              </a:rPr>
              <a:t>	</a:t>
            </a:r>
            <a:r>
              <a:rPr b="0" lang="en-PH" sz="2400" spc="-1" strike="noStrike">
                <a:solidFill>
                  <a:srgbClr val="000000"/>
                </a:solidFill>
                <a:latin typeface="Lato"/>
                <a:ea typeface="Ðþ9âþ"/>
              </a:rPr>
              <a:t>Mrs. Torres bought 1800 ml of soft drink.</a:t>
            </a:r>
            <a:endParaRPr b="0" lang="en-PH" sz="2400" spc="-1" strike="noStrike">
              <a:latin typeface="Arial"/>
            </a:endParaRPr>
          </a:p>
        </p:txBody>
      </p:sp>
      <p:pic>
        <p:nvPicPr>
          <p:cNvPr id="132" name="" descr=""/>
          <p:cNvPicPr/>
          <p:nvPr/>
        </p:nvPicPr>
        <p:blipFill>
          <a:blip r:embed="rId1"/>
          <a:srcRect l="0" t="0" r="0" b="16667"/>
          <a:stretch/>
        </p:blipFill>
        <p:spPr>
          <a:xfrm>
            <a:off x="0" y="36000"/>
            <a:ext cx="4138200" cy="1078200"/>
          </a:xfrm>
          <a:prstGeom prst="rect">
            <a:avLst/>
          </a:prstGeom>
          <a:ln w="0">
            <a:noFill/>
          </a:ln>
        </p:spPr>
      </p:pic>
      <p:pic>
        <p:nvPicPr>
          <p:cNvPr id="133" name="" descr=""/>
          <p:cNvPicPr/>
          <p:nvPr/>
        </p:nvPicPr>
        <p:blipFill>
          <a:blip r:embed="rId2"/>
          <a:stretch/>
        </p:blipFill>
        <p:spPr>
          <a:xfrm>
            <a:off x="1080000" y="3420000"/>
            <a:ext cx="9217800" cy="128052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"/>
          <p:cNvSpPr/>
          <p:nvPr/>
        </p:nvSpPr>
        <p:spPr>
          <a:xfrm>
            <a:off x="576000" y="1045800"/>
            <a:ext cx="10763280" cy="39567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marL="360000" indent="-360000" algn="just">
              <a:lnSpc>
                <a:spcPct val="200000"/>
              </a:lnSpc>
              <a:buNone/>
              <a:tabLst>
                <a:tab algn="l" pos="0"/>
              </a:tabLst>
            </a:pPr>
            <a:r>
              <a:rPr b="0" lang="en-PH" sz="2400" spc="-1" strike="noStrike">
                <a:solidFill>
                  <a:srgbClr val="000000"/>
                </a:solidFill>
                <a:latin typeface="Lato"/>
                <a:ea typeface="DejaVu Sans"/>
              </a:rPr>
              <a:t>(b)</a:t>
            </a:r>
            <a:endParaRPr b="0" lang="en-PH" sz="2400" spc="-1" strike="noStrike">
              <a:latin typeface="Arial"/>
            </a:endParaRPr>
          </a:p>
          <a:p>
            <a:pPr marL="360000" indent="-360000" algn="just">
              <a:lnSpc>
                <a:spcPct val="200000"/>
              </a:lnSpc>
              <a:buNone/>
              <a:tabLst>
                <a:tab algn="l" pos="0"/>
              </a:tabLst>
            </a:pPr>
            <a:endParaRPr b="0" lang="en-PH" sz="2400" spc="-1" strike="noStrike">
              <a:latin typeface="Arial"/>
            </a:endParaRPr>
          </a:p>
          <a:p>
            <a:pPr marL="360000" indent="-360000" algn="just">
              <a:lnSpc>
                <a:spcPct val="200000"/>
              </a:lnSpc>
              <a:buNone/>
              <a:tabLst>
                <a:tab algn="l" pos="0"/>
              </a:tabLst>
            </a:pPr>
            <a:endParaRPr b="0" lang="en-PH" sz="2400" spc="-1" strike="noStrike">
              <a:latin typeface="Arial"/>
            </a:endParaRPr>
          </a:p>
          <a:p>
            <a:pPr marL="360000" indent="-360000">
              <a:lnSpc>
                <a:spcPct val="200000"/>
              </a:lnSpc>
              <a:buNone/>
              <a:tabLst>
                <a:tab algn="l" pos="0"/>
              </a:tabLst>
            </a:pPr>
            <a:r>
              <a:rPr b="0" lang="en-PH" sz="2400" spc="-1" strike="noStrike">
                <a:solidFill>
                  <a:srgbClr val="000000"/>
                </a:solidFill>
                <a:latin typeface="Lato"/>
                <a:ea typeface="PingFang SC"/>
              </a:rPr>
              <a:t>	</a:t>
            </a:r>
            <a:r>
              <a:rPr b="0" lang="en-PH" sz="2400" spc="-1" strike="noStrike">
                <a:solidFill>
                  <a:srgbClr val="000000"/>
                </a:solidFill>
                <a:latin typeface="Lato"/>
                <a:ea typeface="PingFang SC"/>
              </a:rPr>
              <a:t>1800 ml – 300 ml = 1500 ml</a:t>
            </a:r>
            <a:endParaRPr b="0" lang="en-PH" sz="2400" spc="-1" strike="noStrike">
              <a:latin typeface="Arial"/>
            </a:endParaRPr>
          </a:p>
          <a:p>
            <a:pPr marL="360000" indent="-360000">
              <a:lnSpc>
                <a:spcPct val="200000"/>
              </a:lnSpc>
              <a:buNone/>
              <a:tabLst>
                <a:tab algn="l" pos="0"/>
              </a:tabLst>
            </a:pPr>
            <a:r>
              <a:rPr b="0" lang="en-PH" sz="2400" spc="-1" strike="noStrike">
                <a:solidFill>
                  <a:srgbClr val="000000"/>
                </a:solidFill>
                <a:latin typeface="Lato"/>
                <a:ea typeface="PingFang SC"/>
              </a:rPr>
              <a:t>	</a:t>
            </a:r>
            <a:r>
              <a:rPr b="0" lang="en-PH" sz="2400" spc="-1" strike="noStrike">
                <a:solidFill>
                  <a:srgbClr val="000000"/>
                </a:solidFill>
                <a:latin typeface="Lato"/>
                <a:ea typeface="PingFang SC"/>
              </a:rPr>
              <a:t>1500 ml = 1000 ml + 500 ml </a:t>
            </a:r>
            <a:r>
              <a:rPr b="0" lang="en-PH" sz="2400" spc="-1" strike="noStrike">
                <a:solidFill>
                  <a:srgbClr val="000000"/>
                </a:solidFill>
                <a:latin typeface="Lato"/>
                <a:ea typeface="Ðþ9âþ"/>
              </a:rPr>
              <a:t>= 1 l 500 ml</a:t>
            </a:r>
            <a:endParaRPr b="0" lang="en-PH" sz="2400" spc="-1" strike="noStrike">
              <a:latin typeface="Arial"/>
            </a:endParaRPr>
          </a:p>
          <a:p>
            <a:pPr marL="360000" indent="-360000">
              <a:lnSpc>
                <a:spcPct val="200000"/>
              </a:lnSpc>
              <a:buNone/>
              <a:tabLst>
                <a:tab algn="l" pos="0"/>
              </a:tabLst>
            </a:pPr>
            <a:r>
              <a:rPr b="0" lang="en-PH" sz="2400" spc="-1" strike="noStrike">
                <a:solidFill>
                  <a:srgbClr val="000000"/>
                </a:solidFill>
                <a:latin typeface="Lato"/>
                <a:ea typeface="Ðþ9âþ"/>
              </a:rPr>
              <a:t>	</a:t>
            </a:r>
            <a:r>
              <a:rPr b="0" lang="en-PH" sz="2400" spc="-1" strike="noStrike">
                <a:solidFill>
                  <a:srgbClr val="000000"/>
                </a:solidFill>
                <a:latin typeface="Lato"/>
                <a:ea typeface="Ðþ9âþ"/>
              </a:rPr>
              <a:t>The capacity of the bowl is 1 l 500 ml.</a:t>
            </a:r>
            <a:endParaRPr b="0" lang="en-PH" sz="2400" spc="-1" strike="noStrike">
              <a:latin typeface="Arial"/>
            </a:endParaRPr>
          </a:p>
          <a:p>
            <a:pPr marL="360000" indent="-360000" algn="just">
              <a:lnSpc>
                <a:spcPct val="200000"/>
              </a:lnSpc>
              <a:buNone/>
              <a:tabLst>
                <a:tab algn="l" pos="0"/>
              </a:tabLst>
            </a:pPr>
            <a:r>
              <a:rPr b="0" lang="en-PH" sz="2400" spc="-1" strike="noStrike">
                <a:solidFill>
                  <a:srgbClr val="000000"/>
                </a:solidFill>
                <a:latin typeface="Lato"/>
                <a:ea typeface="DejaVu Sans"/>
              </a:rPr>
              <a:t> </a:t>
            </a:r>
            <a:endParaRPr b="0" lang="en-PH" sz="2400" spc="-1" strike="noStrike">
              <a:latin typeface="Arial"/>
            </a:endParaRPr>
          </a:p>
        </p:txBody>
      </p:sp>
      <p:pic>
        <p:nvPicPr>
          <p:cNvPr id="135" name="" descr=""/>
          <p:cNvPicPr/>
          <p:nvPr/>
        </p:nvPicPr>
        <p:blipFill>
          <a:blip r:embed="rId1"/>
          <a:srcRect l="0" t="0" r="0" b="16667"/>
          <a:stretch/>
        </p:blipFill>
        <p:spPr>
          <a:xfrm>
            <a:off x="0" y="36000"/>
            <a:ext cx="4138200" cy="1078200"/>
          </a:xfrm>
          <a:prstGeom prst="rect">
            <a:avLst/>
          </a:prstGeom>
          <a:ln w="0">
            <a:noFill/>
          </a:ln>
        </p:spPr>
      </p:pic>
      <p:pic>
        <p:nvPicPr>
          <p:cNvPr id="136" name="" descr=""/>
          <p:cNvPicPr/>
          <p:nvPr/>
        </p:nvPicPr>
        <p:blipFill>
          <a:blip r:embed="rId2"/>
          <a:srcRect l="4164" t="0" r="0" b="0"/>
          <a:stretch/>
        </p:blipFill>
        <p:spPr>
          <a:xfrm>
            <a:off x="1440000" y="1370520"/>
            <a:ext cx="8279280" cy="222876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7" name="" descr=""/>
          <p:cNvPicPr/>
          <p:nvPr/>
        </p:nvPicPr>
        <p:blipFill>
          <a:blip r:embed="rId1"/>
          <a:srcRect l="1997" t="0" r="0" b="0"/>
          <a:stretch/>
        </p:blipFill>
        <p:spPr>
          <a:xfrm>
            <a:off x="1440000" y="3456000"/>
            <a:ext cx="9359280" cy="2519280"/>
          </a:xfrm>
          <a:prstGeom prst="rect">
            <a:avLst/>
          </a:prstGeom>
          <a:ln w="0">
            <a:noFill/>
          </a:ln>
        </p:spPr>
      </p:pic>
      <p:sp>
        <p:nvSpPr>
          <p:cNvPr id="138" name=""/>
          <p:cNvSpPr/>
          <p:nvPr/>
        </p:nvSpPr>
        <p:spPr>
          <a:xfrm>
            <a:off x="900000" y="936000"/>
            <a:ext cx="10256760" cy="34527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marL="432000" indent="-432000" algn="just">
              <a:lnSpc>
                <a:spcPct val="150000"/>
              </a:lnSpc>
              <a:spcBef>
                <a:spcPts val="283"/>
              </a:spcBef>
              <a:spcAft>
                <a:spcPts val="283"/>
              </a:spcAft>
              <a:buNone/>
              <a:tabLst>
                <a:tab algn="l" pos="0"/>
              </a:tabLst>
            </a:pPr>
            <a:r>
              <a:rPr b="0" lang="en-PH" sz="2400" spc="-1" strike="noStrike">
                <a:solidFill>
                  <a:srgbClr val="000000"/>
                </a:solidFill>
                <a:latin typeface="Lato"/>
                <a:ea typeface="DejaVu Sans"/>
              </a:rPr>
              <a:t>2. </a:t>
            </a:r>
            <a:r>
              <a:rPr b="0" lang="en-PH" sz="24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PH" sz="2400" spc="-1" strike="noStrike">
                <a:solidFill>
                  <a:srgbClr val="000000"/>
                </a:solidFill>
                <a:latin typeface="Lato"/>
                <a:ea typeface="DejaVu Sans"/>
              </a:rPr>
              <a:t>A container is filled to the brim with water.</a:t>
            </a:r>
            <a:endParaRPr b="0" lang="en-PH" sz="2400" spc="-1" strike="noStrike">
              <a:latin typeface="Arial"/>
            </a:endParaRPr>
          </a:p>
          <a:p>
            <a:pPr marL="432000" indent="-432000" algn="just">
              <a:lnSpc>
                <a:spcPct val="150000"/>
              </a:lnSpc>
              <a:buNone/>
              <a:tabLst>
                <a:tab algn="l" pos="0"/>
              </a:tabLst>
            </a:pPr>
            <a:r>
              <a:rPr b="0" lang="en-PH" sz="24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PH" sz="2400" spc="-1" strike="noStrike">
                <a:solidFill>
                  <a:srgbClr val="000000"/>
                </a:solidFill>
                <a:latin typeface="Lato"/>
                <a:ea typeface="DejaVu Sans"/>
              </a:rPr>
              <a:t>Gemma poured the water into 5 cups until each cup is full.</a:t>
            </a:r>
            <a:endParaRPr b="0" lang="en-PH" sz="2400" spc="-1" strike="noStrike">
              <a:latin typeface="Arial"/>
            </a:endParaRPr>
          </a:p>
          <a:p>
            <a:pPr marL="432000" indent="-432000" algn="just">
              <a:lnSpc>
                <a:spcPct val="150000"/>
              </a:lnSpc>
              <a:buNone/>
              <a:tabLst>
                <a:tab algn="l" pos="0"/>
              </a:tabLst>
            </a:pPr>
            <a:r>
              <a:rPr b="0" lang="en-PH" sz="24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PH" sz="2400" spc="-1" strike="noStrike">
                <a:solidFill>
                  <a:srgbClr val="000000"/>
                </a:solidFill>
                <a:latin typeface="Lato"/>
                <a:ea typeface="DejaVu Sans"/>
              </a:rPr>
              <a:t>The capacity of each cup is 650 ml.</a:t>
            </a:r>
            <a:endParaRPr b="0" lang="en-PH" sz="2400" spc="-1" strike="noStrike">
              <a:latin typeface="Arial"/>
            </a:endParaRPr>
          </a:p>
          <a:p>
            <a:pPr marL="432000" indent="-432000" algn="just">
              <a:lnSpc>
                <a:spcPct val="150000"/>
              </a:lnSpc>
              <a:buNone/>
              <a:tabLst>
                <a:tab algn="l" pos="0"/>
              </a:tabLst>
            </a:pPr>
            <a:r>
              <a:rPr b="0" lang="en-PH" sz="24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PH" sz="2400" spc="-1" strike="noStrike">
                <a:solidFill>
                  <a:srgbClr val="000000"/>
                </a:solidFill>
                <a:latin typeface="Lato"/>
                <a:ea typeface="DejaVu Sans"/>
              </a:rPr>
              <a:t>There is 800 ml of water left in the container.</a:t>
            </a:r>
            <a:endParaRPr b="0" lang="en-PH" sz="2400" spc="-1" strike="noStrike">
              <a:latin typeface="Arial"/>
            </a:endParaRPr>
          </a:p>
          <a:p>
            <a:pPr marL="432000" indent="-432000" algn="just">
              <a:lnSpc>
                <a:spcPct val="150000"/>
              </a:lnSpc>
              <a:buNone/>
              <a:tabLst>
                <a:tab algn="l" pos="0"/>
              </a:tabLst>
            </a:pPr>
            <a:r>
              <a:rPr b="0" lang="en-PH" sz="24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PH" sz="2400" spc="-1" strike="noStrike">
                <a:solidFill>
                  <a:srgbClr val="000000"/>
                </a:solidFill>
                <a:latin typeface="Lato"/>
                <a:ea typeface="DejaVu Sans"/>
              </a:rPr>
              <a:t>What is the capacity of the container in liters and milliliters ?</a:t>
            </a:r>
            <a:endParaRPr b="0" lang="en-PH" sz="2400" spc="-1" strike="noStrike">
              <a:latin typeface="Arial"/>
            </a:endParaRPr>
          </a:p>
          <a:p>
            <a:pPr marL="432000" indent="-432000" algn="just">
              <a:lnSpc>
                <a:spcPct val="150000"/>
              </a:lnSpc>
              <a:spcBef>
                <a:spcPts val="283"/>
              </a:spcBef>
              <a:spcAft>
                <a:spcPts val="283"/>
              </a:spcAft>
              <a:buNone/>
              <a:tabLst>
                <a:tab algn="l" pos="0"/>
              </a:tabLst>
            </a:pPr>
            <a:endParaRPr b="0" lang="en-PH" sz="2400" spc="-1" strike="noStrike">
              <a:latin typeface="Arial"/>
            </a:endParaRPr>
          </a:p>
          <a:p>
            <a:pPr marL="432000" indent="-432000" algn="just">
              <a:lnSpc>
                <a:spcPct val="150000"/>
              </a:lnSpc>
              <a:spcBef>
                <a:spcPts val="283"/>
              </a:spcBef>
              <a:spcAft>
                <a:spcPts val="283"/>
              </a:spcAft>
              <a:buNone/>
              <a:tabLst>
                <a:tab algn="l" pos="0"/>
              </a:tabLst>
            </a:pPr>
            <a:r>
              <a:rPr b="0" lang="en-PH" sz="24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PH" sz="24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PH" sz="24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endParaRPr b="0" lang="en-PH" sz="2400" spc="-1" strike="noStrike">
              <a:latin typeface="Arial"/>
            </a:endParaRPr>
          </a:p>
        </p:txBody>
      </p:sp>
      <p:pic>
        <p:nvPicPr>
          <p:cNvPr id="139" name="" descr=""/>
          <p:cNvPicPr/>
          <p:nvPr/>
        </p:nvPicPr>
        <p:blipFill>
          <a:blip r:embed="rId2"/>
          <a:srcRect l="0" t="0" r="0" b="16667"/>
          <a:stretch/>
        </p:blipFill>
        <p:spPr>
          <a:xfrm>
            <a:off x="0" y="0"/>
            <a:ext cx="4138200" cy="107820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"/>
          <p:cNvSpPr/>
          <p:nvPr/>
        </p:nvSpPr>
        <p:spPr>
          <a:xfrm>
            <a:off x="900000" y="936000"/>
            <a:ext cx="10256760" cy="34527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algn="just">
              <a:lnSpc>
                <a:spcPct val="150000"/>
              </a:lnSpc>
              <a:buNone/>
            </a:pPr>
            <a:endParaRPr b="0" lang="en-PH" sz="1800" spc="-1" strike="noStrike">
              <a:latin typeface="Arial"/>
            </a:endParaRPr>
          </a:p>
          <a:p>
            <a:pPr algn="just">
              <a:lnSpc>
                <a:spcPct val="150000"/>
              </a:lnSpc>
              <a:buNone/>
            </a:pPr>
            <a:endParaRPr b="0" lang="en-PH" sz="1800" spc="-1" strike="noStrike">
              <a:latin typeface="Arial"/>
            </a:endParaRPr>
          </a:p>
          <a:p>
            <a:pPr algn="just">
              <a:lnSpc>
                <a:spcPct val="150000"/>
              </a:lnSpc>
              <a:buNone/>
            </a:pPr>
            <a:endParaRPr b="0" lang="en-PH" sz="1800" spc="-1" strike="noStrike">
              <a:latin typeface="Arial"/>
            </a:endParaRPr>
          </a:p>
          <a:p>
            <a:pPr algn="just">
              <a:lnSpc>
                <a:spcPct val="150000"/>
              </a:lnSpc>
              <a:buNone/>
            </a:pPr>
            <a:endParaRPr b="0" lang="en-PH" sz="1800" spc="-1" strike="noStrike">
              <a:latin typeface="Arial"/>
            </a:endParaRPr>
          </a:p>
          <a:p>
            <a:pPr algn="just">
              <a:lnSpc>
                <a:spcPct val="150000"/>
              </a:lnSpc>
              <a:buNone/>
            </a:pPr>
            <a:r>
              <a:rPr b="0" lang="en-PH" sz="24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PH" sz="24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PH" sz="2400" spc="-1" strike="noStrike">
                <a:solidFill>
                  <a:srgbClr val="000000"/>
                </a:solidFill>
                <a:latin typeface="Lato"/>
                <a:ea typeface="DejaVu Sans"/>
              </a:rPr>
              <a:t>650 ml × 5 = 3250 ml</a:t>
            </a:r>
            <a:endParaRPr b="0" lang="en-PH" sz="2400" spc="-1" strike="noStrike">
              <a:latin typeface="Arial"/>
            </a:endParaRPr>
          </a:p>
          <a:p>
            <a:pPr algn="just">
              <a:lnSpc>
                <a:spcPct val="150000"/>
              </a:lnSpc>
              <a:buNone/>
            </a:pPr>
            <a:r>
              <a:rPr b="0" lang="en-PH" sz="24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PH" sz="24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PH" sz="2400" spc="-1" strike="noStrike">
                <a:solidFill>
                  <a:srgbClr val="000000"/>
                </a:solidFill>
                <a:latin typeface="Lato"/>
                <a:ea typeface="DejaVu Sans"/>
              </a:rPr>
              <a:t>3250 ml + 800 ml   = 4050 ml</a:t>
            </a:r>
            <a:endParaRPr b="0" lang="en-PH" sz="2400" spc="-1" strike="noStrike">
              <a:latin typeface="Arial"/>
            </a:endParaRPr>
          </a:p>
          <a:p>
            <a:pPr algn="just">
              <a:lnSpc>
                <a:spcPct val="150000"/>
              </a:lnSpc>
              <a:buNone/>
            </a:pPr>
            <a:r>
              <a:rPr b="0" lang="en-PH" sz="24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PH" sz="24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PH" sz="24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PH" sz="24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PH" sz="24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PH" sz="2400" spc="-1" strike="noStrike">
                <a:solidFill>
                  <a:srgbClr val="000000"/>
                </a:solidFill>
                <a:latin typeface="Lato"/>
                <a:ea typeface="DejaVu Sans"/>
              </a:rPr>
              <a:t>4050 ml = 4000 ml + 50 ml</a:t>
            </a:r>
            <a:endParaRPr b="0" lang="en-PH" sz="2400" spc="-1" strike="noStrike">
              <a:latin typeface="Arial"/>
            </a:endParaRPr>
          </a:p>
          <a:p>
            <a:pPr algn="just">
              <a:lnSpc>
                <a:spcPct val="150000"/>
              </a:lnSpc>
              <a:buNone/>
            </a:pPr>
            <a:r>
              <a:rPr b="0" lang="en-PH" sz="24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PH" sz="24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PH" sz="24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PH" sz="24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PH" sz="24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PH" sz="24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PH" sz="24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PH" sz="2400" spc="-1" strike="noStrike">
                <a:solidFill>
                  <a:srgbClr val="000000"/>
                </a:solidFill>
                <a:latin typeface="Lato"/>
                <a:ea typeface="DejaVu Sans"/>
              </a:rPr>
              <a:t>    </a:t>
            </a:r>
            <a:r>
              <a:rPr b="0" lang="en-PH" sz="2400" spc="-1" strike="noStrike">
                <a:solidFill>
                  <a:srgbClr val="000000"/>
                </a:solidFill>
                <a:latin typeface="Lato"/>
                <a:ea typeface="DejaVu Sans"/>
              </a:rPr>
              <a:t>= 4 </a:t>
            </a:r>
            <a:r>
              <a:rPr b="0" lang="en-PH" sz="2400" spc="-1" strike="noStrike">
                <a:solidFill>
                  <a:srgbClr val="000000"/>
                </a:solidFill>
                <a:latin typeface="Lato"/>
                <a:ea typeface="Ðþ9âþ"/>
              </a:rPr>
              <a:t>l 50 ml</a:t>
            </a:r>
            <a:endParaRPr b="0" lang="en-PH" sz="2400" spc="-1" strike="noStrike">
              <a:latin typeface="Arial"/>
            </a:endParaRPr>
          </a:p>
          <a:p>
            <a:pPr algn="just">
              <a:lnSpc>
                <a:spcPct val="150000"/>
              </a:lnSpc>
              <a:buNone/>
            </a:pPr>
            <a:r>
              <a:rPr b="0" lang="en-PH" sz="2400" spc="-1" strike="noStrike">
                <a:solidFill>
                  <a:srgbClr val="000000"/>
                </a:solidFill>
                <a:latin typeface="Lato"/>
                <a:ea typeface="Ðþ9âþ"/>
              </a:rPr>
              <a:t>The capacity of the container is 4 l 50 ml.</a:t>
            </a:r>
            <a:endParaRPr b="0" lang="en-PH" sz="2400" spc="-1" strike="noStrike">
              <a:latin typeface="Arial"/>
            </a:endParaRPr>
          </a:p>
        </p:txBody>
      </p:sp>
      <p:pic>
        <p:nvPicPr>
          <p:cNvPr id="141" name="" descr=""/>
          <p:cNvPicPr/>
          <p:nvPr/>
        </p:nvPicPr>
        <p:blipFill>
          <a:blip r:embed="rId1"/>
          <a:stretch/>
        </p:blipFill>
        <p:spPr>
          <a:xfrm>
            <a:off x="1800000" y="1260000"/>
            <a:ext cx="8280000" cy="1440000"/>
          </a:xfrm>
          <a:prstGeom prst="rect">
            <a:avLst/>
          </a:prstGeom>
          <a:ln w="0">
            <a:noFill/>
          </a:ln>
        </p:spPr>
      </p:pic>
      <p:pic>
        <p:nvPicPr>
          <p:cNvPr id="142" name="" descr=""/>
          <p:cNvPicPr/>
          <p:nvPr/>
        </p:nvPicPr>
        <p:blipFill>
          <a:blip r:embed="rId2"/>
          <a:srcRect l="0" t="0" r="0" b="16667"/>
          <a:stretch/>
        </p:blipFill>
        <p:spPr>
          <a:xfrm>
            <a:off x="0" y="0"/>
            <a:ext cx="4138200" cy="107820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mc:AlternateContent>
    <mc:Choice Requires="p14">
      <p:transition spd="slow" p14:dur="2000"/>
    </mc:Choice>
    <mc:Fallback>
      <p:transition spd="slow"/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7716</TotalTime>
  <Application>LibreOffice/7.2.5.2$MacOSX_X86_64 LibreOffice_project/499f9727c189e6ef3471021d6132d4c694f357e5</Application>
  <AppVersion>15.0000</AppVersion>
  <Words>425</Words>
  <Paragraphs>173</Paragraphs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2019-04-16T02:10:14Z</dcterms:created>
  <dc:creator>Microsoft Office User</dc:creator>
  <dc:description/>
  <dc:language>en-PH</dc:language>
  <cp:lastModifiedBy/>
  <cp:lastPrinted>2023-03-16T06:30:06Z</cp:lastPrinted>
  <dcterms:modified xsi:type="dcterms:W3CDTF">2023-09-14T09:29:53Z</dcterms:modified>
  <cp:revision>690</cp:revision>
  <dc:subject/>
  <dc:title>PowerPoint Presentation</dc:titl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Notes">
    <vt:i4>21</vt:i4>
  </property>
  <property fmtid="{D5CDD505-2E9C-101B-9397-08002B2CF9AE}" pid="3" name="PresentationFormat">
    <vt:lpwstr>Widescreen</vt:lpwstr>
  </property>
  <property fmtid="{D5CDD505-2E9C-101B-9397-08002B2CF9AE}" pid="4" name="Slides">
    <vt:i4>23</vt:i4>
  </property>
</Properties>
</file>