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4760" cy="683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1640" cy="27716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7080" cy="38350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7080" cy="3567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4760" cy="6076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3200" cy="9432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7280" cy="10072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5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9080" cy="33573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0000" y="2953080"/>
            <a:ext cx="7722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Mga Bahagi ng Pangungusap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288000" y="916200"/>
            <a:ext cx="11516040" cy="47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grupo ng mga salita na may buong diwa. Ito ay binubuo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paksa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bahagi ng pangungusap na tumutukoy sa pinag-uusapan. Karaniwang gumagamit ito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marker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palatandaan na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mga.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panghalip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karaniwang ginagamit bilang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 mag-aaral ay kailangan ding magmalasakit sa ating bansa.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Tayo ay may magagawa para sa bayan.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Mahalin natin ang bayang sinilangan.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44000" y="3420000"/>
            <a:ext cx="2231640" cy="73332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/>
          <p:nvPr/>
        </p:nvSpPr>
        <p:spPr>
          <a:xfrm>
            <a:off x="2592000" y="3600000"/>
            <a:ext cx="4319640" cy="5396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"/>
          <p:cNvSpPr/>
          <p:nvPr/>
        </p:nvSpPr>
        <p:spPr>
          <a:xfrm>
            <a:off x="0" y="422172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Simuno o paksa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420000" y="415368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Panaguri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6840000" y="432000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Simuno o paksa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8820000" y="321768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Panaguri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8341560" y="3713400"/>
            <a:ext cx="2998080" cy="3596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7308000" y="3600000"/>
            <a:ext cx="791640" cy="47988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144000" y="5326560"/>
            <a:ext cx="1619640" cy="3596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1728000" y="5206320"/>
            <a:ext cx="2411640" cy="55332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1620000" y="577368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Simuno o paksa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80000" y="496800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Panaguri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144360" y="900000"/>
            <a:ext cx="11803680" cy="48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Samantalang panaguri naman ang tawag sa bahaging nagsasabi tungkol sa simuno o paksa. Gumagamit ito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marker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palatandaang “ay” kapag ito ay sumusunod sa simuno at makikita sa huling bahagi ng pangungusap. Ginagamit bilang panaguri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pangngalan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panghalip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Bilang karagdagan, nauuna ang simuno o paksa kapag ito ay nasa ayos ng pangungusap na hindi karaniwan (simuno + ay + panaguri). Nauuna naman ang panaguri kapag ang ayos ng pangungusap ay karaniwan (panaguri + simuno o paksa).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Kami ay nagmamalasakit sa Pilipinas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Maraming nagagawa ang mabuting lider.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972000" y="4320000"/>
            <a:ext cx="755640" cy="53928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1944000" y="4428000"/>
            <a:ext cx="2915640" cy="3596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940000" y="4428000"/>
            <a:ext cx="2195640" cy="3596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8136000" y="4320360"/>
            <a:ext cx="1907640" cy="719280"/>
          </a:xfrm>
          <a:prstGeom prst="ellipse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0" y="487368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Simuno o paksa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2160000" y="406800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Panaguri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5616000" y="487368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Panaguri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360000" y="5508000"/>
            <a:ext cx="11519640" cy="9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Dapat tandaang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mahalaga ang kaalaman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pagtukoy ng 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pangungusap pasalita man ito o pasulat.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7920000" y="3960000"/>
            <a:ext cx="251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Simuno o paksa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1424520" y="848520"/>
            <a:ext cx="8076960" cy="69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80000" y="1532520"/>
            <a:ext cx="11695680" cy="27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Ikahon ang simuno at salungguhitan ang panaguri.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Maganda ang Pilipinas.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Nag-aral siya nang mabuti para tumaas ang kaniyang marka.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Nagpahayag kahapon ng saloobin ang kaniyang lider.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Mataas ang presyo ng mga bilihin ngayon.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Naglilingkod nang tapat ang kanilang pinuno.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360000" y="1451160"/>
            <a:ext cx="10797840" cy="32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Maganda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Pilipinas.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Nag-aral siya nang mabuti para tumaas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kaniyang marka.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Nagpahayag kahapon ng saloobin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kaniyang lider.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Mataas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presyo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 mga bilihin ngayon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Naglilingkod nang tapat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kanilang pinuno.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360000" y="1024200"/>
            <a:ext cx="814716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692000" y="1620000"/>
            <a:ext cx="1439280" cy="359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4716000" y="1980000"/>
            <a:ext cx="2195280" cy="359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4212000" y="2376000"/>
            <a:ext cx="1943280" cy="359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>
            <a:off x="1476000" y="2808000"/>
            <a:ext cx="1187280" cy="431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3132000" y="3240000"/>
            <a:ext cx="2159280" cy="359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2023-08-24T17:05:05Z</dcterms:modified>
  <cp:revision>364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