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1.png" ContentType="image/png"/>
  <Override PartName="/ppt/media/image2.png" ContentType="image/png"/>
  <Override PartName="/ppt/media/image22.png" ContentType="image/png"/>
  <Override PartName="/ppt/media/image3.png" ContentType="image/png"/>
  <Override PartName="/ppt/media/image23.png" ContentType="image/png"/>
  <Override PartName="/ppt/media/image4.png" ContentType="image/png"/>
  <Override PartName="/ppt/media/image5.png" ContentType="image/png"/>
  <Override PartName="/ppt/media/image6.png" ContentType="image/png"/>
  <Override PartName="/ppt/media/image11.png" ContentType="image/png"/>
  <Override PartName="/ppt/media/image7.png" ContentType="image/png"/>
  <Override PartName="/ppt/media/image8.png" ContentType="image/png"/>
  <Override PartName="/ppt/media/image9.png" ContentType="image/png"/>
  <Override PartName="/ppt/media/image10.png" ContentType="image/png"/>
  <Override PartName="/ppt/media/image12.png" ContentType="image/png"/>
  <Override PartName="/ppt/media/image13.png" ContentType="image/png"/>
  <Override PartName="/ppt/media/image15.png" ContentType="image/png"/>
  <Override PartName="/ppt/media/image16.png" ContentType="image/png"/>
  <Override PartName="/ppt/media/image18.png" ContentType="image/png"/>
  <Override PartName="/ppt/media/image19.png" ContentType="image/png"/>
  <Override PartName="/ppt/media/image17.png" ContentType="image/png"/>
  <Override PartName="/ppt/media/image14.png" ContentType="image/png"/>
  <Override PartName="/ppt/media/image20.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5560" cy="684144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82440" cy="2782440"/>
          </a:xfrm>
          <a:prstGeom prst="rect">
            <a:avLst/>
          </a:prstGeom>
          <a:ln w="0">
            <a:noFill/>
          </a:ln>
        </p:spPr>
      </p:pic>
      <p:sp>
        <p:nvSpPr>
          <p:cNvPr id="2" name="Rectangle 5"/>
          <p:cNvSpPr/>
          <p:nvPr/>
        </p:nvSpPr>
        <p:spPr>
          <a:xfrm>
            <a:off x="3487320" y="1475280"/>
            <a:ext cx="8687880" cy="384588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87880" cy="36756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5560" cy="618480"/>
          </a:xfrm>
          <a:prstGeom prst="rect">
            <a:avLst/>
          </a:prstGeom>
          <a:ln w="0">
            <a:noFill/>
          </a:ln>
        </p:spPr>
      </p:pic>
      <p:sp>
        <p:nvSpPr>
          <p:cNvPr id="43" name="Rectangle 7"/>
          <p:cNvSpPr/>
          <p:nvPr/>
        </p:nvSpPr>
        <p:spPr>
          <a:xfrm>
            <a:off x="10868760" y="0"/>
            <a:ext cx="954000" cy="95400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18080" cy="1018080"/>
          </a:xfrm>
          <a:prstGeom prst="rect">
            <a:avLst/>
          </a:prstGeom>
          <a:ln w="0">
            <a:noFill/>
          </a:ln>
        </p:spPr>
      </p:pic>
      <p:sp>
        <p:nvSpPr>
          <p:cNvPr id="45" name="TextBox 9"/>
          <p:cNvSpPr/>
          <p:nvPr/>
        </p:nvSpPr>
        <p:spPr>
          <a:xfrm>
            <a:off x="185400" y="6362280"/>
            <a:ext cx="46753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6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9880" cy="336816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3060000"/>
            <a:ext cx="808380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Saving for a Gift</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
          <p:cNvSpPr/>
          <p:nvPr/>
        </p:nvSpPr>
        <p:spPr>
          <a:xfrm>
            <a:off x="720000" y="540000"/>
            <a:ext cx="10799640" cy="179964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1" lang="en-PH" sz="1800" spc="-1" strike="noStrike">
                <a:latin typeface="Lato"/>
              </a:rPr>
              <a:t>Recall</a:t>
            </a:r>
            <a:endParaRPr b="0" lang="en-PH" sz="1800" spc="-1" strike="noStrike">
              <a:latin typeface="Arial"/>
            </a:endParaRPr>
          </a:p>
          <a:p>
            <a:pPr algn="just">
              <a:lnSpc>
                <a:spcPct val="150000"/>
              </a:lnSpc>
              <a:buNone/>
            </a:pPr>
            <a:r>
              <a:rPr b="0" lang="en-PH" sz="1800" spc="-1" strike="noStrike">
                <a:latin typeface="Lato"/>
              </a:rPr>
              <a:t>	</a:t>
            </a:r>
            <a:r>
              <a:rPr b="0" lang="en-PH" sz="1800" spc="-1" strike="noStrike">
                <a:latin typeface="Lato"/>
              </a:rPr>
              <a:t>Give the correct sequence of events in the story. Recall what happened at the beginning, middle, and end of the story. Write the number </a:t>
            </a:r>
            <a:r>
              <a:rPr b="1" lang="en-PH" sz="1800" spc="-1" strike="noStrike">
                <a:latin typeface="Lato"/>
              </a:rPr>
              <a:t>1</a:t>
            </a:r>
            <a:r>
              <a:rPr b="0" lang="en-PH" sz="1800" spc="-1" strike="noStrike">
                <a:latin typeface="Lato"/>
              </a:rPr>
              <a:t> in </a:t>
            </a:r>
            <a:r>
              <a:rPr b="0" lang="en-PH" sz="1800" spc="-1" strike="noStrike">
                <a:latin typeface="Lato"/>
                <a:ea typeface="€&gt;ìåþ"/>
              </a:rPr>
              <a:t>the event that happened first, </a:t>
            </a:r>
            <a:r>
              <a:rPr b="1" lang="en-PH" sz="1800" spc="-1" strike="noStrike">
                <a:latin typeface="Lato"/>
                <a:ea typeface="€&gt;ìåþ"/>
              </a:rPr>
              <a:t>2</a:t>
            </a:r>
            <a:r>
              <a:rPr b="0" lang="en-PH" sz="1800" spc="-1" strike="noStrike">
                <a:latin typeface="Lato"/>
                <a:ea typeface="€&gt;ìåþ"/>
              </a:rPr>
              <a:t> for the second event, and </a:t>
            </a:r>
            <a:r>
              <a:rPr b="1" lang="en-PH" sz="1800" spc="-1" strike="noStrike">
                <a:latin typeface="Lato"/>
                <a:ea typeface="€&gt;ìåþ"/>
              </a:rPr>
              <a:t>3</a:t>
            </a:r>
            <a:r>
              <a:rPr b="0" lang="en-PH" sz="1800" spc="-1" strike="noStrike">
                <a:latin typeface="Lato"/>
                <a:ea typeface="€&gt;ìåþ"/>
              </a:rPr>
              <a:t> for the third or last event.</a:t>
            </a:r>
            <a:endParaRPr b="0" lang="en-PH" sz="1800" spc="-1" strike="noStrike">
              <a:latin typeface="Arial"/>
            </a:endParaRPr>
          </a:p>
        </p:txBody>
      </p:sp>
      <p:sp>
        <p:nvSpPr>
          <p:cNvPr id="148" name=""/>
          <p:cNvSpPr/>
          <p:nvPr/>
        </p:nvSpPr>
        <p:spPr>
          <a:xfrm>
            <a:off x="612000" y="2520000"/>
            <a:ext cx="3599640" cy="3419640"/>
          </a:xfrm>
          <a:custGeom>
            <a:avLst/>
            <a:gdLst/>
            <a:ahLst/>
            <a:rect l="l" t="t" r="r" b="b"/>
            <a:pathLst>
              <a:path w="10002" h="9502">
                <a:moveTo>
                  <a:pt x="1583" y="0"/>
                </a:moveTo>
                <a:lnTo>
                  <a:pt x="1584" y="0"/>
                </a:lnTo>
                <a:cubicBezTo>
                  <a:pt x="1306" y="0"/>
                  <a:pt x="1032" y="73"/>
                  <a:pt x="792" y="212"/>
                </a:cubicBezTo>
                <a:cubicBezTo>
                  <a:pt x="551" y="351"/>
                  <a:pt x="351" y="551"/>
                  <a:pt x="212" y="792"/>
                </a:cubicBezTo>
                <a:cubicBezTo>
                  <a:pt x="73" y="1032"/>
                  <a:pt x="0" y="1306"/>
                  <a:pt x="0" y="1584"/>
                </a:cubicBezTo>
                <a:lnTo>
                  <a:pt x="0" y="7917"/>
                </a:lnTo>
                <a:lnTo>
                  <a:pt x="0" y="7918"/>
                </a:lnTo>
                <a:cubicBezTo>
                  <a:pt x="0" y="8195"/>
                  <a:pt x="73" y="8469"/>
                  <a:pt x="212" y="8709"/>
                </a:cubicBezTo>
                <a:cubicBezTo>
                  <a:pt x="351" y="8950"/>
                  <a:pt x="551" y="9150"/>
                  <a:pt x="792" y="9289"/>
                </a:cubicBezTo>
                <a:cubicBezTo>
                  <a:pt x="1032" y="9428"/>
                  <a:pt x="1306" y="9501"/>
                  <a:pt x="1584" y="9501"/>
                </a:cubicBezTo>
                <a:lnTo>
                  <a:pt x="8417" y="9501"/>
                </a:lnTo>
                <a:lnTo>
                  <a:pt x="8418" y="9501"/>
                </a:lnTo>
                <a:cubicBezTo>
                  <a:pt x="8695" y="9501"/>
                  <a:pt x="8969" y="9428"/>
                  <a:pt x="9209" y="9289"/>
                </a:cubicBezTo>
                <a:cubicBezTo>
                  <a:pt x="9450" y="9150"/>
                  <a:pt x="9650" y="8950"/>
                  <a:pt x="9789" y="8709"/>
                </a:cubicBezTo>
                <a:cubicBezTo>
                  <a:pt x="9928" y="8469"/>
                  <a:pt x="10001" y="8195"/>
                  <a:pt x="10001" y="7918"/>
                </a:cubicBezTo>
                <a:lnTo>
                  <a:pt x="10001" y="1583"/>
                </a:lnTo>
                <a:lnTo>
                  <a:pt x="10001" y="1584"/>
                </a:lnTo>
                <a:lnTo>
                  <a:pt x="10001" y="1584"/>
                </a:lnTo>
                <a:cubicBezTo>
                  <a:pt x="10001" y="1306"/>
                  <a:pt x="9928" y="1032"/>
                  <a:pt x="9789" y="792"/>
                </a:cubicBezTo>
                <a:cubicBezTo>
                  <a:pt x="9650" y="551"/>
                  <a:pt x="9450" y="351"/>
                  <a:pt x="9209" y="212"/>
                </a:cubicBezTo>
                <a:cubicBezTo>
                  <a:pt x="8969" y="73"/>
                  <a:pt x="8695" y="0"/>
                  <a:pt x="8418" y="0"/>
                </a:cubicBezTo>
                <a:lnTo>
                  <a:pt x="1583" y="0"/>
                </a:lnTo>
              </a:path>
            </a:pathLst>
          </a:custGeom>
          <a:noFill/>
          <a:ln w="29160">
            <a:solidFill>
              <a:srgbClr val="000000"/>
            </a:solidFill>
            <a:round/>
          </a:ln>
        </p:spPr>
        <p:style>
          <a:lnRef idx="0"/>
          <a:fillRef idx="0"/>
          <a:effectRef idx="0"/>
          <a:fontRef idx="minor"/>
        </p:style>
      </p:sp>
      <p:sp>
        <p:nvSpPr>
          <p:cNvPr id="149" name=""/>
          <p:cNvSpPr/>
          <p:nvPr/>
        </p:nvSpPr>
        <p:spPr>
          <a:xfrm>
            <a:off x="7956360" y="2520360"/>
            <a:ext cx="3599640" cy="3419640"/>
          </a:xfrm>
          <a:custGeom>
            <a:avLst/>
            <a:gdLst/>
            <a:ahLst/>
            <a:rect l="l" t="t" r="r" b="b"/>
            <a:pathLst>
              <a:path w="10002" h="9502">
                <a:moveTo>
                  <a:pt x="1583" y="0"/>
                </a:moveTo>
                <a:lnTo>
                  <a:pt x="1584" y="0"/>
                </a:lnTo>
                <a:cubicBezTo>
                  <a:pt x="1306" y="0"/>
                  <a:pt x="1032" y="73"/>
                  <a:pt x="792" y="212"/>
                </a:cubicBezTo>
                <a:cubicBezTo>
                  <a:pt x="551" y="351"/>
                  <a:pt x="351" y="551"/>
                  <a:pt x="212" y="792"/>
                </a:cubicBezTo>
                <a:cubicBezTo>
                  <a:pt x="73" y="1032"/>
                  <a:pt x="0" y="1306"/>
                  <a:pt x="0" y="1584"/>
                </a:cubicBezTo>
                <a:lnTo>
                  <a:pt x="0" y="7917"/>
                </a:lnTo>
                <a:lnTo>
                  <a:pt x="0" y="7918"/>
                </a:lnTo>
                <a:cubicBezTo>
                  <a:pt x="0" y="8195"/>
                  <a:pt x="73" y="8469"/>
                  <a:pt x="212" y="8709"/>
                </a:cubicBezTo>
                <a:cubicBezTo>
                  <a:pt x="351" y="8950"/>
                  <a:pt x="551" y="9150"/>
                  <a:pt x="792" y="9289"/>
                </a:cubicBezTo>
                <a:cubicBezTo>
                  <a:pt x="1032" y="9428"/>
                  <a:pt x="1306" y="9501"/>
                  <a:pt x="1584" y="9501"/>
                </a:cubicBezTo>
                <a:lnTo>
                  <a:pt x="8417" y="9501"/>
                </a:lnTo>
                <a:lnTo>
                  <a:pt x="8418" y="9501"/>
                </a:lnTo>
                <a:cubicBezTo>
                  <a:pt x="8695" y="9501"/>
                  <a:pt x="8969" y="9428"/>
                  <a:pt x="9209" y="9289"/>
                </a:cubicBezTo>
                <a:cubicBezTo>
                  <a:pt x="9450" y="9150"/>
                  <a:pt x="9650" y="8950"/>
                  <a:pt x="9789" y="8709"/>
                </a:cubicBezTo>
                <a:cubicBezTo>
                  <a:pt x="9928" y="8469"/>
                  <a:pt x="10001" y="8195"/>
                  <a:pt x="10001" y="7918"/>
                </a:cubicBezTo>
                <a:lnTo>
                  <a:pt x="10001" y="1583"/>
                </a:lnTo>
                <a:lnTo>
                  <a:pt x="10001" y="1584"/>
                </a:lnTo>
                <a:lnTo>
                  <a:pt x="10001" y="1584"/>
                </a:lnTo>
                <a:cubicBezTo>
                  <a:pt x="10001" y="1306"/>
                  <a:pt x="9928" y="1032"/>
                  <a:pt x="9789" y="792"/>
                </a:cubicBezTo>
                <a:cubicBezTo>
                  <a:pt x="9650" y="551"/>
                  <a:pt x="9450" y="351"/>
                  <a:pt x="9209" y="212"/>
                </a:cubicBezTo>
                <a:cubicBezTo>
                  <a:pt x="8969" y="73"/>
                  <a:pt x="8695" y="0"/>
                  <a:pt x="8418" y="0"/>
                </a:cubicBezTo>
                <a:lnTo>
                  <a:pt x="1583" y="0"/>
                </a:lnTo>
              </a:path>
            </a:pathLst>
          </a:custGeom>
          <a:noFill/>
          <a:ln w="29160">
            <a:solidFill>
              <a:srgbClr val="000000"/>
            </a:solidFill>
            <a:round/>
          </a:ln>
        </p:spPr>
        <p:style>
          <a:lnRef idx="0"/>
          <a:fillRef idx="0"/>
          <a:effectRef idx="0"/>
          <a:fontRef idx="minor"/>
        </p:style>
      </p:sp>
      <p:sp>
        <p:nvSpPr>
          <p:cNvPr id="150" name=""/>
          <p:cNvSpPr/>
          <p:nvPr/>
        </p:nvSpPr>
        <p:spPr>
          <a:xfrm>
            <a:off x="4284360" y="2520360"/>
            <a:ext cx="3599640" cy="3419640"/>
          </a:xfrm>
          <a:custGeom>
            <a:avLst/>
            <a:gdLst/>
            <a:ahLst/>
            <a:rect l="l" t="t" r="r" b="b"/>
            <a:pathLst>
              <a:path w="10002" h="9502">
                <a:moveTo>
                  <a:pt x="1583" y="0"/>
                </a:moveTo>
                <a:lnTo>
                  <a:pt x="1584" y="0"/>
                </a:lnTo>
                <a:cubicBezTo>
                  <a:pt x="1306" y="0"/>
                  <a:pt x="1032" y="73"/>
                  <a:pt x="792" y="212"/>
                </a:cubicBezTo>
                <a:cubicBezTo>
                  <a:pt x="551" y="351"/>
                  <a:pt x="351" y="551"/>
                  <a:pt x="212" y="792"/>
                </a:cubicBezTo>
                <a:cubicBezTo>
                  <a:pt x="73" y="1032"/>
                  <a:pt x="0" y="1306"/>
                  <a:pt x="0" y="1584"/>
                </a:cubicBezTo>
                <a:lnTo>
                  <a:pt x="0" y="7917"/>
                </a:lnTo>
                <a:lnTo>
                  <a:pt x="0" y="7918"/>
                </a:lnTo>
                <a:cubicBezTo>
                  <a:pt x="0" y="8195"/>
                  <a:pt x="73" y="8469"/>
                  <a:pt x="212" y="8709"/>
                </a:cubicBezTo>
                <a:cubicBezTo>
                  <a:pt x="351" y="8950"/>
                  <a:pt x="551" y="9150"/>
                  <a:pt x="792" y="9289"/>
                </a:cubicBezTo>
                <a:cubicBezTo>
                  <a:pt x="1032" y="9428"/>
                  <a:pt x="1306" y="9501"/>
                  <a:pt x="1584" y="9501"/>
                </a:cubicBezTo>
                <a:lnTo>
                  <a:pt x="8417" y="9501"/>
                </a:lnTo>
                <a:lnTo>
                  <a:pt x="8418" y="9501"/>
                </a:lnTo>
                <a:cubicBezTo>
                  <a:pt x="8695" y="9501"/>
                  <a:pt x="8969" y="9428"/>
                  <a:pt x="9209" y="9289"/>
                </a:cubicBezTo>
                <a:cubicBezTo>
                  <a:pt x="9450" y="9150"/>
                  <a:pt x="9650" y="8950"/>
                  <a:pt x="9789" y="8709"/>
                </a:cubicBezTo>
                <a:cubicBezTo>
                  <a:pt x="9928" y="8469"/>
                  <a:pt x="10001" y="8195"/>
                  <a:pt x="10001" y="7918"/>
                </a:cubicBezTo>
                <a:lnTo>
                  <a:pt x="10001" y="1583"/>
                </a:lnTo>
                <a:lnTo>
                  <a:pt x="10001" y="1584"/>
                </a:lnTo>
                <a:lnTo>
                  <a:pt x="10001" y="1584"/>
                </a:lnTo>
                <a:cubicBezTo>
                  <a:pt x="10001" y="1306"/>
                  <a:pt x="9928" y="1032"/>
                  <a:pt x="9789" y="792"/>
                </a:cubicBezTo>
                <a:cubicBezTo>
                  <a:pt x="9650" y="551"/>
                  <a:pt x="9450" y="351"/>
                  <a:pt x="9209" y="212"/>
                </a:cubicBezTo>
                <a:cubicBezTo>
                  <a:pt x="8969" y="73"/>
                  <a:pt x="8695" y="0"/>
                  <a:pt x="8418" y="0"/>
                </a:cubicBezTo>
                <a:lnTo>
                  <a:pt x="1583" y="0"/>
                </a:lnTo>
              </a:path>
            </a:pathLst>
          </a:custGeom>
          <a:noFill/>
          <a:ln w="29160">
            <a:solidFill>
              <a:srgbClr val="000000"/>
            </a:solidFill>
            <a:round/>
          </a:ln>
        </p:spPr>
        <p:style>
          <a:lnRef idx="0"/>
          <a:fillRef idx="0"/>
          <a:effectRef idx="0"/>
          <a:fontRef idx="minor"/>
        </p:style>
      </p:sp>
      <p:pic>
        <p:nvPicPr>
          <p:cNvPr id="151" name="" descr=""/>
          <p:cNvPicPr/>
          <p:nvPr/>
        </p:nvPicPr>
        <p:blipFill>
          <a:blip r:embed="rId1"/>
          <a:stretch/>
        </p:blipFill>
        <p:spPr>
          <a:xfrm>
            <a:off x="915120" y="3240000"/>
            <a:ext cx="3044520" cy="2519640"/>
          </a:xfrm>
          <a:prstGeom prst="rect">
            <a:avLst/>
          </a:prstGeom>
          <a:ln w="0">
            <a:noFill/>
          </a:ln>
        </p:spPr>
      </p:pic>
      <p:sp>
        <p:nvSpPr>
          <p:cNvPr id="152" name=""/>
          <p:cNvSpPr/>
          <p:nvPr/>
        </p:nvSpPr>
        <p:spPr>
          <a:xfrm>
            <a:off x="946440" y="2700000"/>
            <a:ext cx="3013200" cy="638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latin typeface="Lato"/>
              </a:rPr>
              <a:t>They got help so they could sell ice candies.</a:t>
            </a:r>
            <a:endParaRPr b="0" lang="en-PH" sz="1800" spc="-1" strike="noStrike">
              <a:latin typeface="Arial"/>
            </a:endParaRPr>
          </a:p>
        </p:txBody>
      </p:sp>
      <p:pic>
        <p:nvPicPr>
          <p:cNvPr id="153" name="" descr=""/>
          <p:cNvPicPr/>
          <p:nvPr/>
        </p:nvPicPr>
        <p:blipFill>
          <a:blip r:embed="rId2"/>
          <a:stretch/>
        </p:blipFill>
        <p:spPr>
          <a:xfrm>
            <a:off x="4464000" y="3240000"/>
            <a:ext cx="3239640" cy="2519640"/>
          </a:xfrm>
          <a:prstGeom prst="rect">
            <a:avLst/>
          </a:prstGeom>
          <a:ln w="0">
            <a:noFill/>
          </a:ln>
        </p:spPr>
      </p:pic>
      <p:sp>
        <p:nvSpPr>
          <p:cNvPr id="154" name=""/>
          <p:cNvSpPr/>
          <p:nvPr/>
        </p:nvSpPr>
        <p:spPr>
          <a:xfrm>
            <a:off x="4680000" y="2601000"/>
            <a:ext cx="3059640" cy="638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latin typeface="Lato"/>
              </a:rPr>
              <a:t>Eden and Luds decided to earn more money.</a:t>
            </a:r>
            <a:endParaRPr b="0" lang="en-PH" sz="1800" spc="-1" strike="noStrike">
              <a:latin typeface="Arial"/>
            </a:endParaRPr>
          </a:p>
        </p:txBody>
      </p:sp>
      <p:pic>
        <p:nvPicPr>
          <p:cNvPr id="155" name="" descr=""/>
          <p:cNvPicPr/>
          <p:nvPr/>
        </p:nvPicPr>
        <p:blipFill>
          <a:blip r:embed="rId3"/>
          <a:stretch/>
        </p:blipFill>
        <p:spPr>
          <a:xfrm>
            <a:off x="8280000" y="3211920"/>
            <a:ext cx="3059640" cy="2547720"/>
          </a:xfrm>
          <a:prstGeom prst="rect">
            <a:avLst/>
          </a:prstGeom>
          <a:ln w="0">
            <a:noFill/>
          </a:ln>
        </p:spPr>
      </p:pic>
      <p:sp>
        <p:nvSpPr>
          <p:cNvPr id="156" name=""/>
          <p:cNvSpPr/>
          <p:nvPr/>
        </p:nvSpPr>
        <p:spPr>
          <a:xfrm>
            <a:off x="8280000" y="2576160"/>
            <a:ext cx="2879640" cy="638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latin typeface="Lato"/>
              </a:rPr>
              <a:t>They earned more than</a:t>
            </a:r>
            <a:endParaRPr b="0" lang="en-PH" sz="1800" spc="-1" strike="noStrike">
              <a:latin typeface="Arial"/>
            </a:endParaRPr>
          </a:p>
          <a:p>
            <a:pPr algn="ctr">
              <a:lnSpc>
                <a:spcPct val="100000"/>
              </a:lnSpc>
              <a:buNone/>
            </a:pPr>
            <a:r>
              <a:rPr b="0" lang="en-PH" sz="1800" spc="-1" strike="noStrike">
                <a:latin typeface="Lato"/>
              </a:rPr>
              <a:t>what they needed.</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
          <p:cNvSpPr/>
          <p:nvPr/>
        </p:nvSpPr>
        <p:spPr>
          <a:xfrm>
            <a:off x="784080" y="528120"/>
            <a:ext cx="9835560" cy="112752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1" lang="en-PH" sz="2000" spc="-1" strike="noStrike">
                <a:latin typeface="Lato"/>
              </a:rPr>
              <a:t>Choose a Task</a:t>
            </a:r>
            <a:endParaRPr b="0" lang="en-PH" sz="2000" spc="-1" strike="noStrike">
              <a:latin typeface="Arial"/>
            </a:endParaRPr>
          </a:p>
          <a:p>
            <a:pPr>
              <a:lnSpc>
                <a:spcPct val="150000"/>
              </a:lnSpc>
              <a:buNone/>
            </a:pPr>
            <a:r>
              <a:rPr b="0" lang="en-PH" sz="1800" spc="-1" strike="noStrike">
                <a:latin typeface="Lato"/>
              </a:rPr>
              <a:t>You and your group mates will choose a task that you will do together from any of the following:</a:t>
            </a:r>
            <a:endParaRPr b="0" lang="en-PH" sz="1800" spc="-1" strike="noStrike">
              <a:latin typeface="Arial"/>
            </a:endParaRPr>
          </a:p>
        </p:txBody>
      </p:sp>
      <p:pic>
        <p:nvPicPr>
          <p:cNvPr id="158" name="" descr=""/>
          <p:cNvPicPr/>
          <p:nvPr/>
        </p:nvPicPr>
        <p:blipFill>
          <a:blip r:embed="rId1"/>
          <a:stretch/>
        </p:blipFill>
        <p:spPr>
          <a:xfrm>
            <a:off x="3758400" y="1687320"/>
            <a:ext cx="1821240" cy="1372320"/>
          </a:xfrm>
          <a:prstGeom prst="rect">
            <a:avLst/>
          </a:prstGeom>
          <a:ln w="0">
            <a:noFill/>
          </a:ln>
        </p:spPr>
      </p:pic>
      <p:sp>
        <p:nvSpPr>
          <p:cNvPr id="159" name=""/>
          <p:cNvSpPr/>
          <p:nvPr/>
        </p:nvSpPr>
        <p:spPr>
          <a:xfrm>
            <a:off x="1260000" y="1620000"/>
            <a:ext cx="4499640" cy="2699640"/>
          </a:xfrm>
          <a:custGeom>
            <a:avLst/>
            <a:gdLst/>
            <a:ahLst/>
            <a:rect l="l" t="t" r="r" b="b"/>
            <a:pathLst>
              <a:path w="12502" h="7502">
                <a:moveTo>
                  <a:pt x="1250" y="0"/>
                </a:moveTo>
                <a:lnTo>
                  <a:pt x="1250" y="0"/>
                </a:lnTo>
                <a:cubicBezTo>
                  <a:pt x="1031" y="0"/>
                  <a:pt x="815" y="58"/>
                  <a:pt x="625" y="167"/>
                </a:cubicBezTo>
                <a:cubicBezTo>
                  <a:pt x="435" y="277"/>
                  <a:pt x="277" y="435"/>
                  <a:pt x="167" y="625"/>
                </a:cubicBezTo>
                <a:cubicBezTo>
                  <a:pt x="58" y="815"/>
                  <a:pt x="0" y="1031"/>
                  <a:pt x="0" y="1250"/>
                </a:cubicBezTo>
                <a:lnTo>
                  <a:pt x="0" y="6250"/>
                </a:lnTo>
                <a:lnTo>
                  <a:pt x="0" y="6251"/>
                </a:lnTo>
                <a:cubicBezTo>
                  <a:pt x="0" y="6470"/>
                  <a:pt x="58" y="6686"/>
                  <a:pt x="167" y="6876"/>
                </a:cubicBezTo>
                <a:cubicBezTo>
                  <a:pt x="277" y="7066"/>
                  <a:pt x="435" y="7224"/>
                  <a:pt x="625" y="7334"/>
                </a:cubicBezTo>
                <a:cubicBezTo>
                  <a:pt x="815" y="7443"/>
                  <a:pt x="1031" y="7501"/>
                  <a:pt x="1250" y="7501"/>
                </a:cubicBezTo>
                <a:lnTo>
                  <a:pt x="11250" y="7501"/>
                </a:lnTo>
                <a:lnTo>
                  <a:pt x="11251" y="7501"/>
                </a:lnTo>
                <a:cubicBezTo>
                  <a:pt x="11470" y="7501"/>
                  <a:pt x="11686" y="7443"/>
                  <a:pt x="11876" y="7334"/>
                </a:cubicBezTo>
                <a:cubicBezTo>
                  <a:pt x="12066" y="7224"/>
                  <a:pt x="12224" y="7066"/>
                  <a:pt x="12334" y="6876"/>
                </a:cubicBezTo>
                <a:cubicBezTo>
                  <a:pt x="12443" y="6686"/>
                  <a:pt x="12501" y="6470"/>
                  <a:pt x="12501" y="6251"/>
                </a:cubicBezTo>
                <a:lnTo>
                  <a:pt x="12501" y="1250"/>
                </a:lnTo>
                <a:lnTo>
                  <a:pt x="12501" y="1250"/>
                </a:lnTo>
                <a:lnTo>
                  <a:pt x="12501" y="1250"/>
                </a:lnTo>
                <a:cubicBezTo>
                  <a:pt x="12501" y="1031"/>
                  <a:pt x="12443" y="815"/>
                  <a:pt x="12334" y="625"/>
                </a:cubicBezTo>
                <a:cubicBezTo>
                  <a:pt x="12224" y="435"/>
                  <a:pt x="12066" y="277"/>
                  <a:pt x="11876" y="167"/>
                </a:cubicBezTo>
                <a:cubicBezTo>
                  <a:pt x="11686" y="58"/>
                  <a:pt x="11470" y="0"/>
                  <a:pt x="11251" y="0"/>
                </a:cubicBezTo>
                <a:lnTo>
                  <a:pt x="1250" y="0"/>
                </a:lnTo>
              </a:path>
            </a:pathLst>
          </a:custGeom>
          <a:solidFill>
            <a:srgbClr val="ec9ba4">
              <a:alpha val="52000"/>
            </a:srgbClr>
          </a:solidFill>
          <a:ln w="0">
            <a:noFill/>
          </a:ln>
        </p:spPr>
        <p:style>
          <a:lnRef idx="0"/>
          <a:fillRef idx="0"/>
          <a:effectRef idx="0"/>
          <a:fontRef idx="minor"/>
        </p:style>
        <p:txBody>
          <a:bodyPr lIns="90000" rIns="90000" tIns="45000" bIns="45000" anchor="ctr">
            <a:noAutofit/>
          </a:bodyPr>
          <a:p>
            <a:pPr>
              <a:lnSpc>
                <a:spcPct val="115000"/>
              </a:lnSpc>
              <a:spcBef>
                <a:spcPts val="283"/>
              </a:spcBef>
              <a:spcAft>
                <a:spcPts val="283"/>
              </a:spcAft>
              <a:buNone/>
            </a:pPr>
            <a:r>
              <a:rPr b="1" lang="en-PH" sz="1800" spc="-1" strike="noStrike">
                <a:solidFill>
                  <a:srgbClr val="000000"/>
                </a:solidFill>
                <a:latin typeface="Lato"/>
                <a:ea typeface="DejaVu Sans"/>
              </a:rPr>
              <a:t>Word Smart</a:t>
            </a:r>
            <a:endParaRPr b="0" lang="en-PH" sz="1800" spc="-1" strike="noStrike">
              <a:latin typeface="Arial"/>
            </a:endParaRPr>
          </a:p>
          <a:p>
            <a:pPr>
              <a:lnSpc>
                <a:spcPct val="115000"/>
              </a:lnSpc>
              <a:spcBef>
                <a:spcPts val="283"/>
              </a:spcBef>
              <a:spcAft>
                <a:spcPts val="283"/>
              </a:spcAft>
              <a:buNone/>
            </a:pPr>
            <a:r>
              <a:rPr b="0" lang="en-PH" sz="1800" spc="-1" strike="noStrike">
                <a:solidFill>
                  <a:srgbClr val="000000"/>
                </a:solidFill>
                <a:latin typeface="Lato"/>
                <a:ea typeface="DejaVu Sans"/>
              </a:rPr>
              <a:t>Take turns in</a:t>
            </a:r>
            <a:endParaRPr b="0" lang="en-PH" sz="1800" spc="-1" strike="noStrike">
              <a:latin typeface="Arial"/>
            </a:endParaRPr>
          </a:p>
          <a:p>
            <a:pPr>
              <a:lnSpc>
                <a:spcPct val="115000"/>
              </a:lnSpc>
              <a:spcBef>
                <a:spcPts val="283"/>
              </a:spcBef>
              <a:spcAft>
                <a:spcPts val="283"/>
              </a:spcAft>
              <a:buNone/>
            </a:pPr>
            <a:r>
              <a:rPr b="0" lang="en-PH" sz="1800" spc="-1" strike="noStrike">
                <a:solidFill>
                  <a:srgbClr val="000000"/>
                </a:solidFill>
                <a:latin typeface="Lato"/>
                <a:ea typeface="DejaVu Sans"/>
              </a:rPr>
              <a:t>summarizing the story to</a:t>
            </a:r>
            <a:endParaRPr b="0" lang="en-PH" sz="1800" spc="-1" strike="noStrike">
              <a:latin typeface="Arial"/>
            </a:endParaRPr>
          </a:p>
          <a:p>
            <a:pPr>
              <a:lnSpc>
                <a:spcPct val="115000"/>
              </a:lnSpc>
              <a:spcBef>
                <a:spcPts val="283"/>
              </a:spcBef>
              <a:spcAft>
                <a:spcPts val="283"/>
              </a:spcAft>
              <a:buNone/>
            </a:pPr>
            <a:r>
              <a:rPr b="0" lang="en-PH" sz="1800" spc="-1" strike="noStrike">
                <a:solidFill>
                  <a:srgbClr val="000000"/>
                </a:solidFill>
                <a:latin typeface="Lato"/>
                <a:ea typeface="DejaVu Sans"/>
              </a:rPr>
              <a:t>your group mates. To summarize</a:t>
            </a:r>
            <a:endParaRPr b="0" lang="en-PH" sz="1800" spc="-1" strike="noStrike">
              <a:latin typeface="Arial"/>
            </a:endParaRPr>
          </a:p>
          <a:p>
            <a:pPr>
              <a:lnSpc>
                <a:spcPct val="115000"/>
              </a:lnSpc>
              <a:spcBef>
                <a:spcPts val="283"/>
              </a:spcBef>
              <a:spcAft>
                <a:spcPts val="283"/>
              </a:spcAft>
              <a:buNone/>
            </a:pPr>
            <a:r>
              <a:rPr b="0" lang="en-PH" sz="1800" spc="-1" strike="noStrike">
                <a:solidFill>
                  <a:srgbClr val="000000"/>
                </a:solidFill>
                <a:latin typeface="Lato"/>
                <a:ea typeface="DejaVu Sans"/>
              </a:rPr>
              <a:t>a story, recall the title, setting, characters, and important events in the story.</a:t>
            </a:r>
            <a:endParaRPr b="0" lang="en-PH" sz="1800" spc="-1" strike="noStrike">
              <a:latin typeface="Arial"/>
            </a:endParaRPr>
          </a:p>
        </p:txBody>
      </p:sp>
      <p:pic>
        <p:nvPicPr>
          <p:cNvPr id="160" name="" descr=""/>
          <p:cNvPicPr/>
          <p:nvPr/>
        </p:nvPicPr>
        <p:blipFill>
          <a:blip r:embed="rId2"/>
          <a:stretch/>
        </p:blipFill>
        <p:spPr>
          <a:xfrm>
            <a:off x="3960000" y="4557600"/>
            <a:ext cx="2159640" cy="1382040"/>
          </a:xfrm>
          <a:prstGeom prst="rect">
            <a:avLst/>
          </a:prstGeom>
          <a:ln w="0">
            <a:noFill/>
          </a:ln>
        </p:spPr>
      </p:pic>
      <p:sp>
        <p:nvSpPr>
          <p:cNvPr id="161" name=""/>
          <p:cNvSpPr/>
          <p:nvPr/>
        </p:nvSpPr>
        <p:spPr>
          <a:xfrm>
            <a:off x="1296000" y="4464000"/>
            <a:ext cx="5039640" cy="1619640"/>
          </a:xfrm>
          <a:custGeom>
            <a:avLst/>
            <a:gdLst/>
            <a:ahLst/>
            <a:rect l="l" t="t" r="r" b="b"/>
            <a:pathLst>
              <a:path w="14002" h="4502">
                <a:moveTo>
                  <a:pt x="750" y="0"/>
                </a:moveTo>
                <a:lnTo>
                  <a:pt x="750" y="0"/>
                </a:lnTo>
                <a:cubicBezTo>
                  <a:pt x="618" y="0"/>
                  <a:pt x="489" y="35"/>
                  <a:pt x="375" y="101"/>
                </a:cubicBezTo>
                <a:cubicBezTo>
                  <a:pt x="261" y="166"/>
                  <a:pt x="166" y="261"/>
                  <a:pt x="101" y="375"/>
                </a:cubicBezTo>
                <a:cubicBezTo>
                  <a:pt x="35" y="489"/>
                  <a:pt x="0" y="618"/>
                  <a:pt x="0" y="750"/>
                </a:cubicBezTo>
                <a:lnTo>
                  <a:pt x="0" y="3750"/>
                </a:lnTo>
                <a:lnTo>
                  <a:pt x="0" y="3751"/>
                </a:lnTo>
                <a:cubicBezTo>
                  <a:pt x="0" y="3883"/>
                  <a:pt x="35" y="4012"/>
                  <a:pt x="101" y="4126"/>
                </a:cubicBezTo>
                <a:cubicBezTo>
                  <a:pt x="166" y="4240"/>
                  <a:pt x="261" y="4335"/>
                  <a:pt x="375" y="4400"/>
                </a:cubicBezTo>
                <a:cubicBezTo>
                  <a:pt x="489" y="4466"/>
                  <a:pt x="618" y="4501"/>
                  <a:pt x="750" y="4501"/>
                </a:cubicBezTo>
                <a:lnTo>
                  <a:pt x="13250" y="4501"/>
                </a:lnTo>
                <a:lnTo>
                  <a:pt x="13251" y="4501"/>
                </a:lnTo>
                <a:cubicBezTo>
                  <a:pt x="13383" y="4501"/>
                  <a:pt x="13512" y="4466"/>
                  <a:pt x="13626" y="4400"/>
                </a:cubicBezTo>
                <a:cubicBezTo>
                  <a:pt x="13740" y="4335"/>
                  <a:pt x="13835" y="4240"/>
                  <a:pt x="13900" y="4126"/>
                </a:cubicBezTo>
                <a:cubicBezTo>
                  <a:pt x="13966" y="4012"/>
                  <a:pt x="14001" y="3883"/>
                  <a:pt x="14001" y="3751"/>
                </a:cubicBezTo>
                <a:lnTo>
                  <a:pt x="14001" y="750"/>
                </a:lnTo>
                <a:lnTo>
                  <a:pt x="14001" y="750"/>
                </a:lnTo>
                <a:lnTo>
                  <a:pt x="14001" y="750"/>
                </a:lnTo>
                <a:cubicBezTo>
                  <a:pt x="14001" y="618"/>
                  <a:pt x="13966" y="489"/>
                  <a:pt x="13900" y="375"/>
                </a:cubicBezTo>
                <a:cubicBezTo>
                  <a:pt x="13835" y="261"/>
                  <a:pt x="13740" y="166"/>
                  <a:pt x="13626" y="101"/>
                </a:cubicBezTo>
                <a:cubicBezTo>
                  <a:pt x="13512" y="35"/>
                  <a:pt x="13383" y="0"/>
                  <a:pt x="13251" y="0"/>
                </a:cubicBezTo>
                <a:lnTo>
                  <a:pt x="750" y="0"/>
                </a:lnTo>
              </a:path>
            </a:pathLst>
          </a:custGeom>
          <a:solidFill>
            <a:srgbClr val="afd095">
              <a:alpha val="45000"/>
            </a:srgbClr>
          </a:solidFill>
          <a:ln w="0">
            <a:noFill/>
          </a:ln>
        </p:spPr>
        <p:style>
          <a:lnRef idx="0"/>
          <a:fillRef idx="0"/>
          <a:effectRef idx="0"/>
          <a:fontRef idx="minor"/>
        </p:style>
        <p:txBody>
          <a:bodyPr lIns="90000" rIns="90000" tIns="45000" bIns="45000" anchor="ctr">
            <a:noAutofit/>
          </a:bodyPr>
          <a:p>
            <a:pPr>
              <a:lnSpc>
                <a:spcPct val="100000"/>
              </a:lnSpc>
              <a:spcBef>
                <a:spcPts val="567"/>
              </a:spcBef>
              <a:spcAft>
                <a:spcPts val="567"/>
              </a:spcAft>
              <a:buNone/>
            </a:pPr>
            <a:r>
              <a:rPr b="1" lang="en-PH" sz="1800" spc="-1" strike="noStrike">
                <a:solidFill>
                  <a:srgbClr val="000000"/>
                </a:solidFill>
                <a:latin typeface="Lato"/>
                <a:ea typeface="DejaVu Sans"/>
              </a:rPr>
              <a:t>Body Smart</a:t>
            </a:r>
            <a:endParaRPr b="0" lang="en-PH" sz="1800" spc="-1" strike="noStrike">
              <a:latin typeface="Arial"/>
            </a:endParaRPr>
          </a:p>
          <a:p>
            <a:pPr>
              <a:lnSpc>
                <a:spcPct val="100000"/>
              </a:lnSpc>
              <a:spcBef>
                <a:spcPts val="567"/>
              </a:spcBef>
              <a:spcAft>
                <a:spcPts val="567"/>
              </a:spcAft>
              <a:buNone/>
            </a:pPr>
            <a:r>
              <a:rPr b="0" lang="en-PH" sz="1800" spc="-1" strike="noStrike">
                <a:solidFill>
                  <a:srgbClr val="000000"/>
                </a:solidFill>
                <a:latin typeface="Lato"/>
                <a:ea typeface="DejaVu Sans"/>
              </a:rPr>
              <a:t>Role-play selling and</a:t>
            </a:r>
            <a:endParaRPr b="0" lang="en-PH" sz="1800" spc="-1" strike="noStrike">
              <a:latin typeface="Arial"/>
            </a:endParaRPr>
          </a:p>
          <a:p>
            <a:pPr>
              <a:lnSpc>
                <a:spcPct val="100000"/>
              </a:lnSpc>
              <a:spcBef>
                <a:spcPts val="567"/>
              </a:spcBef>
              <a:spcAft>
                <a:spcPts val="567"/>
              </a:spcAft>
              <a:buNone/>
            </a:pPr>
            <a:r>
              <a:rPr b="0" lang="en-PH" sz="1800" spc="-1" strike="noStrike">
                <a:solidFill>
                  <a:srgbClr val="000000"/>
                </a:solidFill>
                <a:latin typeface="Lato"/>
                <a:ea typeface="DejaVu Sans"/>
              </a:rPr>
              <a:t>buying ice candy.</a:t>
            </a:r>
            <a:endParaRPr b="0" lang="en-PH" sz="1800" spc="-1" strike="noStrike">
              <a:latin typeface="Arial"/>
            </a:endParaRPr>
          </a:p>
        </p:txBody>
      </p:sp>
      <p:pic>
        <p:nvPicPr>
          <p:cNvPr id="162" name="" descr=""/>
          <p:cNvPicPr/>
          <p:nvPr/>
        </p:nvPicPr>
        <p:blipFill>
          <a:blip r:embed="rId3"/>
          <a:stretch/>
        </p:blipFill>
        <p:spPr>
          <a:xfrm>
            <a:off x="8460000" y="2198880"/>
            <a:ext cx="1979640" cy="1400760"/>
          </a:xfrm>
          <a:prstGeom prst="rect">
            <a:avLst/>
          </a:prstGeom>
          <a:ln w="0">
            <a:noFill/>
          </a:ln>
        </p:spPr>
      </p:pic>
      <p:sp>
        <p:nvSpPr>
          <p:cNvPr id="163" name=""/>
          <p:cNvSpPr/>
          <p:nvPr/>
        </p:nvSpPr>
        <p:spPr>
          <a:xfrm>
            <a:off x="5976000" y="2088000"/>
            <a:ext cx="4679640" cy="1799640"/>
          </a:xfrm>
          <a:custGeom>
            <a:avLst/>
            <a:gdLst/>
            <a:ahLst/>
            <a:rect l="l" t="t" r="r" b="b"/>
            <a:pathLst>
              <a:path w="13002" h="5002">
                <a:moveTo>
                  <a:pt x="833" y="0"/>
                </a:moveTo>
                <a:lnTo>
                  <a:pt x="834" y="0"/>
                </a:lnTo>
                <a:cubicBezTo>
                  <a:pt x="687" y="0"/>
                  <a:pt x="543" y="39"/>
                  <a:pt x="417" y="112"/>
                </a:cubicBezTo>
                <a:cubicBezTo>
                  <a:pt x="290" y="185"/>
                  <a:pt x="185" y="290"/>
                  <a:pt x="112" y="417"/>
                </a:cubicBezTo>
                <a:cubicBezTo>
                  <a:pt x="39" y="543"/>
                  <a:pt x="0" y="687"/>
                  <a:pt x="0" y="834"/>
                </a:cubicBezTo>
                <a:lnTo>
                  <a:pt x="0" y="4167"/>
                </a:lnTo>
                <a:lnTo>
                  <a:pt x="0" y="4168"/>
                </a:lnTo>
                <a:cubicBezTo>
                  <a:pt x="0" y="4314"/>
                  <a:pt x="39" y="4458"/>
                  <a:pt x="112" y="4584"/>
                </a:cubicBezTo>
                <a:cubicBezTo>
                  <a:pt x="185" y="4711"/>
                  <a:pt x="290" y="4816"/>
                  <a:pt x="417" y="4889"/>
                </a:cubicBezTo>
                <a:cubicBezTo>
                  <a:pt x="543" y="4962"/>
                  <a:pt x="687" y="5001"/>
                  <a:pt x="834" y="5001"/>
                </a:cubicBezTo>
                <a:lnTo>
                  <a:pt x="12167" y="5001"/>
                </a:lnTo>
                <a:lnTo>
                  <a:pt x="12168" y="5001"/>
                </a:lnTo>
                <a:cubicBezTo>
                  <a:pt x="12314" y="5001"/>
                  <a:pt x="12458" y="4962"/>
                  <a:pt x="12584" y="4889"/>
                </a:cubicBezTo>
                <a:cubicBezTo>
                  <a:pt x="12711" y="4816"/>
                  <a:pt x="12816" y="4711"/>
                  <a:pt x="12889" y="4584"/>
                </a:cubicBezTo>
                <a:cubicBezTo>
                  <a:pt x="12962" y="4458"/>
                  <a:pt x="13001" y="4314"/>
                  <a:pt x="13001" y="4168"/>
                </a:cubicBezTo>
                <a:lnTo>
                  <a:pt x="13001" y="833"/>
                </a:lnTo>
                <a:lnTo>
                  <a:pt x="13001" y="834"/>
                </a:lnTo>
                <a:lnTo>
                  <a:pt x="13001" y="834"/>
                </a:lnTo>
                <a:cubicBezTo>
                  <a:pt x="13001" y="687"/>
                  <a:pt x="12962" y="543"/>
                  <a:pt x="12889" y="417"/>
                </a:cubicBezTo>
                <a:cubicBezTo>
                  <a:pt x="12816" y="290"/>
                  <a:pt x="12711" y="185"/>
                  <a:pt x="12584" y="112"/>
                </a:cubicBezTo>
                <a:cubicBezTo>
                  <a:pt x="12458" y="39"/>
                  <a:pt x="12314" y="0"/>
                  <a:pt x="12168" y="0"/>
                </a:cubicBezTo>
                <a:lnTo>
                  <a:pt x="833" y="0"/>
                </a:lnTo>
              </a:path>
            </a:pathLst>
          </a:custGeom>
          <a:solidFill>
            <a:srgbClr val="729fcf">
              <a:alpha val="39000"/>
            </a:srgbClr>
          </a:solidFill>
          <a:ln w="0">
            <a:noFill/>
          </a:ln>
        </p:spPr>
        <p:style>
          <a:lnRef idx="0"/>
          <a:fillRef idx="0"/>
          <a:effectRef idx="0"/>
          <a:fontRef idx="minor"/>
        </p:style>
        <p:txBody>
          <a:bodyPr lIns="90000" rIns="90000" tIns="45000" bIns="45000" anchor="ctr">
            <a:noAutofit/>
          </a:bodyPr>
          <a:p>
            <a:pPr>
              <a:lnSpc>
                <a:spcPct val="100000"/>
              </a:lnSpc>
              <a:spcBef>
                <a:spcPts val="283"/>
              </a:spcBef>
              <a:spcAft>
                <a:spcPts val="283"/>
              </a:spcAft>
              <a:buNone/>
            </a:pPr>
            <a:r>
              <a:rPr b="1" lang="en-PH" sz="1800" spc="-1" strike="noStrike">
                <a:solidFill>
                  <a:srgbClr val="000000"/>
                </a:solidFill>
                <a:latin typeface="Lato"/>
                <a:ea typeface="DejaVu Sans"/>
              </a:rPr>
              <a:t>Music Smart</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DejaVu Sans"/>
              </a:rPr>
              <a:t>Create a short song that</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DejaVu Sans"/>
              </a:rPr>
              <a:t>would summarize the</a:t>
            </a:r>
            <a:endParaRPr b="0" lang="en-PH" sz="1800" spc="-1" strike="noStrike">
              <a:latin typeface="Arial"/>
            </a:endParaRPr>
          </a:p>
          <a:p>
            <a:pPr>
              <a:lnSpc>
                <a:spcPct val="100000"/>
              </a:lnSpc>
              <a:spcBef>
                <a:spcPts val="283"/>
              </a:spcBef>
              <a:spcAft>
                <a:spcPts val="283"/>
              </a:spcAft>
              <a:buNone/>
            </a:pPr>
            <a:r>
              <a:rPr b="0" lang="en-PH" sz="1800" spc="-1" strike="noStrike">
                <a:solidFill>
                  <a:srgbClr val="000000"/>
                </a:solidFill>
                <a:latin typeface="Lato"/>
                <a:ea typeface="DejaVu Sans"/>
              </a:rPr>
              <a:t>story.</a:t>
            </a:r>
            <a:endParaRPr b="0" lang="en-PH" sz="1800" spc="-1" strike="noStrike">
              <a:latin typeface="Arial"/>
            </a:endParaRPr>
          </a:p>
        </p:txBody>
      </p:sp>
      <p:pic>
        <p:nvPicPr>
          <p:cNvPr id="164" name="" descr=""/>
          <p:cNvPicPr/>
          <p:nvPr/>
        </p:nvPicPr>
        <p:blipFill>
          <a:blip r:embed="rId4"/>
          <a:stretch/>
        </p:blipFill>
        <p:spPr>
          <a:xfrm>
            <a:off x="9180000" y="4184640"/>
            <a:ext cx="1979640" cy="1395000"/>
          </a:xfrm>
          <a:prstGeom prst="rect">
            <a:avLst/>
          </a:prstGeom>
          <a:ln w="0">
            <a:noFill/>
          </a:ln>
        </p:spPr>
      </p:pic>
      <p:sp>
        <p:nvSpPr>
          <p:cNvPr id="165" name=""/>
          <p:cNvSpPr/>
          <p:nvPr/>
        </p:nvSpPr>
        <p:spPr>
          <a:xfrm>
            <a:off x="6624000" y="4068000"/>
            <a:ext cx="4859640" cy="1619640"/>
          </a:xfrm>
          <a:custGeom>
            <a:avLst/>
            <a:gdLst/>
            <a:ahLst/>
            <a:rect l="l" t="t" r="r" b="b"/>
            <a:pathLst>
              <a:path w="13502" h="4502">
                <a:moveTo>
                  <a:pt x="750" y="0"/>
                </a:moveTo>
                <a:lnTo>
                  <a:pt x="750" y="0"/>
                </a:lnTo>
                <a:cubicBezTo>
                  <a:pt x="618" y="0"/>
                  <a:pt x="489" y="35"/>
                  <a:pt x="375" y="101"/>
                </a:cubicBezTo>
                <a:cubicBezTo>
                  <a:pt x="261" y="166"/>
                  <a:pt x="166" y="261"/>
                  <a:pt x="101" y="375"/>
                </a:cubicBezTo>
                <a:cubicBezTo>
                  <a:pt x="35" y="489"/>
                  <a:pt x="0" y="618"/>
                  <a:pt x="0" y="750"/>
                </a:cubicBezTo>
                <a:lnTo>
                  <a:pt x="0" y="3750"/>
                </a:lnTo>
                <a:lnTo>
                  <a:pt x="0" y="3751"/>
                </a:lnTo>
                <a:cubicBezTo>
                  <a:pt x="0" y="3883"/>
                  <a:pt x="35" y="4012"/>
                  <a:pt x="101" y="4126"/>
                </a:cubicBezTo>
                <a:cubicBezTo>
                  <a:pt x="166" y="4240"/>
                  <a:pt x="261" y="4335"/>
                  <a:pt x="375" y="4400"/>
                </a:cubicBezTo>
                <a:cubicBezTo>
                  <a:pt x="489" y="4466"/>
                  <a:pt x="618" y="4501"/>
                  <a:pt x="750" y="4501"/>
                </a:cubicBezTo>
                <a:lnTo>
                  <a:pt x="12750" y="4501"/>
                </a:lnTo>
                <a:lnTo>
                  <a:pt x="12751" y="4501"/>
                </a:lnTo>
                <a:cubicBezTo>
                  <a:pt x="12883" y="4501"/>
                  <a:pt x="13012" y="4466"/>
                  <a:pt x="13126" y="4400"/>
                </a:cubicBezTo>
                <a:cubicBezTo>
                  <a:pt x="13240" y="4335"/>
                  <a:pt x="13335" y="4240"/>
                  <a:pt x="13400" y="4126"/>
                </a:cubicBezTo>
                <a:cubicBezTo>
                  <a:pt x="13466" y="4012"/>
                  <a:pt x="13501" y="3883"/>
                  <a:pt x="13501" y="3751"/>
                </a:cubicBezTo>
                <a:lnTo>
                  <a:pt x="13500" y="750"/>
                </a:lnTo>
                <a:lnTo>
                  <a:pt x="13501" y="750"/>
                </a:lnTo>
                <a:lnTo>
                  <a:pt x="13501" y="750"/>
                </a:lnTo>
                <a:cubicBezTo>
                  <a:pt x="13501" y="618"/>
                  <a:pt x="13466" y="489"/>
                  <a:pt x="13400" y="375"/>
                </a:cubicBezTo>
                <a:cubicBezTo>
                  <a:pt x="13335" y="261"/>
                  <a:pt x="13240" y="166"/>
                  <a:pt x="13126" y="101"/>
                </a:cubicBezTo>
                <a:cubicBezTo>
                  <a:pt x="13012" y="35"/>
                  <a:pt x="12883" y="0"/>
                  <a:pt x="12751" y="0"/>
                </a:cubicBezTo>
                <a:lnTo>
                  <a:pt x="750" y="0"/>
                </a:lnTo>
              </a:path>
            </a:pathLst>
          </a:custGeom>
          <a:solidFill>
            <a:srgbClr val="ffff00">
              <a:alpha val="19000"/>
            </a:srgbClr>
          </a:solidFill>
          <a:ln w="0">
            <a:noFill/>
          </a:ln>
        </p:spPr>
        <p:style>
          <a:lnRef idx="0"/>
          <a:fillRef idx="0"/>
          <a:effectRef idx="0"/>
          <a:fontRef idx="minor"/>
        </p:style>
        <p:txBody>
          <a:bodyPr lIns="90000" rIns="90000" tIns="45000" bIns="45000" anchor="ctr">
            <a:noAutofit/>
          </a:bodyPr>
          <a:p>
            <a:pPr>
              <a:lnSpc>
                <a:spcPct val="150000"/>
              </a:lnSpc>
              <a:buNone/>
            </a:pPr>
            <a:r>
              <a:rPr b="1" lang="en-PH" sz="1800" spc="-1" strike="noStrike">
                <a:solidFill>
                  <a:srgbClr val="000000"/>
                </a:solidFill>
                <a:latin typeface="Lato"/>
                <a:ea typeface="DejaVu Sans"/>
              </a:rPr>
              <a:t>Picture Smart</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Make a comic strip to</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retell the story.</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6" name="" descr=""/>
          <p:cNvPicPr/>
          <p:nvPr/>
        </p:nvPicPr>
        <p:blipFill>
          <a:blip r:embed="rId1"/>
          <a:stretch/>
        </p:blipFill>
        <p:spPr>
          <a:xfrm>
            <a:off x="8520840" y="2340000"/>
            <a:ext cx="2998800" cy="3779640"/>
          </a:xfrm>
          <a:prstGeom prst="rect">
            <a:avLst/>
          </a:prstGeom>
          <a:ln w="0">
            <a:noFill/>
          </a:ln>
        </p:spPr>
      </p:pic>
      <p:sp>
        <p:nvSpPr>
          <p:cNvPr id="167" name=""/>
          <p:cNvSpPr/>
          <p:nvPr/>
        </p:nvSpPr>
        <p:spPr>
          <a:xfrm>
            <a:off x="720000" y="720000"/>
            <a:ext cx="10799640" cy="521064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1" lang="en-PH" sz="2400" spc="-1" strike="noStrike">
                <a:highlight>
                  <a:srgbClr val="ffd7d7"/>
                </a:highlight>
                <a:latin typeface="Lato"/>
              </a:rPr>
              <a:t>Oral Language</a:t>
            </a:r>
            <a:endParaRPr b="0" lang="en-PH" sz="2400" spc="-1" strike="noStrike">
              <a:latin typeface="Arial"/>
            </a:endParaRPr>
          </a:p>
          <a:p>
            <a:pPr>
              <a:lnSpc>
                <a:spcPct val="200000"/>
              </a:lnSpc>
              <a:buNone/>
            </a:pPr>
            <a:r>
              <a:rPr b="1" lang="en-PH" sz="1800" spc="-1" strike="noStrike">
                <a:latin typeface="Lato"/>
              </a:rPr>
              <a:t>Think-Pair-Share</a:t>
            </a:r>
            <a:endParaRPr b="0" lang="en-PH" sz="1800" spc="-1" strike="noStrike">
              <a:latin typeface="Arial"/>
            </a:endParaRPr>
          </a:p>
          <a:p>
            <a:pPr>
              <a:lnSpc>
                <a:spcPct val="200000"/>
              </a:lnSpc>
              <a:buNone/>
            </a:pP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Your teacher will assign you a partner. With your partner, talk about your name and other things about yourself. Be guided by the following questions below:</a:t>
            </a:r>
            <a:endParaRPr b="0" lang="en-PH" sz="1800" spc="-1" strike="noStrike">
              <a:latin typeface="Arial"/>
            </a:endParaRPr>
          </a:p>
          <a:p>
            <a:pPr>
              <a:lnSpc>
                <a:spcPct val="200000"/>
              </a:lnSpc>
              <a:buNone/>
            </a:pPr>
            <a:r>
              <a:rPr b="0" lang="en-PH" sz="1800" spc="-1" strike="noStrike">
                <a:latin typeface="Lato"/>
              </a:rPr>
              <a:t>1. Where did your parents get your name?</a:t>
            </a:r>
            <a:endParaRPr b="0" lang="en-PH" sz="1800" spc="-1" strike="noStrike">
              <a:latin typeface="Arial"/>
            </a:endParaRPr>
          </a:p>
          <a:p>
            <a:pPr>
              <a:lnSpc>
                <a:spcPct val="200000"/>
              </a:lnSpc>
              <a:buNone/>
            </a:pPr>
            <a:r>
              <a:rPr b="0" lang="en-PH" sz="1800" spc="-1" strike="noStrike">
                <a:latin typeface="Lato"/>
              </a:rPr>
              <a:t>2. What is your nickname? Why were you given that nickname?</a:t>
            </a:r>
            <a:endParaRPr b="0" lang="en-PH" sz="1800" spc="-1" strike="noStrike">
              <a:latin typeface="Arial"/>
            </a:endParaRPr>
          </a:p>
          <a:p>
            <a:pPr>
              <a:lnSpc>
                <a:spcPct val="200000"/>
              </a:lnSpc>
              <a:buNone/>
            </a:pPr>
            <a:r>
              <a:rPr b="0" lang="en-PH" sz="1800" spc="-1" strike="noStrike">
                <a:latin typeface="Lato"/>
              </a:rPr>
              <a:t>3. What are your hobbies?</a:t>
            </a:r>
            <a:endParaRPr b="0" lang="en-PH" sz="1800" spc="-1" strike="noStrike">
              <a:latin typeface="Arial"/>
            </a:endParaRPr>
          </a:p>
          <a:p>
            <a:pPr>
              <a:lnSpc>
                <a:spcPct val="200000"/>
              </a:lnSpc>
              <a:buNone/>
            </a:pPr>
            <a:r>
              <a:rPr b="0" lang="en-PH" sz="1800" spc="-1" strike="noStrike">
                <a:latin typeface="Lato"/>
              </a:rPr>
              <a:t>4. Who are your friends? Why do you like them?</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
          <p:cNvSpPr/>
          <p:nvPr/>
        </p:nvSpPr>
        <p:spPr>
          <a:xfrm>
            <a:off x="900000" y="763560"/>
            <a:ext cx="9899640" cy="496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400" spc="-1" strike="noStrike">
                <a:highlight>
                  <a:srgbClr val="ffd7d7"/>
                </a:highlight>
                <a:latin typeface="Lato"/>
              </a:rPr>
              <a:t>Grammar</a:t>
            </a:r>
            <a:endParaRPr b="0" lang="en-PH" sz="2400" spc="-1" strike="noStrike">
              <a:latin typeface="Arial"/>
            </a:endParaRPr>
          </a:p>
        </p:txBody>
      </p:sp>
      <p:sp>
        <p:nvSpPr>
          <p:cNvPr id="169" name=""/>
          <p:cNvSpPr/>
          <p:nvPr/>
        </p:nvSpPr>
        <p:spPr>
          <a:xfrm>
            <a:off x="1260000" y="1260000"/>
            <a:ext cx="9359640" cy="1079640"/>
          </a:xfrm>
          <a:custGeom>
            <a:avLst/>
            <a:gdLst/>
            <a:ahLst/>
            <a:rect l="l" t="t" r="r" b="b"/>
            <a:pathLst>
              <a:path w="26002" h="3002">
                <a:moveTo>
                  <a:pt x="500" y="0"/>
                </a:moveTo>
                <a:lnTo>
                  <a:pt x="500" y="0"/>
                </a:lnTo>
                <a:cubicBezTo>
                  <a:pt x="412" y="0"/>
                  <a:pt x="326" y="23"/>
                  <a:pt x="250" y="67"/>
                </a:cubicBezTo>
                <a:cubicBezTo>
                  <a:pt x="174" y="111"/>
                  <a:pt x="111" y="174"/>
                  <a:pt x="67" y="250"/>
                </a:cubicBezTo>
                <a:cubicBezTo>
                  <a:pt x="23" y="326"/>
                  <a:pt x="0" y="412"/>
                  <a:pt x="0" y="500"/>
                </a:cubicBezTo>
                <a:lnTo>
                  <a:pt x="0" y="2500"/>
                </a:lnTo>
                <a:lnTo>
                  <a:pt x="0" y="2501"/>
                </a:lnTo>
                <a:cubicBezTo>
                  <a:pt x="0" y="2589"/>
                  <a:pt x="23" y="2675"/>
                  <a:pt x="67" y="2751"/>
                </a:cubicBezTo>
                <a:cubicBezTo>
                  <a:pt x="111" y="2827"/>
                  <a:pt x="174" y="2890"/>
                  <a:pt x="250" y="2934"/>
                </a:cubicBezTo>
                <a:cubicBezTo>
                  <a:pt x="326" y="2978"/>
                  <a:pt x="412" y="3001"/>
                  <a:pt x="500" y="3001"/>
                </a:cubicBezTo>
                <a:lnTo>
                  <a:pt x="25500" y="3001"/>
                </a:lnTo>
                <a:lnTo>
                  <a:pt x="25501" y="3001"/>
                </a:lnTo>
                <a:cubicBezTo>
                  <a:pt x="25589" y="3001"/>
                  <a:pt x="25675" y="2978"/>
                  <a:pt x="25751" y="2934"/>
                </a:cubicBezTo>
                <a:cubicBezTo>
                  <a:pt x="25827" y="2890"/>
                  <a:pt x="25890" y="2827"/>
                  <a:pt x="25934" y="2751"/>
                </a:cubicBezTo>
                <a:cubicBezTo>
                  <a:pt x="25978" y="2675"/>
                  <a:pt x="26001" y="2589"/>
                  <a:pt x="26001" y="2501"/>
                </a:cubicBezTo>
                <a:lnTo>
                  <a:pt x="26001" y="500"/>
                </a:lnTo>
                <a:lnTo>
                  <a:pt x="26001" y="500"/>
                </a:lnTo>
                <a:lnTo>
                  <a:pt x="26001" y="500"/>
                </a:lnTo>
                <a:cubicBezTo>
                  <a:pt x="26001" y="412"/>
                  <a:pt x="25978" y="326"/>
                  <a:pt x="25934" y="250"/>
                </a:cubicBezTo>
                <a:cubicBezTo>
                  <a:pt x="25890" y="174"/>
                  <a:pt x="25827" y="111"/>
                  <a:pt x="25751" y="67"/>
                </a:cubicBezTo>
                <a:cubicBezTo>
                  <a:pt x="25675" y="23"/>
                  <a:pt x="25589" y="0"/>
                  <a:pt x="25501" y="0"/>
                </a:cubicBezTo>
                <a:lnTo>
                  <a:pt x="500" y="0"/>
                </a:lnTo>
              </a:path>
            </a:pathLst>
          </a:custGeom>
          <a:noFill/>
          <a:ln w="0">
            <a:solidFill>
              <a:srgbClr val="3465a4"/>
            </a:solidFill>
          </a:ln>
        </p:spPr>
        <p:style>
          <a:lnRef idx="0"/>
          <a:fillRef idx="0"/>
          <a:effectRef idx="0"/>
          <a:fontRef idx="minor"/>
        </p:style>
      </p:sp>
      <p:sp>
        <p:nvSpPr>
          <p:cNvPr id="170" name=""/>
          <p:cNvSpPr/>
          <p:nvPr/>
        </p:nvSpPr>
        <p:spPr>
          <a:xfrm>
            <a:off x="1440000" y="1246680"/>
            <a:ext cx="8459640" cy="1092960"/>
          </a:xfrm>
          <a:prstGeom prst="rect">
            <a:avLst/>
          </a:prstGeom>
          <a:noFill/>
          <a:ln w="0">
            <a:noFill/>
          </a:ln>
        </p:spPr>
        <p:style>
          <a:lnRef idx="0"/>
          <a:fillRef idx="0"/>
          <a:effectRef idx="0"/>
          <a:fontRef idx="minor"/>
        </p:style>
        <p:txBody>
          <a:bodyPr lIns="90000" rIns="90000" tIns="45000" bIns="45000" anchor="t">
            <a:noAutofit/>
          </a:bodyPr>
          <a:p>
            <a:pPr>
              <a:lnSpc>
                <a:spcPct val="150000"/>
              </a:lnSpc>
              <a:spcBef>
                <a:spcPts val="283"/>
              </a:spcBef>
              <a:spcAft>
                <a:spcPts val="283"/>
              </a:spcAft>
              <a:buNone/>
            </a:pPr>
            <a:r>
              <a:rPr b="0" lang="en-PH" sz="1800" spc="-1" strike="noStrike">
                <a:latin typeface="Lato"/>
              </a:rPr>
              <a:t>A </a:t>
            </a:r>
            <a:r>
              <a:rPr b="1" lang="en-PH" sz="1800" spc="-1" strike="noStrike">
                <a:latin typeface="Lato"/>
              </a:rPr>
              <a:t>sentence</a:t>
            </a:r>
            <a:r>
              <a:rPr b="0" lang="en-PH" sz="1800" spc="-1" strike="noStrike">
                <a:latin typeface="Lato"/>
              </a:rPr>
              <a:t> is a group of words that expresses a complete thought.</a:t>
            </a:r>
            <a:endParaRPr b="0" lang="en-PH" sz="1800" spc="-1" strike="noStrike">
              <a:latin typeface="Arial"/>
            </a:endParaRPr>
          </a:p>
          <a:p>
            <a:pPr>
              <a:lnSpc>
                <a:spcPct val="150000"/>
              </a:lnSpc>
              <a:spcBef>
                <a:spcPts val="283"/>
              </a:spcBef>
              <a:spcAft>
                <a:spcPts val="283"/>
              </a:spcAft>
              <a:buNone/>
            </a:pPr>
            <a:r>
              <a:rPr b="0" lang="en-PH" sz="1800" spc="-1" strike="noStrike">
                <a:latin typeface="Lato"/>
              </a:rPr>
              <a:t>A group of words that has an incomplete thought is a </a:t>
            </a:r>
            <a:r>
              <a:rPr b="1" lang="en-PH" sz="1800" spc="-1" strike="noStrike">
                <a:latin typeface="Lato"/>
              </a:rPr>
              <a:t>non-sentence.</a:t>
            </a:r>
            <a:endParaRPr b="0" lang="en-PH" sz="1800" spc="-1" strike="noStrike">
              <a:latin typeface="Arial"/>
            </a:endParaRPr>
          </a:p>
        </p:txBody>
      </p:sp>
      <p:pic>
        <p:nvPicPr>
          <p:cNvPr id="171" name="" descr=""/>
          <p:cNvPicPr/>
          <p:nvPr/>
        </p:nvPicPr>
        <p:blipFill>
          <a:blip r:embed="rId1"/>
          <a:stretch/>
        </p:blipFill>
        <p:spPr>
          <a:xfrm rot="39600">
            <a:off x="8234280" y="2717280"/>
            <a:ext cx="3034440" cy="3386160"/>
          </a:xfrm>
          <a:prstGeom prst="rect">
            <a:avLst/>
          </a:prstGeom>
          <a:ln w="0">
            <a:noFill/>
          </a:ln>
        </p:spPr>
      </p:pic>
      <p:sp>
        <p:nvSpPr>
          <p:cNvPr id="172" name=""/>
          <p:cNvSpPr/>
          <p:nvPr/>
        </p:nvSpPr>
        <p:spPr>
          <a:xfrm>
            <a:off x="1080000" y="2520000"/>
            <a:ext cx="9719640" cy="3330360"/>
          </a:xfrm>
          <a:prstGeom prst="rect">
            <a:avLst/>
          </a:prstGeom>
          <a:noFill/>
          <a:ln w="0">
            <a:noFill/>
          </a:ln>
        </p:spPr>
        <p:style>
          <a:lnRef idx="0"/>
          <a:fillRef idx="0"/>
          <a:effectRef idx="0"/>
          <a:fontRef idx="minor"/>
        </p:style>
        <p:txBody>
          <a:bodyPr lIns="90000" rIns="90000" tIns="45000" bIns="45000" anchor="t">
            <a:noAutofit/>
          </a:bodyPr>
          <a:p>
            <a:pPr>
              <a:lnSpc>
                <a:spcPct val="150000"/>
              </a:lnSpc>
              <a:spcBef>
                <a:spcPts val="283"/>
              </a:spcBef>
              <a:spcAft>
                <a:spcPts val="283"/>
              </a:spcAft>
              <a:buNone/>
            </a:pPr>
            <a:r>
              <a:rPr b="0" lang="en-PH" sz="1800" spc="-1" strike="noStrike">
                <a:latin typeface="Lato"/>
              </a:rPr>
              <a:t>	</a:t>
            </a:r>
            <a:r>
              <a:rPr b="0" lang="en-PH" sz="1800" spc="-1" strike="noStrike">
                <a:latin typeface="Lato"/>
              </a:rPr>
              <a:t>	</a:t>
            </a:r>
            <a:r>
              <a:rPr b="0" lang="en-PH" sz="1800" spc="-1" strike="noStrike">
                <a:latin typeface="Lato"/>
              </a:rPr>
              <a:t>The following groups of words were taken from the story. Tell which of these are sentences and which are non-sentences.</a:t>
            </a:r>
            <a:endParaRPr b="0" lang="en-PH" sz="1800" spc="-1" strike="noStrike">
              <a:latin typeface="Arial"/>
            </a:endParaRPr>
          </a:p>
          <a:p>
            <a:pPr>
              <a:lnSpc>
                <a:spcPct val="150000"/>
              </a:lnSpc>
              <a:spcBef>
                <a:spcPts val="283"/>
              </a:spcBef>
              <a:spcAft>
                <a:spcPts val="283"/>
              </a:spcAft>
              <a:buNone/>
            </a:pPr>
            <a:r>
              <a:rPr b="0" lang="en-PH" sz="1800" spc="-1" strike="noStrike">
                <a:latin typeface="Lato"/>
              </a:rPr>
              <a:t>1. We will sell ice candy.</a:t>
            </a:r>
            <a:endParaRPr b="0" lang="en-PH" sz="1800" spc="-1" strike="noStrike">
              <a:latin typeface="Arial"/>
            </a:endParaRPr>
          </a:p>
          <a:p>
            <a:pPr>
              <a:lnSpc>
                <a:spcPct val="150000"/>
              </a:lnSpc>
              <a:spcBef>
                <a:spcPts val="283"/>
              </a:spcBef>
              <a:spcAft>
                <a:spcPts val="283"/>
              </a:spcAft>
              <a:buNone/>
            </a:pPr>
            <a:r>
              <a:rPr b="0" lang="en-PH" sz="1800" spc="-1" strike="noStrike">
                <a:latin typeface="Lato"/>
              </a:rPr>
              <a:t>2. in front of their house</a:t>
            </a:r>
            <a:endParaRPr b="0" lang="en-PH" sz="1800" spc="-1" strike="noStrike">
              <a:latin typeface="Arial"/>
            </a:endParaRPr>
          </a:p>
          <a:p>
            <a:pPr>
              <a:lnSpc>
                <a:spcPct val="150000"/>
              </a:lnSpc>
              <a:spcBef>
                <a:spcPts val="283"/>
              </a:spcBef>
              <a:spcAft>
                <a:spcPts val="283"/>
              </a:spcAft>
              <a:buNone/>
            </a:pPr>
            <a:r>
              <a:rPr b="0" lang="en-PH" sz="1800" spc="-1" strike="noStrike">
                <a:latin typeface="Lato"/>
              </a:rPr>
              <a:t>3. They asked their housemate.</a:t>
            </a:r>
            <a:endParaRPr b="0" lang="en-PH" sz="1800" spc="-1" strike="noStrike">
              <a:latin typeface="Arial"/>
            </a:endParaRPr>
          </a:p>
          <a:p>
            <a:pPr>
              <a:lnSpc>
                <a:spcPct val="150000"/>
              </a:lnSpc>
              <a:spcBef>
                <a:spcPts val="283"/>
              </a:spcBef>
              <a:spcAft>
                <a:spcPts val="283"/>
              </a:spcAft>
              <a:buNone/>
            </a:pPr>
            <a:r>
              <a:rPr b="0" lang="en-PH" sz="1800" spc="-1" strike="noStrike">
                <a:latin typeface="Lato"/>
              </a:rPr>
              <a:t>4. The girls shouted.</a:t>
            </a:r>
            <a:endParaRPr b="0" lang="en-PH" sz="1800" spc="-1" strike="noStrike">
              <a:latin typeface="Arial"/>
            </a:endParaRPr>
          </a:p>
          <a:p>
            <a:pPr>
              <a:lnSpc>
                <a:spcPct val="150000"/>
              </a:lnSpc>
              <a:spcBef>
                <a:spcPts val="283"/>
              </a:spcBef>
              <a:spcAft>
                <a:spcPts val="283"/>
              </a:spcAft>
              <a:buNone/>
            </a:pPr>
            <a:r>
              <a:rPr b="0" lang="en-PH" sz="1800" spc="-1" strike="noStrike">
                <a:latin typeface="Lato"/>
              </a:rPr>
              <a:t>5. to help them buy</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5" name="" descr=""/>
          <p:cNvPicPr/>
          <p:nvPr/>
        </p:nvPicPr>
        <p:blipFill>
          <a:blip r:embed="rId1"/>
          <a:stretch/>
        </p:blipFill>
        <p:spPr>
          <a:xfrm>
            <a:off x="6120000" y="1080000"/>
            <a:ext cx="5898240" cy="5006160"/>
          </a:xfrm>
          <a:prstGeom prst="rect">
            <a:avLst/>
          </a:prstGeom>
          <a:ln w="0">
            <a:noFill/>
          </a:ln>
        </p:spPr>
      </p:pic>
      <p:sp>
        <p:nvSpPr>
          <p:cNvPr id="126" name=""/>
          <p:cNvSpPr/>
          <p:nvPr/>
        </p:nvSpPr>
        <p:spPr>
          <a:xfrm>
            <a:off x="900000" y="2018160"/>
            <a:ext cx="5759640" cy="338148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spcBef>
                <a:spcPts val="283"/>
              </a:spcBef>
              <a:spcAft>
                <a:spcPts val="283"/>
              </a:spcAft>
              <a:buNone/>
            </a:pPr>
            <a:r>
              <a:rPr b="1" lang="en-PH" sz="1900" spc="-1" strike="noStrike">
                <a:latin typeface="Lato"/>
              </a:rPr>
              <a:t>	</a:t>
            </a:r>
            <a:r>
              <a:rPr b="1" lang="en-PH" sz="1900" spc="-1" strike="noStrike">
                <a:latin typeface="Lato"/>
              </a:rPr>
              <a:t>	</a:t>
            </a:r>
            <a:r>
              <a:rPr b="1" lang="en-PH" sz="1900" spc="-1" strike="noStrike">
                <a:highlight>
                  <a:srgbClr val="f6f9d4"/>
                </a:highlight>
                <a:latin typeface="Lato"/>
              </a:rPr>
              <a:t>School, just like home, is a place where you will grow up in. Do you remember your first day in school? It can be scary for some pupils especially if one is new in that school.</a:t>
            </a:r>
            <a:endParaRPr b="0" lang="en-PH" sz="19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7" name="" descr=""/>
          <p:cNvPicPr/>
          <p:nvPr/>
        </p:nvPicPr>
        <p:blipFill>
          <a:blip r:embed="rId1"/>
          <a:stretch/>
        </p:blipFill>
        <p:spPr>
          <a:xfrm>
            <a:off x="4896000" y="1980000"/>
            <a:ext cx="5030280" cy="1897560"/>
          </a:xfrm>
          <a:prstGeom prst="rect">
            <a:avLst/>
          </a:prstGeom>
          <a:ln w="0">
            <a:noFill/>
          </a:ln>
        </p:spPr>
      </p:pic>
      <p:sp>
        <p:nvSpPr>
          <p:cNvPr id="128" name=""/>
          <p:cNvSpPr/>
          <p:nvPr/>
        </p:nvSpPr>
        <p:spPr>
          <a:xfrm>
            <a:off x="900000" y="408240"/>
            <a:ext cx="10079640" cy="5891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400" spc="-1" strike="noStrike">
                <a:highlight>
                  <a:srgbClr val="ffd7d7"/>
                </a:highlight>
                <a:latin typeface="Lato"/>
              </a:rPr>
              <a:t>Phonological Awareness</a:t>
            </a:r>
            <a:endParaRPr b="0" lang="en-PH" sz="2400" spc="-1" strike="noStrike">
              <a:latin typeface="Arial"/>
            </a:endParaRPr>
          </a:p>
          <a:p>
            <a:pPr>
              <a:lnSpc>
                <a:spcPct val="150000"/>
              </a:lnSpc>
              <a:buNone/>
            </a:pPr>
            <a:r>
              <a:rPr b="1" lang="en-PH" sz="1900" spc="-1" strike="noStrike">
                <a:latin typeface="Lato"/>
              </a:rPr>
              <a:t>	</a:t>
            </a:r>
            <a:r>
              <a:rPr b="1" lang="en-PH" sz="1900" spc="-1" strike="noStrike">
                <a:latin typeface="Lato"/>
              </a:rPr>
              <a:t>	</a:t>
            </a:r>
            <a:r>
              <a:rPr b="0" lang="en-PH" sz="1900" spc="-1" strike="noStrike">
                <a:latin typeface="Lato"/>
              </a:rPr>
              <a:t>On your way to school, you hear lots of sounds. Your teacher will ask you to listen to a recording of sounds from various vehicles. Below, draw a line that would connect the sound you hear to what makes the sound. The teacher will read them for you.</a:t>
            </a:r>
            <a:endParaRPr b="0" lang="en-PH" sz="1900" spc="-1" strike="noStrike">
              <a:latin typeface="Arial"/>
            </a:endParaRPr>
          </a:p>
          <a:p>
            <a:pPr>
              <a:lnSpc>
                <a:spcPct val="150000"/>
              </a:lnSpc>
              <a:buNone/>
            </a:pPr>
            <a:endParaRPr b="0" lang="en-PH" sz="1900" spc="-1" strike="noStrike">
              <a:latin typeface="Arial"/>
            </a:endParaRPr>
          </a:p>
          <a:p>
            <a:pPr>
              <a:lnSpc>
                <a:spcPct val="100000"/>
              </a:lnSpc>
              <a:buNone/>
            </a:pPr>
            <a:r>
              <a:rPr b="0" lang="en-PH" sz="1900" spc="-1" strike="noStrike">
                <a:highlight>
                  <a:srgbClr val="dee6ef"/>
                </a:highlight>
                <a:latin typeface="Lato"/>
              </a:rPr>
              <a:t>	</a:t>
            </a:r>
            <a:r>
              <a:rPr b="0" lang="en-PH" sz="1900" spc="-1" strike="noStrike">
                <a:highlight>
                  <a:srgbClr val="dee6ef"/>
                </a:highlight>
                <a:latin typeface="Lato"/>
              </a:rPr>
              <a:t>	</a:t>
            </a:r>
            <a:r>
              <a:rPr b="0" lang="en-PH" sz="1900" spc="-1" strike="noStrike">
                <a:highlight>
                  <a:srgbClr val="dee6ef"/>
                </a:highlight>
                <a:latin typeface="Lato"/>
              </a:rPr>
              <a:t>	</a:t>
            </a:r>
            <a:r>
              <a:rPr b="0" lang="en-PH" sz="1900" spc="-1" strike="noStrike">
                <a:highlight>
                  <a:srgbClr val="dee6ef"/>
                </a:highlight>
                <a:latin typeface="Lato"/>
              </a:rPr>
              <a:t>	</a:t>
            </a:r>
            <a:r>
              <a:rPr b="0" lang="en-PH" sz="1900" spc="-1" strike="noStrike">
                <a:highlight>
                  <a:srgbClr val="dee6ef"/>
                </a:highlight>
                <a:latin typeface="Lato"/>
              </a:rPr>
              <a:t>Vroom, vroom, vroom!</a:t>
            </a:r>
            <a:endParaRPr b="0" lang="en-PH" sz="1900" spc="-1" strike="noStrike">
              <a:latin typeface="Arial"/>
            </a:endParaRPr>
          </a:p>
          <a:p>
            <a:pPr>
              <a:lnSpc>
                <a:spcPct val="100000"/>
              </a:lnSpc>
              <a:buNone/>
            </a:pPr>
            <a:endParaRPr b="0" lang="en-PH" sz="1900" spc="-1" strike="noStrike">
              <a:latin typeface="Arial"/>
            </a:endParaRPr>
          </a:p>
          <a:p>
            <a:pPr>
              <a:lnSpc>
                <a:spcPct val="100000"/>
              </a:lnSpc>
              <a:buNone/>
            </a:pPr>
            <a:endParaRPr b="0" lang="en-PH" sz="1900" spc="-1" strike="noStrike">
              <a:latin typeface="Arial"/>
            </a:endParaRPr>
          </a:p>
          <a:p>
            <a:pPr>
              <a:lnSpc>
                <a:spcPct val="100000"/>
              </a:lnSpc>
              <a:buNone/>
            </a:pPr>
            <a:endParaRPr b="0" lang="en-PH" sz="1900" spc="-1" strike="noStrike">
              <a:latin typeface="Arial"/>
            </a:endParaRPr>
          </a:p>
          <a:p>
            <a:pPr>
              <a:lnSpc>
                <a:spcPct val="100000"/>
              </a:lnSpc>
              <a:buNone/>
            </a:pPr>
            <a:endParaRPr b="0" lang="en-PH" sz="1900" spc="-1" strike="noStrike">
              <a:latin typeface="Arial"/>
            </a:endParaRPr>
          </a:p>
          <a:p>
            <a:pPr>
              <a:lnSpc>
                <a:spcPct val="100000"/>
              </a:lnSpc>
              <a:buNone/>
            </a:pPr>
            <a:r>
              <a:rPr b="0" lang="en-PH" sz="1900" spc="-1" strike="noStrike">
                <a:latin typeface="Lato"/>
              </a:rPr>
              <a:t>	</a:t>
            </a:r>
            <a:r>
              <a:rPr b="0" lang="en-PH" sz="1900" spc="-1" strike="noStrike">
                <a:latin typeface="Lato"/>
              </a:rPr>
              <a:t>	</a:t>
            </a:r>
            <a:r>
              <a:rPr b="0" lang="en-PH" sz="1900" spc="-1" strike="noStrike">
                <a:highlight>
                  <a:srgbClr val="dee6ef"/>
                </a:highlight>
                <a:latin typeface="Lato"/>
              </a:rPr>
              <a:t>Beep, beep, beep!</a:t>
            </a:r>
            <a:r>
              <a:rPr b="0" lang="en-PH" sz="1900" spc="-1" strike="noStrike">
                <a:latin typeface="Lato"/>
              </a:rPr>
              <a:t>	</a:t>
            </a:r>
            <a:r>
              <a:rPr b="0" lang="en-PH" sz="1900" spc="-1" strike="noStrike">
                <a:latin typeface="Lato"/>
              </a:rPr>
              <a:t>	</a:t>
            </a:r>
            <a:r>
              <a:rPr b="0" lang="en-PH" sz="1900" spc="-1" strike="noStrike">
                <a:latin typeface="Lato"/>
              </a:rPr>
              <a:t>	</a:t>
            </a:r>
            <a:r>
              <a:rPr b="0" lang="en-PH" sz="1900" spc="-1" strike="noStrike">
                <a:latin typeface="Lato"/>
              </a:rPr>
              <a:t>	</a:t>
            </a:r>
            <a:r>
              <a:rPr b="0" lang="en-PH" sz="1900" spc="-1" strike="noStrike">
                <a:latin typeface="Lato"/>
              </a:rPr>
              <a:t>	</a:t>
            </a:r>
            <a:r>
              <a:rPr b="0" lang="en-PH" sz="1900" spc="-1" strike="noStrike">
                <a:latin typeface="Lato"/>
              </a:rPr>
              <a:t>	</a:t>
            </a:r>
            <a:r>
              <a:rPr b="0" lang="en-PH" sz="1900" spc="-1" strike="noStrike">
                <a:latin typeface="Lato"/>
              </a:rPr>
              <a:t>	</a:t>
            </a:r>
            <a:r>
              <a:rPr b="0" lang="en-PH" sz="1900" spc="-1" strike="noStrike">
                <a:latin typeface="Lato"/>
              </a:rPr>
              <a:t>	</a:t>
            </a:r>
            <a:r>
              <a:rPr b="0" lang="en-PH" sz="1900" spc="-1" strike="noStrike">
                <a:highlight>
                  <a:srgbClr val="dee6ef"/>
                </a:highlight>
                <a:latin typeface="Lato"/>
              </a:rPr>
              <a:t>Swish, swish, swish!</a:t>
            </a:r>
            <a:endParaRPr b="0" lang="en-PH" sz="1900" spc="-1" strike="noStrike">
              <a:latin typeface="Arial"/>
            </a:endParaRPr>
          </a:p>
          <a:p>
            <a:pPr>
              <a:lnSpc>
                <a:spcPct val="100000"/>
              </a:lnSpc>
              <a:buNone/>
            </a:pPr>
            <a:endParaRPr b="0" lang="en-PH" sz="1900" spc="-1" strike="noStrike">
              <a:latin typeface="Arial"/>
            </a:endParaRPr>
          </a:p>
          <a:p>
            <a:pPr>
              <a:lnSpc>
                <a:spcPct val="100000"/>
              </a:lnSpc>
              <a:buNone/>
            </a:pPr>
            <a:endParaRPr b="0" lang="en-PH" sz="1900" spc="-1" strike="noStrike">
              <a:latin typeface="Arial"/>
            </a:endParaRPr>
          </a:p>
          <a:p>
            <a:pPr>
              <a:lnSpc>
                <a:spcPct val="100000"/>
              </a:lnSpc>
              <a:buNone/>
            </a:pPr>
            <a:endParaRPr b="0" lang="en-PH" sz="1900" spc="-1" strike="noStrike">
              <a:latin typeface="Arial"/>
            </a:endParaRPr>
          </a:p>
          <a:p>
            <a:pPr>
              <a:lnSpc>
                <a:spcPct val="100000"/>
              </a:lnSpc>
              <a:buNone/>
            </a:pPr>
            <a:endParaRPr b="0" lang="en-PH" sz="1900" spc="-1" strike="noStrike">
              <a:latin typeface="Arial"/>
            </a:endParaRPr>
          </a:p>
          <a:p>
            <a:pPr>
              <a:lnSpc>
                <a:spcPct val="100000"/>
              </a:lnSpc>
              <a:buNone/>
            </a:pPr>
            <a:r>
              <a:rPr b="0" lang="en-PH" sz="1900" spc="-1" strike="noStrike">
                <a:latin typeface="Lato"/>
              </a:rPr>
              <a:t>	</a:t>
            </a:r>
            <a:r>
              <a:rPr b="0" lang="en-PH" sz="1900" spc="-1" strike="noStrike">
                <a:latin typeface="Lato"/>
              </a:rPr>
              <a:t>	</a:t>
            </a:r>
            <a:endParaRPr b="0" lang="en-PH" sz="1900" spc="-1" strike="noStrike">
              <a:latin typeface="Arial"/>
            </a:endParaRPr>
          </a:p>
          <a:p>
            <a:pPr>
              <a:lnSpc>
                <a:spcPct val="100000"/>
              </a:lnSpc>
              <a:buNone/>
            </a:pPr>
            <a:endParaRPr b="0" lang="en-PH" sz="1900" spc="-1" strike="noStrike">
              <a:latin typeface="Arial"/>
            </a:endParaRPr>
          </a:p>
          <a:p>
            <a:pPr>
              <a:lnSpc>
                <a:spcPct val="100000"/>
              </a:lnSpc>
              <a:buNone/>
            </a:pPr>
            <a:endParaRPr b="0" lang="en-PH" sz="1900" spc="-1" strike="noStrike">
              <a:latin typeface="Arial"/>
            </a:endParaRPr>
          </a:p>
        </p:txBody>
      </p:sp>
      <p:pic>
        <p:nvPicPr>
          <p:cNvPr id="129" name="" descr=""/>
          <p:cNvPicPr/>
          <p:nvPr/>
        </p:nvPicPr>
        <p:blipFill>
          <a:blip r:embed="rId2"/>
          <a:stretch/>
        </p:blipFill>
        <p:spPr>
          <a:xfrm>
            <a:off x="1260000" y="4320000"/>
            <a:ext cx="4319640" cy="1799640"/>
          </a:xfrm>
          <a:prstGeom prst="rect">
            <a:avLst/>
          </a:prstGeom>
          <a:ln w="0">
            <a:noFill/>
          </a:ln>
        </p:spPr>
      </p:pic>
      <p:pic>
        <p:nvPicPr>
          <p:cNvPr id="130" name="" descr=""/>
          <p:cNvPicPr/>
          <p:nvPr/>
        </p:nvPicPr>
        <p:blipFill>
          <a:blip r:embed="rId3"/>
          <a:stretch/>
        </p:blipFill>
        <p:spPr>
          <a:xfrm>
            <a:off x="6120000" y="4320000"/>
            <a:ext cx="5039640" cy="179964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900000" y="540000"/>
            <a:ext cx="10259640" cy="125964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1" lang="en-PH" sz="1900" spc="-1" strike="noStrike">
                <a:highlight>
                  <a:srgbClr val="ffd7d7"/>
                </a:highlight>
                <a:latin typeface="Lato"/>
              </a:rPr>
              <a:t>Book and Print Knowledge</a:t>
            </a:r>
            <a:endParaRPr b="0" lang="en-PH" sz="1900" spc="-1" strike="noStrike">
              <a:latin typeface="Arial"/>
            </a:endParaRPr>
          </a:p>
          <a:p>
            <a:pPr>
              <a:lnSpc>
                <a:spcPct val="200000"/>
              </a:lnSpc>
              <a:buNone/>
            </a:pPr>
            <a:r>
              <a:rPr b="0" lang="en-PH" sz="1900" spc="-1" strike="noStrike">
                <a:latin typeface="Lato"/>
              </a:rPr>
              <a:t>Read the following school signs:</a:t>
            </a:r>
            <a:endParaRPr b="0" lang="en-PH" sz="1900" spc="-1" strike="noStrike">
              <a:latin typeface="Arial"/>
            </a:endParaRPr>
          </a:p>
        </p:txBody>
      </p:sp>
      <p:sp>
        <p:nvSpPr>
          <p:cNvPr id="132" name=""/>
          <p:cNvSpPr/>
          <p:nvPr/>
        </p:nvSpPr>
        <p:spPr>
          <a:xfrm>
            <a:off x="648000" y="2196000"/>
            <a:ext cx="2699640" cy="2159640"/>
          </a:xfrm>
          <a:custGeom>
            <a:avLst/>
            <a:gdLst/>
            <a:ahLst/>
            <a:rect l="l" t="t" r="r" b="b"/>
            <a:pathLst>
              <a:path w="7502" h="6002">
                <a:moveTo>
                  <a:pt x="1000" y="0"/>
                </a:moveTo>
                <a:lnTo>
                  <a:pt x="1000" y="0"/>
                </a:lnTo>
                <a:cubicBezTo>
                  <a:pt x="825" y="0"/>
                  <a:pt x="652" y="46"/>
                  <a:pt x="500" y="134"/>
                </a:cubicBezTo>
                <a:cubicBezTo>
                  <a:pt x="348" y="222"/>
                  <a:pt x="222" y="348"/>
                  <a:pt x="134" y="500"/>
                </a:cubicBezTo>
                <a:cubicBezTo>
                  <a:pt x="46" y="652"/>
                  <a:pt x="0" y="825"/>
                  <a:pt x="0" y="1000"/>
                </a:cubicBezTo>
                <a:lnTo>
                  <a:pt x="0" y="5000"/>
                </a:lnTo>
                <a:lnTo>
                  <a:pt x="0" y="5001"/>
                </a:lnTo>
                <a:cubicBezTo>
                  <a:pt x="0" y="5176"/>
                  <a:pt x="46" y="5349"/>
                  <a:pt x="134" y="5501"/>
                </a:cubicBezTo>
                <a:cubicBezTo>
                  <a:pt x="222" y="5653"/>
                  <a:pt x="348" y="5779"/>
                  <a:pt x="500" y="5867"/>
                </a:cubicBezTo>
                <a:cubicBezTo>
                  <a:pt x="652" y="5955"/>
                  <a:pt x="825" y="6001"/>
                  <a:pt x="1000" y="6001"/>
                </a:cubicBezTo>
                <a:lnTo>
                  <a:pt x="6500" y="6001"/>
                </a:lnTo>
                <a:lnTo>
                  <a:pt x="6501" y="6001"/>
                </a:lnTo>
                <a:cubicBezTo>
                  <a:pt x="6676" y="6001"/>
                  <a:pt x="6849" y="5955"/>
                  <a:pt x="7001" y="5867"/>
                </a:cubicBezTo>
                <a:cubicBezTo>
                  <a:pt x="7153" y="5779"/>
                  <a:pt x="7279" y="5653"/>
                  <a:pt x="7367" y="5501"/>
                </a:cubicBezTo>
                <a:cubicBezTo>
                  <a:pt x="7455" y="5349"/>
                  <a:pt x="7501" y="5176"/>
                  <a:pt x="7501" y="5001"/>
                </a:cubicBezTo>
                <a:lnTo>
                  <a:pt x="7501" y="1000"/>
                </a:lnTo>
                <a:lnTo>
                  <a:pt x="7501" y="1000"/>
                </a:lnTo>
                <a:lnTo>
                  <a:pt x="7501" y="1000"/>
                </a:lnTo>
                <a:cubicBezTo>
                  <a:pt x="7501" y="825"/>
                  <a:pt x="7455" y="652"/>
                  <a:pt x="7367" y="500"/>
                </a:cubicBezTo>
                <a:cubicBezTo>
                  <a:pt x="7279" y="348"/>
                  <a:pt x="7153" y="222"/>
                  <a:pt x="7001" y="134"/>
                </a:cubicBezTo>
                <a:cubicBezTo>
                  <a:pt x="6849" y="46"/>
                  <a:pt x="6676" y="0"/>
                  <a:pt x="6501" y="0"/>
                </a:cubicBezTo>
                <a:lnTo>
                  <a:pt x="1000" y="0"/>
                </a:lnTo>
              </a:path>
            </a:pathLst>
          </a:custGeom>
          <a:solidFill>
            <a:srgbClr val="00a933">
              <a:alpha val="15000"/>
            </a:srgbClr>
          </a:solidFill>
          <a:ln w="0">
            <a:solidFill>
              <a:srgbClr val="00a933"/>
            </a:solidFill>
          </a:ln>
        </p:spPr>
        <p:style>
          <a:lnRef idx="0"/>
          <a:fillRef idx="0"/>
          <a:effectRef idx="0"/>
          <a:fontRef idx="minor"/>
        </p:style>
        <p:txBody>
          <a:bodyPr lIns="90000" rIns="90000" tIns="45000" bIns="45000" anchor="ctr">
            <a:noAutofit/>
          </a:bodyPr>
          <a:p>
            <a:pPr algn="ctr">
              <a:lnSpc>
                <a:spcPct val="100000"/>
              </a:lnSpc>
              <a:buNone/>
            </a:pPr>
            <a:r>
              <a:rPr b="1" lang="en-PH" sz="2400" spc="-1" strike="noStrike">
                <a:solidFill>
                  <a:srgbClr val="000000"/>
                </a:solidFill>
                <a:latin typeface="Lato"/>
                <a:ea typeface="DejaVu Sans"/>
              </a:rPr>
              <a:t>Silence</a:t>
            </a:r>
            <a:endParaRPr b="0" lang="en-PH" sz="2400" spc="-1" strike="noStrike">
              <a:latin typeface="Arial"/>
            </a:endParaRPr>
          </a:p>
        </p:txBody>
      </p:sp>
      <p:sp>
        <p:nvSpPr>
          <p:cNvPr id="133" name=""/>
          <p:cNvSpPr/>
          <p:nvPr/>
        </p:nvSpPr>
        <p:spPr>
          <a:xfrm>
            <a:off x="8964000" y="2196000"/>
            <a:ext cx="2699640" cy="2159640"/>
          </a:xfrm>
          <a:custGeom>
            <a:avLst/>
            <a:gdLst/>
            <a:ahLst/>
            <a:rect l="l" t="t" r="r" b="b"/>
            <a:pathLst>
              <a:path w="7502" h="6002">
                <a:moveTo>
                  <a:pt x="1000" y="0"/>
                </a:moveTo>
                <a:lnTo>
                  <a:pt x="1000" y="0"/>
                </a:lnTo>
                <a:cubicBezTo>
                  <a:pt x="825" y="0"/>
                  <a:pt x="652" y="46"/>
                  <a:pt x="500" y="134"/>
                </a:cubicBezTo>
                <a:cubicBezTo>
                  <a:pt x="348" y="222"/>
                  <a:pt x="222" y="348"/>
                  <a:pt x="134" y="500"/>
                </a:cubicBezTo>
                <a:cubicBezTo>
                  <a:pt x="46" y="652"/>
                  <a:pt x="0" y="825"/>
                  <a:pt x="0" y="1000"/>
                </a:cubicBezTo>
                <a:lnTo>
                  <a:pt x="0" y="5000"/>
                </a:lnTo>
                <a:lnTo>
                  <a:pt x="0" y="5001"/>
                </a:lnTo>
                <a:cubicBezTo>
                  <a:pt x="0" y="5176"/>
                  <a:pt x="46" y="5349"/>
                  <a:pt x="134" y="5501"/>
                </a:cubicBezTo>
                <a:cubicBezTo>
                  <a:pt x="222" y="5653"/>
                  <a:pt x="348" y="5779"/>
                  <a:pt x="500" y="5867"/>
                </a:cubicBezTo>
                <a:cubicBezTo>
                  <a:pt x="652" y="5955"/>
                  <a:pt x="825" y="6001"/>
                  <a:pt x="1000" y="6001"/>
                </a:cubicBezTo>
                <a:lnTo>
                  <a:pt x="6500" y="6001"/>
                </a:lnTo>
                <a:lnTo>
                  <a:pt x="6501" y="6001"/>
                </a:lnTo>
                <a:cubicBezTo>
                  <a:pt x="6676" y="6001"/>
                  <a:pt x="6849" y="5955"/>
                  <a:pt x="7001" y="5867"/>
                </a:cubicBezTo>
                <a:cubicBezTo>
                  <a:pt x="7153" y="5779"/>
                  <a:pt x="7279" y="5653"/>
                  <a:pt x="7367" y="5501"/>
                </a:cubicBezTo>
                <a:cubicBezTo>
                  <a:pt x="7455" y="5349"/>
                  <a:pt x="7501" y="5176"/>
                  <a:pt x="7501" y="5001"/>
                </a:cubicBezTo>
                <a:lnTo>
                  <a:pt x="7501" y="1000"/>
                </a:lnTo>
                <a:lnTo>
                  <a:pt x="7501" y="1000"/>
                </a:lnTo>
                <a:lnTo>
                  <a:pt x="7501" y="1000"/>
                </a:lnTo>
                <a:cubicBezTo>
                  <a:pt x="7501" y="825"/>
                  <a:pt x="7455" y="652"/>
                  <a:pt x="7367" y="500"/>
                </a:cubicBezTo>
                <a:cubicBezTo>
                  <a:pt x="7279" y="348"/>
                  <a:pt x="7153" y="222"/>
                  <a:pt x="7001" y="134"/>
                </a:cubicBezTo>
                <a:cubicBezTo>
                  <a:pt x="6849" y="46"/>
                  <a:pt x="6676" y="0"/>
                  <a:pt x="6501" y="0"/>
                </a:cubicBezTo>
                <a:lnTo>
                  <a:pt x="1000" y="0"/>
                </a:lnTo>
              </a:path>
            </a:pathLst>
          </a:custGeom>
          <a:solidFill>
            <a:srgbClr val="00a933">
              <a:alpha val="15000"/>
            </a:srgbClr>
          </a:solidFill>
          <a:ln w="0">
            <a:solidFill>
              <a:srgbClr val="00a933"/>
            </a:solidFill>
          </a:ln>
        </p:spPr>
        <p:style>
          <a:lnRef idx="0"/>
          <a:fillRef idx="0"/>
          <a:effectRef idx="0"/>
          <a:fontRef idx="minor"/>
        </p:style>
        <p:txBody>
          <a:bodyPr lIns="90000" rIns="90000" tIns="45000" bIns="45000" anchor="ctr">
            <a:noAutofit/>
          </a:bodyPr>
          <a:p>
            <a:pPr algn="ctr">
              <a:lnSpc>
                <a:spcPct val="100000"/>
              </a:lnSpc>
              <a:buNone/>
            </a:pPr>
            <a:r>
              <a:rPr b="1" lang="en-PH" sz="2400" spc="-1" strike="noStrike">
                <a:solidFill>
                  <a:srgbClr val="000000"/>
                </a:solidFill>
                <a:latin typeface="Lato"/>
                <a:ea typeface="DejaVu Sans"/>
              </a:rPr>
              <a:t>Keep right</a:t>
            </a:r>
            <a:endParaRPr b="0" lang="en-PH" sz="2400" spc="-1" strike="noStrike">
              <a:latin typeface="Arial"/>
            </a:endParaRPr>
          </a:p>
        </p:txBody>
      </p:sp>
      <p:sp>
        <p:nvSpPr>
          <p:cNvPr id="134" name=""/>
          <p:cNvSpPr/>
          <p:nvPr/>
        </p:nvSpPr>
        <p:spPr>
          <a:xfrm>
            <a:off x="6192000" y="2196360"/>
            <a:ext cx="2699640" cy="2159640"/>
          </a:xfrm>
          <a:custGeom>
            <a:avLst/>
            <a:gdLst/>
            <a:ahLst/>
            <a:rect l="l" t="t" r="r" b="b"/>
            <a:pathLst>
              <a:path w="7502" h="6002">
                <a:moveTo>
                  <a:pt x="1000" y="0"/>
                </a:moveTo>
                <a:lnTo>
                  <a:pt x="1000" y="0"/>
                </a:lnTo>
                <a:cubicBezTo>
                  <a:pt x="825" y="0"/>
                  <a:pt x="652" y="46"/>
                  <a:pt x="500" y="134"/>
                </a:cubicBezTo>
                <a:cubicBezTo>
                  <a:pt x="348" y="222"/>
                  <a:pt x="222" y="348"/>
                  <a:pt x="134" y="500"/>
                </a:cubicBezTo>
                <a:cubicBezTo>
                  <a:pt x="46" y="652"/>
                  <a:pt x="0" y="825"/>
                  <a:pt x="0" y="1000"/>
                </a:cubicBezTo>
                <a:lnTo>
                  <a:pt x="0" y="5000"/>
                </a:lnTo>
                <a:lnTo>
                  <a:pt x="0" y="5001"/>
                </a:lnTo>
                <a:cubicBezTo>
                  <a:pt x="0" y="5176"/>
                  <a:pt x="46" y="5349"/>
                  <a:pt x="134" y="5501"/>
                </a:cubicBezTo>
                <a:cubicBezTo>
                  <a:pt x="222" y="5653"/>
                  <a:pt x="348" y="5779"/>
                  <a:pt x="500" y="5867"/>
                </a:cubicBezTo>
                <a:cubicBezTo>
                  <a:pt x="652" y="5955"/>
                  <a:pt x="825" y="6001"/>
                  <a:pt x="1000" y="6001"/>
                </a:cubicBezTo>
                <a:lnTo>
                  <a:pt x="6500" y="6001"/>
                </a:lnTo>
                <a:lnTo>
                  <a:pt x="6501" y="6001"/>
                </a:lnTo>
                <a:cubicBezTo>
                  <a:pt x="6676" y="6001"/>
                  <a:pt x="6849" y="5955"/>
                  <a:pt x="7001" y="5867"/>
                </a:cubicBezTo>
                <a:cubicBezTo>
                  <a:pt x="7153" y="5779"/>
                  <a:pt x="7279" y="5653"/>
                  <a:pt x="7367" y="5501"/>
                </a:cubicBezTo>
                <a:cubicBezTo>
                  <a:pt x="7455" y="5349"/>
                  <a:pt x="7501" y="5176"/>
                  <a:pt x="7501" y="5001"/>
                </a:cubicBezTo>
                <a:lnTo>
                  <a:pt x="7501" y="1000"/>
                </a:lnTo>
                <a:lnTo>
                  <a:pt x="7501" y="1000"/>
                </a:lnTo>
                <a:lnTo>
                  <a:pt x="7501" y="1000"/>
                </a:lnTo>
                <a:cubicBezTo>
                  <a:pt x="7501" y="825"/>
                  <a:pt x="7455" y="652"/>
                  <a:pt x="7367" y="500"/>
                </a:cubicBezTo>
                <a:cubicBezTo>
                  <a:pt x="7279" y="348"/>
                  <a:pt x="7153" y="222"/>
                  <a:pt x="7001" y="134"/>
                </a:cubicBezTo>
                <a:cubicBezTo>
                  <a:pt x="6849" y="46"/>
                  <a:pt x="6676" y="0"/>
                  <a:pt x="6501" y="0"/>
                </a:cubicBezTo>
                <a:lnTo>
                  <a:pt x="1000" y="0"/>
                </a:lnTo>
              </a:path>
            </a:pathLst>
          </a:custGeom>
          <a:solidFill>
            <a:srgbClr val="00a933">
              <a:alpha val="15000"/>
            </a:srgbClr>
          </a:solidFill>
          <a:ln w="0">
            <a:solidFill>
              <a:srgbClr val="00a933"/>
            </a:solidFill>
          </a:ln>
        </p:spPr>
        <p:style>
          <a:lnRef idx="0"/>
          <a:fillRef idx="0"/>
          <a:effectRef idx="0"/>
          <a:fontRef idx="minor"/>
        </p:style>
        <p:txBody>
          <a:bodyPr lIns="90000" rIns="90000" tIns="45000" bIns="45000" anchor="ctr">
            <a:noAutofit/>
          </a:bodyPr>
          <a:p>
            <a:pPr algn="ctr">
              <a:lnSpc>
                <a:spcPct val="100000"/>
              </a:lnSpc>
              <a:buNone/>
            </a:pPr>
            <a:r>
              <a:rPr b="1" lang="en-PH" sz="2400" spc="-1" strike="noStrike">
                <a:solidFill>
                  <a:srgbClr val="000000"/>
                </a:solidFill>
                <a:latin typeface="Lato"/>
                <a:ea typeface="DejaVu Sans"/>
              </a:rPr>
              <a:t>Fall in line</a:t>
            </a:r>
            <a:endParaRPr b="0" lang="en-PH" sz="2400" spc="-1" strike="noStrike">
              <a:latin typeface="Arial"/>
            </a:endParaRPr>
          </a:p>
        </p:txBody>
      </p:sp>
      <p:sp>
        <p:nvSpPr>
          <p:cNvPr id="135" name=""/>
          <p:cNvSpPr/>
          <p:nvPr/>
        </p:nvSpPr>
        <p:spPr>
          <a:xfrm>
            <a:off x="3420360" y="2196360"/>
            <a:ext cx="2699640" cy="2159640"/>
          </a:xfrm>
          <a:custGeom>
            <a:avLst/>
            <a:gdLst/>
            <a:ahLst/>
            <a:rect l="l" t="t" r="r" b="b"/>
            <a:pathLst>
              <a:path w="7502" h="6002">
                <a:moveTo>
                  <a:pt x="1000" y="0"/>
                </a:moveTo>
                <a:lnTo>
                  <a:pt x="1000" y="0"/>
                </a:lnTo>
                <a:cubicBezTo>
                  <a:pt x="825" y="0"/>
                  <a:pt x="652" y="46"/>
                  <a:pt x="500" y="134"/>
                </a:cubicBezTo>
                <a:cubicBezTo>
                  <a:pt x="348" y="222"/>
                  <a:pt x="222" y="348"/>
                  <a:pt x="134" y="500"/>
                </a:cubicBezTo>
                <a:cubicBezTo>
                  <a:pt x="46" y="652"/>
                  <a:pt x="0" y="825"/>
                  <a:pt x="0" y="1000"/>
                </a:cubicBezTo>
                <a:lnTo>
                  <a:pt x="0" y="5000"/>
                </a:lnTo>
                <a:lnTo>
                  <a:pt x="0" y="5001"/>
                </a:lnTo>
                <a:cubicBezTo>
                  <a:pt x="0" y="5176"/>
                  <a:pt x="46" y="5349"/>
                  <a:pt x="134" y="5501"/>
                </a:cubicBezTo>
                <a:cubicBezTo>
                  <a:pt x="222" y="5653"/>
                  <a:pt x="348" y="5779"/>
                  <a:pt x="500" y="5867"/>
                </a:cubicBezTo>
                <a:cubicBezTo>
                  <a:pt x="652" y="5955"/>
                  <a:pt x="825" y="6001"/>
                  <a:pt x="1000" y="6001"/>
                </a:cubicBezTo>
                <a:lnTo>
                  <a:pt x="6500" y="6001"/>
                </a:lnTo>
                <a:lnTo>
                  <a:pt x="6501" y="6001"/>
                </a:lnTo>
                <a:cubicBezTo>
                  <a:pt x="6676" y="6001"/>
                  <a:pt x="6849" y="5955"/>
                  <a:pt x="7001" y="5867"/>
                </a:cubicBezTo>
                <a:cubicBezTo>
                  <a:pt x="7153" y="5779"/>
                  <a:pt x="7279" y="5653"/>
                  <a:pt x="7367" y="5501"/>
                </a:cubicBezTo>
                <a:cubicBezTo>
                  <a:pt x="7455" y="5349"/>
                  <a:pt x="7501" y="5176"/>
                  <a:pt x="7501" y="5001"/>
                </a:cubicBezTo>
                <a:lnTo>
                  <a:pt x="7501" y="1000"/>
                </a:lnTo>
                <a:lnTo>
                  <a:pt x="7501" y="1000"/>
                </a:lnTo>
                <a:lnTo>
                  <a:pt x="7501" y="1000"/>
                </a:lnTo>
                <a:cubicBezTo>
                  <a:pt x="7501" y="825"/>
                  <a:pt x="7455" y="652"/>
                  <a:pt x="7367" y="500"/>
                </a:cubicBezTo>
                <a:cubicBezTo>
                  <a:pt x="7279" y="348"/>
                  <a:pt x="7153" y="222"/>
                  <a:pt x="7001" y="134"/>
                </a:cubicBezTo>
                <a:cubicBezTo>
                  <a:pt x="6849" y="46"/>
                  <a:pt x="6676" y="0"/>
                  <a:pt x="6501" y="0"/>
                </a:cubicBezTo>
                <a:lnTo>
                  <a:pt x="1000" y="0"/>
                </a:lnTo>
              </a:path>
            </a:pathLst>
          </a:custGeom>
          <a:solidFill>
            <a:srgbClr val="00a933">
              <a:alpha val="15000"/>
            </a:srgbClr>
          </a:solidFill>
          <a:ln w="0">
            <a:solidFill>
              <a:srgbClr val="00a933"/>
            </a:solidFill>
          </a:ln>
        </p:spPr>
        <p:style>
          <a:lnRef idx="0"/>
          <a:fillRef idx="0"/>
          <a:effectRef idx="0"/>
          <a:fontRef idx="minor"/>
        </p:style>
        <p:txBody>
          <a:bodyPr lIns="90000" rIns="90000" tIns="45000" bIns="45000" anchor="ctr">
            <a:noAutofit/>
          </a:bodyPr>
          <a:p>
            <a:pPr algn="ctr">
              <a:lnSpc>
                <a:spcPct val="100000"/>
              </a:lnSpc>
              <a:buNone/>
            </a:pPr>
            <a:r>
              <a:rPr b="1" lang="en-PH" sz="2400" spc="-1" strike="noStrike">
                <a:solidFill>
                  <a:srgbClr val="000000"/>
                </a:solidFill>
                <a:latin typeface="Lato"/>
                <a:ea typeface="DejaVu Sans"/>
              </a:rPr>
              <a:t>Keep off</a:t>
            </a:r>
            <a:endParaRPr b="0" lang="en-PH" sz="2400" spc="-1" strike="noStrike">
              <a:latin typeface="Arial"/>
            </a:endParaRPr>
          </a:p>
          <a:p>
            <a:pPr algn="ctr">
              <a:lnSpc>
                <a:spcPct val="100000"/>
              </a:lnSpc>
              <a:buNone/>
            </a:pPr>
            <a:r>
              <a:rPr b="1" lang="en-PH" sz="2400" spc="-1" strike="noStrike">
                <a:solidFill>
                  <a:srgbClr val="000000"/>
                </a:solidFill>
                <a:latin typeface="Lato"/>
                <a:ea typeface="DejaVu Sans"/>
              </a:rPr>
              <a:t>the grass</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
          <p:cNvSpPr/>
          <p:nvPr/>
        </p:nvSpPr>
        <p:spPr>
          <a:xfrm>
            <a:off x="900000" y="720000"/>
            <a:ext cx="10259640" cy="467964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1" lang="en-PH" sz="2400" spc="-1" strike="noStrike">
                <a:highlight>
                  <a:srgbClr val="ffd7d7"/>
                </a:highlight>
                <a:latin typeface="Lato"/>
              </a:rPr>
              <a:t>Alphabet Knowledge</a:t>
            </a:r>
            <a:endParaRPr b="0" lang="en-PH" sz="2400" spc="-1" strike="noStrike">
              <a:latin typeface="Arial"/>
            </a:endParaRPr>
          </a:p>
          <a:p>
            <a:pPr>
              <a:lnSpc>
                <a:spcPct val="150000"/>
              </a:lnSpc>
              <a:buNone/>
            </a:pPr>
            <a:r>
              <a:rPr b="0" lang="en-PH" sz="1900" spc="-1" strike="noStrike">
                <a:latin typeface="Lato"/>
              </a:rPr>
              <a:t>	</a:t>
            </a:r>
            <a:r>
              <a:rPr b="0" lang="en-PH" sz="1900" spc="-1" strike="noStrike">
                <a:latin typeface="Lato"/>
              </a:rPr>
              <a:t>	</a:t>
            </a:r>
            <a:r>
              <a:rPr b="0" lang="en-PH" sz="1900" spc="-1" strike="noStrike">
                <a:latin typeface="Lato"/>
              </a:rPr>
              <a:t>Animals and many things around us make sounds. People make sounds, too. We shout, cry, and whine. We produce words when we talk. Words are made up of letters in the English alphabet. Below are the vowels in the English alphabet. Say the sound of each vowel:</a:t>
            </a:r>
            <a:endParaRPr b="0" lang="en-PH" sz="1900" spc="-1" strike="noStrike">
              <a:latin typeface="Arial"/>
            </a:endParaRPr>
          </a:p>
          <a:p>
            <a:pPr>
              <a:lnSpc>
                <a:spcPct val="150000"/>
              </a:lnSpc>
              <a:buNone/>
            </a:pPr>
            <a:endParaRPr b="0" lang="en-PH" sz="1900" spc="-1" strike="noStrike">
              <a:latin typeface="Arial"/>
            </a:endParaRPr>
          </a:p>
          <a:p>
            <a:pPr>
              <a:lnSpc>
                <a:spcPct val="150000"/>
              </a:lnSpc>
              <a:buNone/>
            </a:pPr>
            <a:r>
              <a:rPr b="0" lang="en-PH" sz="1900" spc="-1" strike="noStrike">
                <a:latin typeface="Lato"/>
              </a:rPr>
              <a:t>	</a:t>
            </a:r>
            <a:r>
              <a:rPr b="0" lang="en-PH" sz="1900" spc="-1" strike="noStrike">
                <a:latin typeface="Lato"/>
              </a:rPr>
              <a:t>	</a:t>
            </a:r>
            <a:r>
              <a:rPr b="0" lang="en-PH" sz="1900" spc="-1" strike="noStrike">
                <a:latin typeface="Lato"/>
              </a:rPr>
              <a:t>	</a:t>
            </a:r>
            <a:r>
              <a:rPr b="1" lang="en-PH" sz="3600" spc="-1" strike="noStrike">
                <a:latin typeface="Lato"/>
              </a:rPr>
              <a:t>Uu</a:t>
            </a:r>
            <a:r>
              <a:rPr b="1" lang="en-PH" sz="3600" spc="-1" strike="noStrike">
                <a:latin typeface="Lato"/>
              </a:rPr>
              <a:t>	</a:t>
            </a:r>
            <a:r>
              <a:rPr b="1" lang="en-PH" sz="3600" spc="-1" strike="noStrike">
                <a:latin typeface="Lato"/>
              </a:rPr>
              <a:t>	</a:t>
            </a:r>
            <a:r>
              <a:rPr b="1" lang="en-PH" sz="3600" spc="-1" strike="noStrike">
                <a:latin typeface="Lato"/>
              </a:rPr>
              <a:t>	</a:t>
            </a:r>
            <a:r>
              <a:rPr b="1" lang="en-PH" sz="3600" spc="-1" strike="noStrike">
                <a:latin typeface="Lato"/>
              </a:rPr>
              <a:t>	</a:t>
            </a:r>
            <a:r>
              <a:rPr b="1" lang="en-PH" sz="3600" spc="-1" strike="noStrike">
                <a:latin typeface="Lato"/>
              </a:rPr>
              <a:t>	</a:t>
            </a:r>
            <a:r>
              <a:rPr b="1" lang="en-PH" sz="3600" spc="-1" strike="noStrike">
                <a:latin typeface="Lato"/>
              </a:rPr>
              <a:t>	</a:t>
            </a:r>
            <a:r>
              <a:rPr b="1" lang="en-PH" sz="3600" spc="-1" strike="noStrike">
                <a:latin typeface="Lato"/>
              </a:rPr>
              <a:t>Aa</a:t>
            </a:r>
            <a:r>
              <a:rPr b="1" lang="en-PH" sz="3600" spc="-1" strike="noStrike">
                <a:latin typeface="Lato"/>
              </a:rPr>
              <a:t>	</a:t>
            </a:r>
            <a:r>
              <a:rPr b="1" lang="en-PH" sz="3600" spc="-1" strike="noStrike">
                <a:latin typeface="Lato"/>
              </a:rPr>
              <a:t>	</a:t>
            </a:r>
            <a:r>
              <a:rPr b="1" lang="en-PH" sz="3600" spc="-1" strike="noStrike">
                <a:latin typeface="Lato"/>
              </a:rPr>
              <a:t>	</a:t>
            </a:r>
            <a:r>
              <a:rPr b="1" lang="en-PH" sz="3600" spc="-1" strike="noStrike">
                <a:latin typeface="Lato"/>
              </a:rPr>
              <a:t>	</a:t>
            </a:r>
            <a:r>
              <a:rPr b="1" lang="en-PH" sz="3600" spc="-1" strike="noStrike">
                <a:latin typeface="Lato"/>
              </a:rPr>
              <a:t>	</a:t>
            </a:r>
            <a:r>
              <a:rPr b="1" lang="en-PH" sz="3600" spc="-1" strike="noStrike">
                <a:latin typeface="Lato"/>
              </a:rPr>
              <a:t>	</a:t>
            </a:r>
            <a:r>
              <a:rPr b="1" lang="en-PH" sz="3600" spc="-1" strike="noStrike">
                <a:latin typeface="Lato"/>
              </a:rPr>
              <a:t>	</a:t>
            </a:r>
            <a:r>
              <a:rPr b="1" lang="en-PH" sz="3600" spc="-1" strike="noStrike">
                <a:latin typeface="Lato"/>
              </a:rPr>
              <a:t>Ee</a:t>
            </a:r>
            <a:endParaRPr b="0" lang="en-PH" sz="3600" spc="-1" strike="noStrike">
              <a:latin typeface="Arial"/>
            </a:endParaRPr>
          </a:p>
          <a:p>
            <a:pPr>
              <a:lnSpc>
                <a:spcPct val="150000"/>
              </a:lnSpc>
              <a:buNone/>
            </a:pPr>
            <a:r>
              <a:rPr b="1" lang="en-PH" sz="3600" spc="-1" strike="noStrike">
                <a:latin typeface="Lato"/>
              </a:rPr>
              <a:t>	</a:t>
            </a:r>
            <a:r>
              <a:rPr b="1" lang="en-PH" sz="3600" spc="-1" strike="noStrike">
                <a:latin typeface="Lato"/>
              </a:rPr>
              <a:t>	</a:t>
            </a:r>
            <a:r>
              <a:rPr b="1" lang="en-PH" sz="3600" spc="-1" strike="noStrike">
                <a:latin typeface="Lato"/>
              </a:rPr>
              <a:t>	</a:t>
            </a:r>
            <a:r>
              <a:rPr b="1" lang="en-PH" sz="3600" spc="-1" strike="noStrike">
                <a:latin typeface="Lato"/>
              </a:rPr>
              <a:t>	</a:t>
            </a:r>
            <a:r>
              <a:rPr b="1" lang="en-PH" sz="3600" spc="-1" strike="noStrike">
                <a:latin typeface="Lato"/>
              </a:rPr>
              <a:t>	</a:t>
            </a:r>
            <a:r>
              <a:rPr b="1" lang="en-PH" sz="3600" spc="-1" strike="noStrike">
                <a:latin typeface="Lato"/>
              </a:rPr>
              <a:t>	</a:t>
            </a:r>
            <a:r>
              <a:rPr b="1" lang="en-PH" sz="3600" spc="-1" strike="noStrike">
                <a:latin typeface="Lato"/>
              </a:rPr>
              <a:t>Oo</a:t>
            </a:r>
            <a:r>
              <a:rPr b="1" lang="en-PH" sz="3600" spc="-1" strike="noStrike">
                <a:latin typeface="Lato"/>
              </a:rPr>
              <a:t>	</a:t>
            </a:r>
            <a:r>
              <a:rPr b="1" lang="en-PH" sz="3600" spc="-1" strike="noStrike">
                <a:latin typeface="Lato"/>
              </a:rPr>
              <a:t>	</a:t>
            </a:r>
            <a:r>
              <a:rPr b="1" lang="en-PH" sz="3600" spc="-1" strike="noStrike">
                <a:latin typeface="Lato"/>
              </a:rPr>
              <a:t>	</a:t>
            </a:r>
            <a:r>
              <a:rPr b="1" lang="en-PH" sz="3600" spc="-1" strike="noStrike">
                <a:latin typeface="Lato"/>
              </a:rPr>
              <a:t>	</a:t>
            </a:r>
            <a:r>
              <a:rPr b="1" lang="en-PH" sz="3600" spc="-1" strike="noStrike">
                <a:latin typeface="Lato"/>
              </a:rPr>
              <a:t>	</a:t>
            </a:r>
            <a:r>
              <a:rPr b="1" lang="en-PH" sz="3600" spc="-1" strike="noStrike">
                <a:latin typeface="Lato"/>
              </a:rPr>
              <a:t>	</a:t>
            </a:r>
            <a:r>
              <a:rPr b="1" lang="en-PH" sz="3600" spc="-1" strike="noStrike">
                <a:latin typeface="Lato"/>
              </a:rPr>
              <a:t>	</a:t>
            </a:r>
            <a:r>
              <a:rPr b="1" lang="en-PH" sz="3600" spc="-1" strike="noStrike">
                <a:latin typeface="Lato"/>
              </a:rPr>
              <a:t>Ii</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7" name="" descr=""/>
          <p:cNvPicPr/>
          <p:nvPr/>
        </p:nvPicPr>
        <p:blipFill>
          <a:blip r:embed="rId1"/>
          <a:stretch/>
        </p:blipFill>
        <p:spPr>
          <a:xfrm>
            <a:off x="114840" y="4460040"/>
            <a:ext cx="1864800" cy="1782000"/>
          </a:xfrm>
          <a:prstGeom prst="rect">
            <a:avLst/>
          </a:prstGeom>
          <a:ln w="0">
            <a:noFill/>
          </a:ln>
        </p:spPr>
      </p:pic>
      <p:pic>
        <p:nvPicPr>
          <p:cNvPr id="138" name="" descr=""/>
          <p:cNvPicPr/>
          <p:nvPr/>
        </p:nvPicPr>
        <p:blipFill>
          <a:blip r:embed="rId2"/>
          <a:stretch/>
        </p:blipFill>
        <p:spPr>
          <a:xfrm>
            <a:off x="8100000" y="4105440"/>
            <a:ext cx="3739320" cy="2122200"/>
          </a:xfrm>
          <a:prstGeom prst="rect">
            <a:avLst/>
          </a:prstGeom>
          <a:ln w="0">
            <a:noFill/>
          </a:ln>
        </p:spPr>
      </p:pic>
      <p:sp>
        <p:nvSpPr>
          <p:cNvPr id="139" name=""/>
          <p:cNvSpPr/>
          <p:nvPr/>
        </p:nvSpPr>
        <p:spPr>
          <a:xfrm>
            <a:off x="972000" y="972000"/>
            <a:ext cx="10259640" cy="3059640"/>
          </a:xfrm>
          <a:custGeom>
            <a:avLst/>
            <a:gdLst/>
            <a:ahLst/>
            <a:rect l="l" t="t" r="r" b="b"/>
            <a:pathLst>
              <a:path w="28502" h="8502">
                <a:moveTo>
                  <a:pt x="1416" y="0"/>
                </a:moveTo>
                <a:lnTo>
                  <a:pt x="1417" y="0"/>
                </a:lnTo>
                <a:cubicBezTo>
                  <a:pt x="1168" y="0"/>
                  <a:pt x="924" y="65"/>
                  <a:pt x="708" y="190"/>
                </a:cubicBezTo>
                <a:cubicBezTo>
                  <a:pt x="493" y="314"/>
                  <a:pt x="314" y="493"/>
                  <a:pt x="190" y="708"/>
                </a:cubicBezTo>
                <a:cubicBezTo>
                  <a:pt x="65" y="924"/>
                  <a:pt x="0" y="1168"/>
                  <a:pt x="0" y="1417"/>
                </a:cubicBezTo>
                <a:lnTo>
                  <a:pt x="0" y="7084"/>
                </a:lnTo>
                <a:lnTo>
                  <a:pt x="0" y="7084"/>
                </a:lnTo>
                <a:cubicBezTo>
                  <a:pt x="0" y="7333"/>
                  <a:pt x="65" y="7577"/>
                  <a:pt x="190" y="7793"/>
                </a:cubicBezTo>
                <a:cubicBezTo>
                  <a:pt x="314" y="8008"/>
                  <a:pt x="493" y="8187"/>
                  <a:pt x="708" y="8311"/>
                </a:cubicBezTo>
                <a:cubicBezTo>
                  <a:pt x="924" y="8436"/>
                  <a:pt x="1168" y="8501"/>
                  <a:pt x="1417" y="8501"/>
                </a:cubicBezTo>
                <a:lnTo>
                  <a:pt x="27084" y="8501"/>
                </a:lnTo>
                <a:lnTo>
                  <a:pt x="27084" y="8501"/>
                </a:lnTo>
                <a:cubicBezTo>
                  <a:pt x="27333" y="8501"/>
                  <a:pt x="27577" y="8436"/>
                  <a:pt x="27793" y="8311"/>
                </a:cubicBezTo>
                <a:cubicBezTo>
                  <a:pt x="28008" y="8187"/>
                  <a:pt x="28187" y="8008"/>
                  <a:pt x="28311" y="7793"/>
                </a:cubicBezTo>
                <a:cubicBezTo>
                  <a:pt x="28436" y="7577"/>
                  <a:pt x="28501" y="7333"/>
                  <a:pt x="28501" y="7084"/>
                </a:cubicBezTo>
                <a:lnTo>
                  <a:pt x="28501" y="1416"/>
                </a:lnTo>
                <a:lnTo>
                  <a:pt x="28501" y="1417"/>
                </a:lnTo>
                <a:lnTo>
                  <a:pt x="28501" y="1417"/>
                </a:lnTo>
                <a:cubicBezTo>
                  <a:pt x="28501" y="1168"/>
                  <a:pt x="28436" y="924"/>
                  <a:pt x="28311" y="708"/>
                </a:cubicBezTo>
                <a:cubicBezTo>
                  <a:pt x="28187" y="493"/>
                  <a:pt x="28008" y="314"/>
                  <a:pt x="27793" y="190"/>
                </a:cubicBezTo>
                <a:cubicBezTo>
                  <a:pt x="27577" y="65"/>
                  <a:pt x="27333" y="0"/>
                  <a:pt x="27084" y="0"/>
                </a:cubicBezTo>
                <a:lnTo>
                  <a:pt x="1416" y="0"/>
                </a:lnTo>
              </a:path>
            </a:pathLst>
          </a:custGeom>
          <a:noFill/>
          <a:ln w="29160">
            <a:solidFill>
              <a:srgbClr val="158466"/>
            </a:solidFill>
            <a:round/>
          </a:ln>
        </p:spPr>
        <p:style>
          <a:lnRef idx="0"/>
          <a:fillRef idx="0"/>
          <a:effectRef idx="0"/>
          <a:fontRef idx="minor"/>
        </p:style>
      </p:sp>
      <p:sp>
        <p:nvSpPr>
          <p:cNvPr id="140" name=""/>
          <p:cNvSpPr/>
          <p:nvPr/>
        </p:nvSpPr>
        <p:spPr>
          <a:xfrm>
            <a:off x="1440000" y="1116000"/>
            <a:ext cx="9359640" cy="255816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1" lang="en-PH" sz="2400" spc="-1" strike="noStrike">
                <a:highlight>
                  <a:srgbClr val="ffd7d7"/>
                </a:highlight>
                <a:latin typeface="Lato"/>
              </a:rPr>
              <a:t>Vocabulary</a:t>
            </a:r>
            <a:endParaRPr b="0" lang="en-PH" sz="2400" spc="-1" strike="noStrike">
              <a:latin typeface="Arial"/>
            </a:endParaRPr>
          </a:p>
          <a:p>
            <a:pPr>
              <a:lnSpc>
                <a:spcPct val="200000"/>
              </a:lnSpc>
              <a:buNone/>
            </a:pPr>
            <a:r>
              <a:rPr b="0" lang="en-PH" sz="1900" spc="-1" strike="noStrike">
                <a:latin typeface="Lato"/>
              </a:rPr>
              <a:t>Use your mother tongue to explain the given words. Use them correctly in sentences.</a:t>
            </a:r>
            <a:endParaRPr b="0" lang="en-PH" sz="1900" spc="-1" strike="noStrike">
              <a:latin typeface="Arial"/>
            </a:endParaRPr>
          </a:p>
          <a:p>
            <a:pPr>
              <a:lnSpc>
                <a:spcPct val="200000"/>
              </a:lnSpc>
              <a:buNone/>
            </a:pPr>
            <a:r>
              <a:rPr b="0" lang="en-PH" sz="1900" spc="-1" strike="noStrike">
                <a:latin typeface="Lato"/>
              </a:rPr>
              <a:t>	</a:t>
            </a:r>
            <a:r>
              <a:rPr b="0" lang="en-PH" sz="1900" spc="-1" strike="noStrike">
                <a:latin typeface="Lato"/>
              </a:rPr>
              <a:t>school </a:t>
            </a:r>
            <a:r>
              <a:rPr b="0" lang="en-PH" sz="1900" spc="-1" strike="noStrike">
                <a:latin typeface="Lato"/>
              </a:rPr>
              <a:t>	</a:t>
            </a:r>
            <a:r>
              <a:rPr b="0" lang="en-PH" sz="1900" spc="-1" strike="noStrike">
                <a:latin typeface="Lato"/>
              </a:rPr>
              <a:t>	</a:t>
            </a:r>
            <a:r>
              <a:rPr b="0" lang="en-PH" sz="1900" spc="-1" strike="noStrike">
                <a:latin typeface="Lato"/>
              </a:rPr>
              <a:t>	</a:t>
            </a:r>
            <a:r>
              <a:rPr b="0" lang="en-PH" sz="1900" spc="-1" strike="noStrike">
                <a:latin typeface="Lato"/>
              </a:rPr>
              <a:t>teacher </a:t>
            </a:r>
            <a:r>
              <a:rPr b="0" lang="en-PH" sz="1900" spc="-1" strike="noStrike">
                <a:latin typeface="Lato"/>
              </a:rPr>
              <a:t>	</a:t>
            </a:r>
            <a:r>
              <a:rPr b="0" lang="en-PH" sz="1900" spc="-1" strike="noStrike">
                <a:latin typeface="Lato"/>
              </a:rPr>
              <a:t>	</a:t>
            </a:r>
            <a:r>
              <a:rPr b="0" lang="en-PH" sz="1900" spc="-1" strike="noStrike">
                <a:latin typeface="Lato"/>
              </a:rPr>
              <a:t>	</a:t>
            </a:r>
            <a:r>
              <a:rPr b="0" lang="en-PH" sz="1900" spc="-1" strike="noStrike">
                <a:latin typeface="Lato"/>
              </a:rPr>
              <a:t>classmates </a:t>
            </a:r>
            <a:r>
              <a:rPr b="0" lang="en-PH" sz="1900" spc="-1" strike="noStrike">
                <a:latin typeface="Lato"/>
              </a:rPr>
              <a:t>	</a:t>
            </a:r>
            <a:r>
              <a:rPr b="0" lang="en-PH" sz="1900" spc="-1" strike="noStrike">
                <a:latin typeface="Lato"/>
              </a:rPr>
              <a:t>	</a:t>
            </a:r>
            <a:r>
              <a:rPr b="0" lang="en-PH" sz="1900" spc="-1" strike="noStrike">
                <a:latin typeface="Lato"/>
              </a:rPr>
              <a:t>	</a:t>
            </a:r>
            <a:r>
              <a:rPr b="0" lang="en-PH" sz="1900" spc="-1" strike="noStrike">
                <a:latin typeface="Lato"/>
              </a:rPr>
              <a:t>library </a:t>
            </a:r>
            <a:r>
              <a:rPr b="0" lang="en-PH" sz="1900" spc="-1" strike="noStrike">
                <a:latin typeface="Lato"/>
              </a:rPr>
              <a:t>	</a:t>
            </a:r>
            <a:r>
              <a:rPr b="0" lang="en-PH" sz="1900" spc="-1" strike="noStrike">
                <a:latin typeface="Lato"/>
              </a:rPr>
              <a:t>	</a:t>
            </a:r>
            <a:r>
              <a:rPr b="0" lang="en-PH" sz="1900" spc="-1" strike="noStrike">
                <a:latin typeface="Lato"/>
              </a:rPr>
              <a:t>	</a:t>
            </a:r>
            <a:r>
              <a:rPr b="0" lang="en-PH" sz="1900" spc="-1" strike="noStrike">
                <a:latin typeface="Lato"/>
              </a:rPr>
              <a:t>principal</a:t>
            </a:r>
            <a:endParaRPr b="0" lang="en-PH" sz="1900" spc="-1" strike="noStrike">
              <a:latin typeface="Arial"/>
            </a:endParaRPr>
          </a:p>
          <a:p>
            <a:pPr>
              <a:lnSpc>
                <a:spcPct val="200000"/>
              </a:lnSpc>
              <a:buNone/>
            </a:pPr>
            <a:r>
              <a:rPr b="0" lang="en-PH" sz="1900" spc="-1" strike="noStrike">
                <a:latin typeface="Lato"/>
              </a:rPr>
              <a:t>	</a:t>
            </a:r>
            <a:r>
              <a:rPr b="0" lang="en-PH" sz="1900" spc="-1" strike="noStrike">
                <a:latin typeface="Lato"/>
              </a:rPr>
              <a:t>	</a:t>
            </a:r>
            <a:r>
              <a:rPr b="0" lang="en-PH" sz="1900" spc="-1" strike="noStrike">
                <a:latin typeface="Lato"/>
              </a:rPr>
              <a:t>	</a:t>
            </a:r>
            <a:r>
              <a:rPr b="0" lang="en-PH" sz="1900" spc="-1" strike="noStrike">
                <a:latin typeface="Lato"/>
              </a:rPr>
              <a:t>market </a:t>
            </a:r>
            <a:r>
              <a:rPr b="0" lang="en-PH" sz="1900" spc="-1" strike="noStrike">
                <a:latin typeface="Lato"/>
              </a:rPr>
              <a:t>	</a:t>
            </a:r>
            <a:r>
              <a:rPr b="0" lang="en-PH" sz="1900" spc="-1" strike="noStrike">
                <a:latin typeface="Lato"/>
              </a:rPr>
              <a:t>	</a:t>
            </a:r>
            <a:r>
              <a:rPr b="0" lang="en-PH" sz="1900" spc="-1" strike="noStrike">
                <a:latin typeface="Lato"/>
              </a:rPr>
              <a:t>	</a:t>
            </a:r>
            <a:r>
              <a:rPr b="0" lang="en-PH" sz="1900" spc="-1" strike="noStrike">
                <a:latin typeface="Lato"/>
              </a:rPr>
              <a:t>police </a:t>
            </a:r>
            <a:r>
              <a:rPr b="0" lang="en-PH" sz="1900" spc="-1" strike="noStrike">
                <a:latin typeface="Lato"/>
              </a:rPr>
              <a:t>	</a:t>
            </a:r>
            <a:r>
              <a:rPr b="0" lang="en-PH" sz="1900" spc="-1" strike="noStrike">
                <a:latin typeface="Lato"/>
              </a:rPr>
              <a:t>	</a:t>
            </a:r>
            <a:r>
              <a:rPr b="0" lang="en-PH" sz="1900" spc="-1" strike="noStrike">
                <a:latin typeface="Lato"/>
              </a:rPr>
              <a:t>	</a:t>
            </a:r>
            <a:r>
              <a:rPr b="0" lang="en-PH" sz="1900" spc="-1" strike="noStrike">
                <a:latin typeface="Lato"/>
              </a:rPr>
              <a:t>officer </a:t>
            </a:r>
            <a:r>
              <a:rPr b="0" lang="en-PH" sz="1900" spc="-1" strike="noStrike">
                <a:latin typeface="Lato"/>
              </a:rPr>
              <a:t>	</a:t>
            </a:r>
            <a:r>
              <a:rPr b="0" lang="en-PH" sz="1900" spc="-1" strike="noStrike">
                <a:latin typeface="Lato"/>
              </a:rPr>
              <a:t>	</a:t>
            </a:r>
            <a:r>
              <a:rPr b="0" lang="en-PH" sz="1900" spc="-1" strike="noStrike">
                <a:latin typeface="Lato"/>
              </a:rPr>
              <a:t>mall </a:t>
            </a:r>
            <a:r>
              <a:rPr b="0" lang="en-PH" sz="1900" spc="-1" strike="noStrike">
                <a:latin typeface="Lato"/>
              </a:rPr>
              <a:t>	</a:t>
            </a:r>
            <a:r>
              <a:rPr b="0" lang="en-PH" sz="1900" spc="-1" strike="noStrike">
                <a:latin typeface="Lato"/>
              </a:rPr>
              <a:t>	</a:t>
            </a:r>
            <a:r>
              <a:rPr b="0" lang="en-PH" sz="1900" spc="-1" strike="noStrike">
                <a:latin typeface="Lato"/>
              </a:rPr>
              <a:t>park</a:t>
            </a:r>
            <a:endParaRPr b="0" lang="en-PH" sz="19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
          <p:cNvSpPr/>
          <p:nvPr/>
        </p:nvSpPr>
        <p:spPr>
          <a:xfrm>
            <a:off x="900000" y="468000"/>
            <a:ext cx="10079640" cy="5302080"/>
          </a:xfrm>
          <a:prstGeom prst="rect">
            <a:avLst/>
          </a:prstGeom>
          <a:noFill/>
          <a:ln w="0">
            <a:noFill/>
          </a:ln>
        </p:spPr>
        <p:style>
          <a:lnRef idx="0"/>
          <a:fillRef idx="0"/>
          <a:effectRef idx="0"/>
          <a:fontRef idx="minor"/>
        </p:style>
        <p:txBody>
          <a:bodyPr lIns="90000" rIns="90000" tIns="45000" bIns="45000" anchor="t">
            <a:noAutofit/>
          </a:bodyPr>
          <a:p>
            <a:pPr algn="ctr">
              <a:lnSpc>
                <a:spcPct val="150000"/>
              </a:lnSpc>
              <a:buNone/>
            </a:pPr>
            <a:r>
              <a:rPr b="1" lang="en-PH" sz="2200" spc="-1" strike="noStrike">
                <a:highlight>
                  <a:srgbClr val="ffd7d7"/>
                </a:highlight>
                <a:latin typeface="Lato"/>
                <a:ea typeface="€&gt;ìåþ"/>
              </a:rPr>
              <a:t>Saving for a Gift</a:t>
            </a:r>
            <a:endParaRPr b="0" lang="en-PH" sz="2200" spc="-1" strike="noStrike">
              <a:latin typeface="Arial"/>
            </a:endParaRPr>
          </a:p>
          <a:p>
            <a:pPr algn="ctr">
              <a:lnSpc>
                <a:spcPct val="150000"/>
              </a:lnSpc>
              <a:buNone/>
            </a:pPr>
            <a:r>
              <a:rPr b="1" lang="en-PH" sz="1800" spc="-1" strike="noStrike">
                <a:latin typeface="Lato"/>
                <a:ea typeface="€&gt;ìåþ"/>
              </a:rPr>
              <a:t>by Rommel Lumanta</a:t>
            </a:r>
            <a:endParaRPr b="0" lang="en-PH" sz="1800" spc="-1" strike="noStrike">
              <a:latin typeface="Arial"/>
            </a:endParaRPr>
          </a:p>
          <a:p>
            <a:pPr algn="just">
              <a:lnSpc>
                <a:spcPct val="200000"/>
              </a:lnSpc>
              <a:buNone/>
            </a:pPr>
            <a:r>
              <a:rPr b="0" lang="en-PH" sz="1800" spc="-1" strike="noStrike">
                <a:latin typeface="Lato"/>
                <a:ea typeface="€&gt;ìåþ"/>
              </a:rPr>
              <a:t>	</a:t>
            </a:r>
            <a:r>
              <a:rPr b="0" lang="en-PH" sz="1800" spc="-1" strike="noStrike">
                <a:latin typeface="Lato"/>
                <a:ea typeface="€&gt;ìåþ"/>
              </a:rPr>
              <a:t>	</a:t>
            </a:r>
            <a:r>
              <a:rPr b="0" lang="en-PH" sz="1800" spc="-1" strike="noStrike">
                <a:latin typeface="Lato"/>
                <a:ea typeface="€&gt;ìåþ"/>
              </a:rPr>
              <a:t>It was summertime. Eden and Luds wanted to earn money. They wanted to buy a special gift for their mother. They saved money, but it was not enough. They sold newspapers and bottles, but the money they raised was little.</a:t>
            </a:r>
            <a:endParaRPr b="0" lang="en-PH" sz="1800" spc="-1" strike="noStrike">
              <a:latin typeface="Arial"/>
            </a:endParaRPr>
          </a:p>
          <a:p>
            <a:pPr algn="just">
              <a:lnSpc>
                <a:spcPct val="200000"/>
              </a:lnSpc>
              <a:buNone/>
            </a:pPr>
            <a:r>
              <a:rPr b="0" lang="en-PH" sz="1800" spc="-1" strike="noStrike">
                <a:latin typeface="Lato"/>
                <a:ea typeface="€&gt;ìåþ"/>
              </a:rPr>
              <a:t>	</a:t>
            </a:r>
            <a:r>
              <a:rPr b="0" lang="en-PH" sz="1800" spc="-1" strike="noStrike">
                <a:latin typeface="Lato"/>
                <a:ea typeface="€&gt;ìåþ"/>
              </a:rPr>
              <a:t>	</a:t>
            </a:r>
            <a:r>
              <a:rPr b="0" lang="en-PH" sz="1800" spc="-1" strike="noStrike">
                <a:latin typeface="Lato"/>
                <a:ea typeface="€&gt;ìåþ"/>
              </a:rPr>
              <a:t>Since the weather is hot, they thought of </a:t>
            </a:r>
            <a:endParaRPr b="0" lang="en-PH" sz="1800" spc="-1" strike="noStrike">
              <a:latin typeface="Arial"/>
            </a:endParaRPr>
          </a:p>
          <a:p>
            <a:pPr algn="just">
              <a:lnSpc>
                <a:spcPct val="200000"/>
              </a:lnSpc>
              <a:buNone/>
            </a:pPr>
            <a:r>
              <a:rPr b="0" lang="en-PH" sz="1800" spc="-1" strike="noStrike">
                <a:latin typeface="Lato"/>
                <a:ea typeface="€&gt;ìåþ"/>
              </a:rPr>
              <a:t>selling something  cold that people would like very</a:t>
            </a:r>
            <a:endParaRPr b="0" lang="en-PH" sz="1800" spc="-1" strike="noStrike">
              <a:latin typeface="Arial"/>
            </a:endParaRPr>
          </a:p>
          <a:p>
            <a:pPr algn="just">
              <a:lnSpc>
                <a:spcPct val="200000"/>
              </a:lnSpc>
              <a:buNone/>
            </a:pPr>
            <a:r>
              <a:rPr b="0" lang="en-PH" sz="1800" spc="-1" strike="noStrike">
                <a:latin typeface="Lato"/>
                <a:ea typeface="€&gt;ìåþ"/>
              </a:rPr>
              <a:t> </a:t>
            </a:r>
            <a:r>
              <a:rPr b="0" lang="en-PH" sz="1800" spc="-1" strike="noStrike">
                <a:latin typeface="Lato"/>
                <a:ea typeface="€&gt;ìåþ"/>
              </a:rPr>
              <a:t>much.</a:t>
            </a:r>
            <a:endParaRPr b="0" lang="en-PH" sz="1800" spc="-1" strike="noStrike">
              <a:latin typeface="Arial"/>
            </a:endParaRPr>
          </a:p>
        </p:txBody>
      </p:sp>
      <p:pic>
        <p:nvPicPr>
          <p:cNvPr id="142" name="" descr=""/>
          <p:cNvPicPr/>
          <p:nvPr/>
        </p:nvPicPr>
        <p:blipFill>
          <a:blip r:embed="rId1"/>
          <a:stretch/>
        </p:blipFill>
        <p:spPr>
          <a:xfrm>
            <a:off x="5940000" y="2639880"/>
            <a:ext cx="4499640" cy="347976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3" name="" descr=""/>
          <p:cNvPicPr/>
          <p:nvPr/>
        </p:nvPicPr>
        <p:blipFill>
          <a:blip r:embed="rId1"/>
          <a:stretch/>
        </p:blipFill>
        <p:spPr>
          <a:xfrm>
            <a:off x="5940000" y="1620000"/>
            <a:ext cx="5759640" cy="4139640"/>
          </a:xfrm>
          <a:prstGeom prst="rect">
            <a:avLst/>
          </a:prstGeom>
          <a:ln w="0">
            <a:noFill/>
          </a:ln>
        </p:spPr>
      </p:pic>
      <p:sp>
        <p:nvSpPr>
          <p:cNvPr id="144" name=""/>
          <p:cNvSpPr/>
          <p:nvPr/>
        </p:nvSpPr>
        <p:spPr>
          <a:xfrm>
            <a:off x="684000" y="324000"/>
            <a:ext cx="10799640" cy="612504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0" lang="en-PH" sz="1800" spc="-1" strike="noStrike">
                <a:latin typeface="Lato"/>
              </a:rPr>
              <a:t>	</a:t>
            </a:r>
            <a:r>
              <a:rPr b="0" lang="en-PH" sz="1800" spc="-1" strike="noStrike">
                <a:latin typeface="Lato"/>
              </a:rPr>
              <a:t>Eden approached her mother, “Mom, may we sell ice candies in front of our house?”</a:t>
            </a:r>
            <a:endParaRPr b="0" lang="en-PH" sz="1800" spc="-1" strike="noStrike">
              <a:latin typeface="Arial"/>
            </a:endParaRPr>
          </a:p>
          <a:p>
            <a:pPr>
              <a:lnSpc>
                <a:spcPct val="200000"/>
              </a:lnSpc>
              <a:buNone/>
            </a:pPr>
            <a:r>
              <a:rPr b="0" lang="en-PH" sz="1800" spc="-1" strike="noStrike">
                <a:latin typeface="Lato"/>
              </a:rPr>
              <a:t>	</a:t>
            </a:r>
            <a:r>
              <a:rPr b="0" lang="en-PH" sz="1800" spc="-1" strike="noStrike">
                <a:latin typeface="Lato"/>
              </a:rPr>
              <a:t>Mom answered, “Sure, your Ate Beck can help you. She will list down the flavors and  other things that you will need.”</a:t>
            </a:r>
            <a:endParaRPr b="0" lang="en-PH" sz="1800" spc="-1" strike="noStrike">
              <a:latin typeface="Arial"/>
            </a:endParaRPr>
          </a:p>
          <a:p>
            <a:pPr>
              <a:lnSpc>
                <a:spcPct val="200000"/>
              </a:lnSpc>
              <a:buNone/>
            </a:pPr>
            <a:r>
              <a:rPr b="0" lang="en-PH" sz="1800" spc="-1" strike="noStrike">
                <a:latin typeface="Lato"/>
              </a:rPr>
              <a:t>	</a:t>
            </a:r>
            <a:r>
              <a:rPr b="0" lang="en-PH" sz="1800" spc="-1" strike="noStrike">
                <a:latin typeface="Lato"/>
              </a:rPr>
              <a:t>The girls shouted in glee,” Oh, thank you, Mom!”</a:t>
            </a:r>
            <a:endParaRPr b="0" lang="en-PH" sz="1800" spc="-1" strike="noStrike">
              <a:latin typeface="Arial"/>
            </a:endParaRPr>
          </a:p>
          <a:p>
            <a:pPr>
              <a:lnSpc>
                <a:spcPct val="200000"/>
              </a:lnSpc>
              <a:buNone/>
            </a:pPr>
            <a:r>
              <a:rPr b="0" lang="en-PH" sz="1800" spc="-1" strike="noStrike">
                <a:latin typeface="Lato"/>
              </a:rPr>
              <a:t>	</a:t>
            </a:r>
            <a:r>
              <a:rPr b="0" lang="en-PH" sz="1800" spc="-1" strike="noStrike">
                <a:latin typeface="Lato"/>
              </a:rPr>
              <a:t>The girls approached their sister, </a:t>
            </a:r>
            <a:endParaRPr b="0" lang="en-PH" sz="1800" spc="-1" strike="noStrike">
              <a:latin typeface="Arial"/>
            </a:endParaRPr>
          </a:p>
          <a:p>
            <a:pPr>
              <a:lnSpc>
                <a:spcPct val="200000"/>
              </a:lnSpc>
              <a:buNone/>
            </a:pPr>
            <a:r>
              <a:rPr b="0" lang="en-PH" sz="1800" spc="-1" strike="noStrike">
                <a:latin typeface="Lato"/>
              </a:rPr>
              <a:t>“</a:t>
            </a:r>
            <a:r>
              <a:rPr b="0" lang="en-PH" sz="1800" spc="-1" strike="noStrike">
                <a:latin typeface="Lato"/>
              </a:rPr>
              <a:t>Can you please help us? We will sell ice candies.”</a:t>
            </a:r>
            <a:endParaRPr b="0" lang="en-PH" sz="1800" spc="-1" strike="noStrike">
              <a:latin typeface="Arial"/>
            </a:endParaRPr>
          </a:p>
          <a:p>
            <a:pPr>
              <a:lnSpc>
                <a:spcPct val="200000"/>
              </a:lnSpc>
              <a:buNone/>
            </a:pPr>
            <a:r>
              <a:rPr b="0" lang="en-PH" sz="1800" spc="-1" strike="noStrike">
                <a:latin typeface="Lato"/>
              </a:rPr>
              <a:t>	</a:t>
            </a:r>
            <a:r>
              <a:rPr b="0" lang="en-PH" sz="1800" spc="-1" strike="noStrike">
                <a:latin typeface="Lato"/>
              </a:rPr>
              <a:t>They also asked their housemate, Natie, to </a:t>
            </a:r>
            <a:endParaRPr b="0" lang="en-PH" sz="1800" spc="-1" strike="noStrike">
              <a:latin typeface="Arial"/>
            </a:endParaRPr>
          </a:p>
          <a:p>
            <a:pPr>
              <a:lnSpc>
                <a:spcPct val="200000"/>
              </a:lnSpc>
              <a:buNone/>
            </a:pPr>
            <a:r>
              <a:rPr b="0" lang="en-PH" sz="1800" spc="-1" strike="noStrike">
                <a:latin typeface="Lato"/>
              </a:rPr>
              <a:t>help them buy what they need. They put up a </a:t>
            </a:r>
            <a:endParaRPr b="0" lang="en-PH" sz="1800" spc="-1" strike="noStrike">
              <a:latin typeface="Arial"/>
            </a:endParaRPr>
          </a:p>
          <a:p>
            <a:pPr>
              <a:lnSpc>
                <a:spcPct val="200000"/>
              </a:lnSpc>
              <a:buNone/>
            </a:pPr>
            <a:r>
              <a:rPr b="0" lang="en-PH" sz="1800" spc="-1" strike="noStrike">
                <a:latin typeface="Lato"/>
              </a:rPr>
              <a:t>large sign in front of their house:</a:t>
            </a:r>
            <a:endParaRPr b="0" lang="en-PH" sz="1800" spc="-1" strike="noStrike">
              <a:latin typeface="Arial"/>
            </a:endParaRPr>
          </a:p>
          <a:p>
            <a:pPr>
              <a:lnSpc>
                <a:spcPct val="200000"/>
              </a:lnSpc>
              <a:buNone/>
            </a:pPr>
            <a:r>
              <a:rPr b="1" lang="en-PH" sz="1800" spc="-1" strike="noStrike">
                <a:latin typeface="Lato"/>
              </a:rPr>
              <a:t>	</a:t>
            </a:r>
            <a:r>
              <a:rPr b="1" lang="en-PH" sz="1800" spc="-1" strike="noStrike">
                <a:latin typeface="Lato"/>
              </a:rPr>
              <a:t>YUMMY ICE CANDY FOR SALE! DIFFERENT FLAVORS.</a:t>
            </a:r>
            <a:endParaRPr b="0" lang="en-PH" sz="1800" spc="-1" strike="noStrike">
              <a:latin typeface="Arial"/>
            </a:endParaRPr>
          </a:p>
          <a:p>
            <a:pPr>
              <a:lnSpc>
                <a:spcPct val="200000"/>
              </a:lnSpc>
              <a:buNone/>
            </a:pPr>
            <a:r>
              <a:rPr b="0" lang="en-PH" sz="1800" spc="-1" strike="noStrike">
                <a:latin typeface="Lato"/>
              </a:rPr>
              <a:t>	</a:t>
            </a:r>
            <a:r>
              <a:rPr b="0" lang="en-PH" sz="1800" spc="-1" strike="noStrike">
                <a:latin typeface="Lato"/>
              </a:rPr>
              <a:t>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
          <p:cNvSpPr/>
          <p:nvPr/>
        </p:nvSpPr>
        <p:spPr>
          <a:xfrm>
            <a:off x="684000" y="648000"/>
            <a:ext cx="10799640" cy="5039640"/>
          </a:xfrm>
          <a:prstGeom prst="rect">
            <a:avLst/>
          </a:prstGeom>
          <a:noFill/>
          <a:ln w="0">
            <a:noFill/>
          </a:ln>
        </p:spPr>
        <p:style>
          <a:lnRef idx="0"/>
          <a:fillRef idx="0"/>
          <a:effectRef idx="0"/>
          <a:fontRef idx="minor"/>
        </p:style>
        <p:txBody>
          <a:bodyPr lIns="90000" rIns="90000" tIns="45000" bIns="45000" anchor="t">
            <a:noAutofit/>
          </a:bodyPr>
          <a:p>
            <a:pPr>
              <a:lnSpc>
                <a:spcPct val="200000"/>
              </a:lnSpc>
              <a:spcBef>
                <a:spcPts val="283"/>
              </a:spcBef>
              <a:spcAft>
                <a:spcPts val="283"/>
              </a:spcAft>
              <a:buNone/>
            </a:pPr>
            <a:r>
              <a:rPr b="0" lang="en-PH" sz="1800" spc="-1" strike="noStrike">
                <a:latin typeface="Lato"/>
              </a:rPr>
              <a:t>	</a:t>
            </a:r>
            <a:r>
              <a:rPr b="0" lang="en-PH" sz="1800" spc="-1" strike="noStrike">
                <a:latin typeface="Lato"/>
              </a:rPr>
              <a:t>	</a:t>
            </a:r>
            <a:r>
              <a:rPr b="0" lang="en-PH" sz="1800" spc="-1" strike="noStrike">
                <a:latin typeface="Lato"/>
              </a:rPr>
              <a:t>Soon, they had many customers. When they were about to</a:t>
            </a:r>
            <a:endParaRPr b="0" lang="en-PH" sz="1800" spc="-1" strike="noStrike">
              <a:latin typeface="Arial"/>
            </a:endParaRPr>
          </a:p>
          <a:p>
            <a:pPr>
              <a:lnSpc>
                <a:spcPct val="200000"/>
              </a:lnSpc>
              <a:spcBef>
                <a:spcPts val="283"/>
              </a:spcBef>
              <a:spcAft>
                <a:spcPts val="283"/>
              </a:spcAft>
              <a:buNone/>
            </a:pPr>
            <a:r>
              <a:rPr b="0" lang="en-PH" sz="1800" spc="-1" strike="noStrike">
                <a:latin typeface="Lato"/>
              </a:rPr>
              <a:t> </a:t>
            </a:r>
            <a:r>
              <a:rPr b="0" lang="en-PH" sz="1800" spc="-1" strike="noStrike">
                <a:latin typeface="Lato"/>
              </a:rPr>
              <a:t>close their little store, a boy came to buy.</a:t>
            </a:r>
            <a:endParaRPr b="0" lang="en-PH" sz="1800" spc="-1" strike="noStrike">
              <a:latin typeface="Arial"/>
            </a:endParaRPr>
          </a:p>
          <a:p>
            <a:pPr>
              <a:lnSpc>
                <a:spcPct val="200000"/>
              </a:lnSpc>
              <a:spcBef>
                <a:spcPts val="283"/>
              </a:spcBef>
              <a:spcAft>
                <a:spcPts val="283"/>
              </a:spcAft>
              <a:buNone/>
            </a:pPr>
            <a:r>
              <a:rPr b="0" lang="en-PH" sz="1800" spc="-1" strike="noStrike">
                <a:latin typeface="Lato"/>
              </a:rPr>
              <a:t>“</a:t>
            </a:r>
            <a:r>
              <a:rPr b="0" lang="en-PH" sz="1800" spc="-1" strike="noStrike">
                <a:latin typeface="Lato"/>
              </a:rPr>
              <a:t>Please do not close yet. May I buy ice candy?” The boy pleaded.</a:t>
            </a:r>
            <a:endParaRPr b="0" lang="en-PH" sz="1800" spc="-1" strike="noStrike">
              <a:latin typeface="Arial"/>
            </a:endParaRPr>
          </a:p>
          <a:p>
            <a:pPr>
              <a:lnSpc>
                <a:spcPct val="200000"/>
              </a:lnSpc>
              <a:spcBef>
                <a:spcPts val="283"/>
              </a:spcBef>
              <a:spcAft>
                <a:spcPts val="283"/>
              </a:spcAft>
              <a:buNone/>
            </a:pPr>
            <a:r>
              <a:rPr b="0" lang="en-PH" sz="1800" spc="-1" strike="noStrike">
                <a:latin typeface="Lato"/>
              </a:rPr>
              <a:t>Eden answered, “I am sorry, but we have nothing more to sell.”</a:t>
            </a:r>
            <a:endParaRPr b="0" lang="en-PH" sz="1800" spc="-1" strike="noStrike">
              <a:latin typeface="Arial"/>
            </a:endParaRPr>
          </a:p>
          <a:p>
            <a:pPr>
              <a:lnSpc>
                <a:spcPct val="200000"/>
              </a:lnSpc>
              <a:spcBef>
                <a:spcPts val="283"/>
              </a:spcBef>
              <a:spcAft>
                <a:spcPts val="283"/>
              </a:spcAft>
              <a:buNone/>
            </a:pPr>
            <a:r>
              <a:rPr b="0" lang="en-PH" sz="1800" spc="-1" strike="noStrike">
                <a:latin typeface="Lato"/>
              </a:rPr>
              <a:t>“</a:t>
            </a:r>
            <a:r>
              <a:rPr b="0" lang="en-PH" sz="1800" spc="-1" strike="noStrike">
                <a:latin typeface="Lato"/>
              </a:rPr>
              <a:t>That is all right,” the boy replied sadly.</a:t>
            </a:r>
            <a:endParaRPr b="0" lang="en-PH" sz="1800" spc="-1" strike="noStrike">
              <a:latin typeface="Arial"/>
            </a:endParaRPr>
          </a:p>
          <a:p>
            <a:pPr>
              <a:lnSpc>
                <a:spcPct val="200000"/>
              </a:lnSpc>
              <a:spcBef>
                <a:spcPts val="283"/>
              </a:spcBef>
              <a:spcAft>
                <a:spcPts val="283"/>
              </a:spcAft>
              <a:buNone/>
            </a:pPr>
            <a:r>
              <a:rPr b="0" lang="en-PH" sz="1800" spc="-1" strike="noStrike">
                <a:latin typeface="Lato"/>
              </a:rPr>
              <a:t>At the end of the week, they earned more than what they needed to </a:t>
            </a:r>
            <a:endParaRPr b="0" lang="en-PH" sz="1800" spc="-1" strike="noStrike">
              <a:latin typeface="Arial"/>
            </a:endParaRPr>
          </a:p>
          <a:p>
            <a:pPr>
              <a:lnSpc>
                <a:spcPct val="200000"/>
              </a:lnSpc>
              <a:spcBef>
                <a:spcPts val="283"/>
              </a:spcBef>
              <a:spcAft>
                <a:spcPts val="283"/>
              </a:spcAft>
              <a:buNone/>
            </a:pPr>
            <a:r>
              <a:rPr b="0" lang="en-PH" sz="1800" spc="-1" strike="noStrike">
                <a:latin typeface="Lato"/>
              </a:rPr>
              <a:t>buy a gift . Most of all, they learned to do business and they had much </a:t>
            </a:r>
            <a:endParaRPr b="0" lang="en-PH" sz="1800" spc="-1" strike="noStrike">
              <a:latin typeface="Arial"/>
            </a:endParaRPr>
          </a:p>
          <a:p>
            <a:pPr>
              <a:lnSpc>
                <a:spcPct val="200000"/>
              </a:lnSpc>
              <a:spcBef>
                <a:spcPts val="283"/>
              </a:spcBef>
              <a:spcAft>
                <a:spcPts val="283"/>
              </a:spcAft>
              <a:buNone/>
            </a:pPr>
            <a:r>
              <a:rPr b="0" lang="en-PH" sz="1800" spc="-1" strike="noStrike">
                <a:latin typeface="Lato"/>
              </a:rPr>
              <a:t>fun. They planned to sell ice candies until the end of summer.</a:t>
            </a:r>
            <a:endParaRPr b="0" lang="en-PH" sz="1800" spc="-1" strike="noStrike">
              <a:latin typeface="Arial"/>
            </a:endParaRPr>
          </a:p>
        </p:txBody>
      </p:sp>
      <p:pic>
        <p:nvPicPr>
          <p:cNvPr id="146" name="" descr=""/>
          <p:cNvPicPr/>
          <p:nvPr/>
        </p:nvPicPr>
        <p:blipFill>
          <a:blip r:embed="rId1"/>
          <a:srcRect l="4325" t="0" r="0" b="4173"/>
          <a:stretch/>
        </p:blipFill>
        <p:spPr>
          <a:xfrm>
            <a:off x="7740000" y="1260000"/>
            <a:ext cx="3977280" cy="478728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2861</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2023-08-05T08:59:07Z</dcterms:modified>
  <cp:revision>180</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