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slide7.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2"/>
          </p:nvPr>
        </p:nvSpPr>
        <p:spPr/>
        <p:txBody>
          <a:bodyPr/>
          <a:p>
            <a:fld id="{04EEBFF6-3B72-417F-9CC6-EEEB518C621E}" type="slidenum">
              <a:t>&lt;#&gt;</a:t>
            </a:fld>
          </a:p>
        </p:txBody>
      </p:sp>
      <p:sp>
        <p:nvSpPr>
          <p:cNvPr id="4" name="PlaceHolder 3"/>
          <p:cNvSpPr>
            <a:spLocks noGrp="1"/>
          </p:cNvSpPr>
          <p:nvPr>
            <p:ph type="dt" idx="3"/>
          </p:nvPr>
        </p:nvSpPr>
        <p:spPr/>
        <p:txBody>
          <a:bodyPr/>
          <a:p>
            <a:r>
              <a:rPr lang="en-PH"/>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64EA792D-70C8-4B5F-9A0E-886FCE7107ED}"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1"/>
          </p:nvPr>
        </p:nvSpPr>
        <p:spPr/>
        <p:txBody>
          <a:bodyPr/>
          <a:p>
            <a:r>
              <a:t>Footer</a:t>
            </a:r>
          </a:p>
        </p:txBody>
      </p:sp>
      <p:sp>
        <p:nvSpPr>
          <p:cNvPr id="8" name="PlaceHolder 7"/>
          <p:cNvSpPr>
            <a:spLocks noGrp="1"/>
          </p:cNvSpPr>
          <p:nvPr>
            <p:ph type="sldNum" idx="2"/>
          </p:nvPr>
        </p:nvSpPr>
        <p:spPr/>
        <p:txBody>
          <a:bodyPr/>
          <a:p>
            <a:fld id="{79911049-8CE8-4812-BF2C-DF8F1DE6C346}" type="slidenum">
              <a:t>&lt;#&gt;</a:t>
            </a:fld>
          </a:p>
        </p:txBody>
      </p:sp>
      <p:sp>
        <p:nvSpPr>
          <p:cNvPr id="9" name="PlaceHolder 8"/>
          <p:cNvSpPr>
            <a:spLocks noGrp="1"/>
          </p:cNvSpPr>
          <p:nvPr>
            <p:ph type="dt" idx="3"/>
          </p:nvPr>
        </p:nvSpPr>
        <p:spPr/>
        <p:txBody>
          <a:bodyPr/>
          <a:p>
            <a:r>
              <a:rPr lang="en-PH"/>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1"/>
          </p:nvPr>
        </p:nvSpPr>
        <p:spPr/>
        <p:txBody>
          <a:bodyPr/>
          <a:p>
            <a:r>
              <a:t>Footer</a:t>
            </a:r>
          </a:p>
        </p:txBody>
      </p:sp>
      <p:sp>
        <p:nvSpPr>
          <p:cNvPr id="10" name="PlaceHolder 9"/>
          <p:cNvSpPr>
            <a:spLocks noGrp="1"/>
          </p:cNvSpPr>
          <p:nvPr>
            <p:ph type="sldNum" idx="2"/>
          </p:nvPr>
        </p:nvSpPr>
        <p:spPr/>
        <p:txBody>
          <a:bodyPr/>
          <a:p>
            <a:fld id="{3A1AE038-5F4F-48A5-B4E8-319EA0337017}" type="slidenum">
              <a:t>&lt;#&gt;</a:t>
            </a:fld>
          </a:p>
        </p:txBody>
      </p:sp>
      <p:sp>
        <p:nvSpPr>
          <p:cNvPr id="11" name="PlaceHolder 10"/>
          <p:cNvSpPr>
            <a:spLocks noGrp="1"/>
          </p:cNvSpPr>
          <p:nvPr>
            <p:ph type="dt" idx="3"/>
          </p:nvPr>
        </p:nvSpPr>
        <p:spPr/>
        <p:txBody>
          <a:bodyPr/>
          <a:p>
            <a:r>
              <a:rPr lang="en-PH"/>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p>
            <a:r>
              <a:t>Footer</a:t>
            </a:r>
          </a:p>
        </p:txBody>
      </p:sp>
      <p:sp>
        <p:nvSpPr>
          <p:cNvPr id="3" name="PlaceHolder 2"/>
          <p:cNvSpPr>
            <a:spLocks noGrp="1"/>
          </p:cNvSpPr>
          <p:nvPr>
            <p:ph type="sldNum" idx="5"/>
          </p:nvPr>
        </p:nvSpPr>
        <p:spPr/>
        <p:txBody>
          <a:bodyPr/>
          <a:p>
            <a:fld id="{51E0C4B9-5A5A-4133-A6CF-D79AC68562A0}" type="slidenum">
              <a:t>&lt;#&gt;</a:t>
            </a:fld>
          </a:p>
        </p:txBody>
      </p:sp>
      <p:sp>
        <p:nvSpPr>
          <p:cNvPr id="4" name="PlaceHolder 3"/>
          <p:cNvSpPr>
            <a:spLocks noGrp="1"/>
          </p:cNvSpPr>
          <p:nvPr>
            <p:ph type="dt" idx="6"/>
          </p:nvPr>
        </p:nvSpPr>
        <p:spPr/>
        <p:txBody>
          <a:bodyPr/>
          <a:p>
            <a:r>
              <a:rPr lang="en-PH"/>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3279180E-392E-486F-933D-036E4044EB02}"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7B0EEF41-A41D-4D65-8A01-DE243565254E}"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0B283E08-0135-4137-A997-CB3F67B42F30}"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853BE224-BE75-4A19-9C0A-1DB1818B5079}"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8A212870-0ACE-4354-B664-2890D63EE933}"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0F8F0D30-8763-46AC-B5D7-450332C78B6C}"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250DAE64-FDD5-4D1D-950D-41753A3119E0}"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8A719D64-7A20-4A74-8A3E-6CE5EA22D7A2}"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2C1AD4FA-7987-4C29-8910-2178B2A612C8}"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A7BA8099-42E6-4882-97F4-490CBA8FC94C}"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4"/>
          </p:nvPr>
        </p:nvSpPr>
        <p:spPr/>
        <p:txBody>
          <a:bodyPr/>
          <a:p>
            <a:r>
              <a:t>Footer</a:t>
            </a:r>
          </a:p>
        </p:txBody>
      </p:sp>
      <p:sp>
        <p:nvSpPr>
          <p:cNvPr id="8" name="PlaceHolder 7"/>
          <p:cNvSpPr>
            <a:spLocks noGrp="1"/>
          </p:cNvSpPr>
          <p:nvPr>
            <p:ph type="sldNum" idx="5"/>
          </p:nvPr>
        </p:nvSpPr>
        <p:spPr/>
        <p:txBody>
          <a:bodyPr/>
          <a:p>
            <a:fld id="{490B63B8-FE7E-4C6D-92F9-C8408ED84E62}" type="slidenum">
              <a:t>&lt;#&gt;</a:t>
            </a:fld>
          </a:p>
        </p:txBody>
      </p:sp>
      <p:sp>
        <p:nvSpPr>
          <p:cNvPr id="9" name="PlaceHolder 8"/>
          <p:cNvSpPr>
            <a:spLocks noGrp="1"/>
          </p:cNvSpPr>
          <p:nvPr>
            <p:ph type="dt" idx="6"/>
          </p:nvPr>
        </p:nvSpPr>
        <p:spPr/>
        <p:txBody>
          <a:bodyPr/>
          <a:p>
            <a:r>
              <a:rPr lang="en-PH"/>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4"/>
          </p:nvPr>
        </p:nvSpPr>
        <p:spPr/>
        <p:txBody>
          <a:bodyPr/>
          <a:p>
            <a:r>
              <a:t>Footer</a:t>
            </a:r>
          </a:p>
        </p:txBody>
      </p:sp>
      <p:sp>
        <p:nvSpPr>
          <p:cNvPr id="10" name="PlaceHolder 9"/>
          <p:cNvSpPr>
            <a:spLocks noGrp="1"/>
          </p:cNvSpPr>
          <p:nvPr>
            <p:ph type="sldNum" idx="5"/>
          </p:nvPr>
        </p:nvSpPr>
        <p:spPr/>
        <p:txBody>
          <a:bodyPr/>
          <a:p>
            <a:fld id="{0A78AA2F-454F-42E2-AE05-0D6BCDC1A24E}" type="slidenum">
              <a:t>&lt;#&gt;</a:t>
            </a:fld>
          </a:p>
        </p:txBody>
      </p:sp>
      <p:sp>
        <p:nvSpPr>
          <p:cNvPr id="11" name="PlaceHolder 10"/>
          <p:cNvSpPr>
            <a:spLocks noGrp="1"/>
          </p:cNvSpPr>
          <p:nvPr>
            <p:ph type="dt" idx="6"/>
          </p:nvPr>
        </p:nvSpPr>
        <p:spPr/>
        <p:txBody>
          <a:bodyPr/>
          <a:p>
            <a:r>
              <a:rPr lang="en-PH"/>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7"/>
          </p:nvPr>
        </p:nvSpPr>
        <p:spPr/>
        <p:txBody>
          <a:bodyPr/>
          <a:p>
            <a:r>
              <a:t>Footer</a:t>
            </a:r>
          </a:p>
        </p:txBody>
      </p:sp>
      <p:sp>
        <p:nvSpPr>
          <p:cNvPr id="3" name="PlaceHolder 2"/>
          <p:cNvSpPr>
            <a:spLocks noGrp="1"/>
          </p:cNvSpPr>
          <p:nvPr>
            <p:ph type="sldNum" idx="8"/>
          </p:nvPr>
        </p:nvSpPr>
        <p:spPr/>
        <p:txBody>
          <a:bodyPr/>
          <a:p>
            <a:fld id="{629083CD-195A-433D-AC68-B72C58924381}" type="slidenum">
              <a:t>&lt;#&gt;</a:t>
            </a:fld>
          </a:p>
        </p:txBody>
      </p:sp>
      <p:sp>
        <p:nvSpPr>
          <p:cNvPr id="4" name="PlaceHolder 3"/>
          <p:cNvSpPr>
            <a:spLocks noGrp="1"/>
          </p:cNvSpPr>
          <p:nvPr>
            <p:ph type="dt" idx="9"/>
          </p:nvPr>
        </p:nvSpPr>
        <p:spPr/>
        <p:txBody>
          <a:bodyPr/>
          <a:p>
            <a:r>
              <a:rPr lang="en-PH"/>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98"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2E707808-EECA-4C10-9A53-FA14A6ADDE04}"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0"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E7AD76C4-C7BA-4C6B-AC66-F1B05E23A909}"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86E1F06E-4FFD-4A02-8C6F-7792B3FDBE37}"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0A4F6718-E3C5-40A1-B8DB-9A52237766B5}"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ADD80C7B-C680-4359-802A-2001EAA55BBD}"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5"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6153C1BC-E438-489A-B544-7BDEB965C97A}"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AA9E05BC-C0E1-4BE6-AB46-81C63183EC41}"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3"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4B693D32-C784-447F-A6EE-0C8B8234CD0E}"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7"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B6F95262-FA1C-4D64-9127-ACC79C7E683E}"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9"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0"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2BE6280E-1EC1-4D56-BF42-19AD403C0D44}"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5"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7"/>
          </p:nvPr>
        </p:nvSpPr>
        <p:spPr/>
        <p:txBody>
          <a:bodyPr/>
          <a:p>
            <a:r>
              <a:t>Footer</a:t>
            </a:r>
          </a:p>
        </p:txBody>
      </p:sp>
      <p:sp>
        <p:nvSpPr>
          <p:cNvPr id="8" name="PlaceHolder 7"/>
          <p:cNvSpPr>
            <a:spLocks noGrp="1"/>
          </p:cNvSpPr>
          <p:nvPr>
            <p:ph type="sldNum" idx="8"/>
          </p:nvPr>
        </p:nvSpPr>
        <p:spPr/>
        <p:txBody>
          <a:bodyPr/>
          <a:p>
            <a:fld id="{5F1F2E0E-BE1C-4AEB-9508-ADA997A1F717}" type="slidenum">
              <a:t>&lt;#&gt;</a:t>
            </a:fld>
          </a:p>
        </p:txBody>
      </p:sp>
      <p:sp>
        <p:nvSpPr>
          <p:cNvPr id="9" name="PlaceHolder 8"/>
          <p:cNvSpPr>
            <a:spLocks noGrp="1"/>
          </p:cNvSpPr>
          <p:nvPr>
            <p:ph type="dt" idx="9"/>
          </p:nvPr>
        </p:nvSpPr>
        <p:spPr/>
        <p:txBody>
          <a:bodyPr/>
          <a:p>
            <a:r>
              <a:rPr lang="en-PH"/>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7"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8"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9"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0"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1"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2"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7"/>
          </p:nvPr>
        </p:nvSpPr>
        <p:spPr/>
        <p:txBody>
          <a:bodyPr/>
          <a:p>
            <a:r>
              <a:t>Footer</a:t>
            </a:r>
          </a:p>
        </p:txBody>
      </p:sp>
      <p:sp>
        <p:nvSpPr>
          <p:cNvPr id="10" name="PlaceHolder 9"/>
          <p:cNvSpPr>
            <a:spLocks noGrp="1"/>
          </p:cNvSpPr>
          <p:nvPr>
            <p:ph type="sldNum" idx="8"/>
          </p:nvPr>
        </p:nvSpPr>
        <p:spPr/>
        <p:txBody>
          <a:bodyPr/>
          <a:p>
            <a:fld id="{6318C64C-AF7B-42F8-9FE6-58C04B42A97A}" type="slidenum">
              <a:t>&lt;#&gt;</a:t>
            </a:fld>
          </a:p>
        </p:txBody>
      </p:sp>
      <p:sp>
        <p:nvSpPr>
          <p:cNvPr id="11" name="PlaceHolder 10"/>
          <p:cNvSpPr>
            <a:spLocks noGrp="1"/>
          </p:cNvSpPr>
          <p:nvPr>
            <p:ph type="dt" idx="9"/>
          </p:nvPr>
        </p:nvSpPr>
        <p:spPr/>
        <p:txBody>
          <a:bodyPr/>
          <a:p>
            <a:r>
              <a:rPr lang="en-PH"/>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EEBE4B1E-28B7-4BAE-B86D-387367DCB4D1}"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B453D978-B91D-45AF-A9B0-4BA9EC5D49BE}"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F173A094-0D9B-4354-9888-2D0EA9E4D556}"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378ACC24-EC0A-4BD9-9548-4A0CC809C561}"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5E6E9A7E-90A7-4CBF-81FD-C09AE69F3F5D}"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96D3F535-FB35-4317-92A3-69C2FFB7FAAF}" type="slidenum">
              <a:t>&lt;#&gt;</a:t>
            </a:fld>
          </a:p>
        </p:txBody>
      </p:sp>
      <p:sp>
        <p:nvSpPr>
          <p:cNvPr id="8" name="PlaceHolder 7"/>
          <p:cNvSpPr>
            <a:spLocks noGrp="1"/>
          </p:cNvSpPr>
          <p:nvPr>
            <p:ph type="dt" idx="3"/>
          </p:nvPr>
        </p:nvSpPr>
        <p:spPr/>
        <p:txBody>
          <a:bodyPr/>
          <a:p>
            <a:r>
              <a:rPr lang="en-PH"/>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4.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6280" cy="6842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pic>
        <p:nvPicPr>
          <p:cNvPr id="1" name="Picture 4" descr=""/>
          <p:cNvPicPr/>
          <p:nvPr/>
        </p:nvPicPr>
        <p:blipFill>
          <a:blip r:embed="rId3"/>
          <a:stretch/>
        </p:blipFill>
        <p:spPr>
          <a:xfrm>
            <a:off x="333000" y="1801080"/>
            <a:ext cx="2783160" cy="2783160"/>
          </a:xfrm>
          <a:prstGeom prst="rect">
            <a:avLst/>
          </a:prstGeom>
          <a:ln w="0">
            <a:noFill/>
          </a:ln>
        </p:spPr>
      </p:pic>
      <p:sp>
        <p:nvSpPr>
          <p:cNvPr id="2" name="Rectangle 5"/>
          <p:cNvSpPr/>
          <p:nvPr/>
        </p:nvSpPr>
        <p:spPr>
          <a:xfrm>
            <a:off x="3487320" y="1475280"/>
            <a:ext cx="8688600" cy="384660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sp>
        <p:nvSpPr>
          <p:cNvPr id="3" name="Rectangle 8"/>
          <p:cNvSpPr/>
          <p:nvPr/>
        </p:nvSpPr>
        <p:spPr>
          <a:xfrm>
            <a:off x="3487320" y="5337720"/>
            <a:ext cx="8688600" cy="36828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sp>
        <p:nvSpPr>
          <p:cNvPr id="4" name="PlaceHolder 1"/>
          <p:cNvSpPr>
            <a:spLocks noGrp="1"/>
          </p:cNvSpPr>
          <p:nvPr>
            <p:ph type="ftr" idx="1"/>
          </p:nvPr>
        </p:nvSpPr>
        <p:spPr>
          <a:xfrm>
            <a:off x="4038480" y="6356520"/>
            <a:ext cx="4098960" cy="34920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5" name="PlaceHolder 2"/>
          <p:cNvSpPr>
            <a:spLocks noGrp="1"/>
          </p:cNvSpPr>
          <p:nvPr>
            <p:ph type="sldNum" idx="2"/>
          </p:nvPr>
        </p:nvSpPr>
        <p:spPr>
          <a:xfrm>
            <a:off x="8610480" y="6356520"/>
            <a:ext cx="2727360" cy="34920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ea typeface="DejaVu Sans"/>
              </a:defRPr>
            </a:lvl1pPr>
          </a:lstStyle>
          <a:p>
            <a:pPr indent="0">
              <a:lnSpc>
                <a:spcPct val="100000"/>
              </a:lnSpc>
              <a:buNone/>
              <a:tabLst>
                <a:tab algn="l" pos="0"/>
              </a:tabLst>
            </a:pPr>
            <a:fld id="{59F66DFC-B08E-4AFF-85A3-3F8C7F9AF007}" type="slidenum">
              <a:rPr b="0" lang="en-US" sz="1800" spc="-1" strike="noStrike">
                <a:solidFill>
                  <a:srgbClr val="000000"/>
                </a:solidFill>
                <a:latin typeface="Calibri"/>
                <a:ea typeface="DejaVu Sans"/>
              </a:rPr>
              <a:t>&lt;number&gt;</a:t>
            </a:fld>
            <a:endParaRPr b="0" lang="en-PH" sz="1800" spc="-1" strike="noStrike">
              <a:solidFill>
                <a:srgbClr val="000000"/>
              </a:solidFill>
              <a:latin typeface="Times New Roman"/>
            </a:endParaRPr>
          </a:p>
        </p:txBody>
      </p:sp>
      <p:sp>
        <p:nvSpPr>
          <p:cNvPr id="6" name="PlaceHolder 3"/>
          <p:cNvSpPr>
            <a:spLocks noGrp="1"/>
          </p:cNvSpPr>
          <p:nvPr>
            <p:ph type="dt" idx="3"/>
          </p:nvPr>
        </p:nvSpPr>
        <p:spPr>
          <a:xfrm>
            <a:off x="838080" y="6356520"/>
            <a:ext cx="2727360" cy="34920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7"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8"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5" name="Picture 18" descr=""/>
          <p:cNvPicPr/>
          <p:nvPr/>
        </p:nvPicPr>
        <p:blipFill>
          <a:blip r:embed="rId2"/>
          <a:stretch/>
        </p:blipFill>
        <p:spPr>
          <a:xfrm>
            <a:off x="0" y="6242760"/>
            <a:ext cx="12176280" cy="619200"/>
          </a:xfrm>
          <a:prstGeom prst="rect">
            <a:avLst/>
          </a:prstGeom>
          <a:ln w="0">
            <a:noFill/>
          </a:ln>
        </p:spPr>
      </p:pic>
      <p:sp>
        <p:nvSpPr>
          <p:cNvPr id="46" name="Rectangle 7"/>
          <p:cNvSpPr/>
          <p:nvPr/>
        </p:nvSpPr>
        <p:spPr>
          <a:xfrm>
            <a:off x="10868760" y="0"/>
            <a:ext cx="954720" cy="95472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pic>
        <p:nvPicPr>
          <p:cNvPr id="47" name="Picture 10" descr=""/>
          <p:cNvPicPr/>
          <p:nvPr/>
        </p:nvPicPr>
        <p:blipFill>
          <a:blip r:embed="rId3"/>
          <a:stretch/>
        </p:blipFill>
        <p:spPr>
          <a:xfrm>
            <a:off x="10857240" y="-64440"/>
            <a:ext cx="1018800" cy="1018800"/>
          </a:xfrm>
          <a:prstGeom prst="rect">
            <a:avLst/>
          </a:prstGeom>
          <a:ln w="0">
            <a:noFill/>
          </a:ln>
        </p:spPr>
      </p:pic>
      <p:sp>
        <p:nvSpPr>
          <p:cNvPr id="48" name="TextBox 9"/>
          <p:cNvSpPr/>
          <p:nvPr/>
        </p:nvSpPr>
        <p:spPr>
          <a:xfrm>
            <a:off x="185400" y="6362280"/>
            <a:ext cx="46760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Rex Curriculum Resource </a:t>
            </a:r>
            <a:endParaRPr b="0" lang="en-PH" sz="1800" spc="-1" strike="noStrike">
              <a:solidFill>
                <a:srgbClr val="000000"/>
              </a:solidFill>
              <a:latin typeface="Arial"/>
            </a:endParaRPr>
          </a:p>
        </p:txBody>
      </p:sp>
      <p:sp>
        <p:nvSpPr>
          <p:cNvPr id="49" name="TextBox 11"/>
          <p:cNvSpPr/>
          <p:nvPr/>
        </p:nvSpPr>
        <p:spPr>
          <a:xfrm>
            <a:off x="9452520" y="6352200"/>
            <a:ext cx="26074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WWW.REX.COM.PH</a:t>
            </a:r>
            <a:endParaRPr b="0" lang="en-PH" sz="1800" spc="-1" strike="noStrike">
              <a:solidFill>
                <a:srgbClr val="000000"/>
              </a:solidFill>
              <a:latin typeface="Arial"/>
            </a:endParaRPr>
          </a:p>
        </p:txBody>
      </p:sp>
      <p:sp>
        <p:nvSpPr>
          <p:cNvPr id="50" name="PlaceHolder 1"/>
          <p:cNvSpPr>
            <a:spLocks noGrp="1"/>
          </p:cNvSpPr>
          <p:nvPr>
            <p:ph type="ftr" idx="4"/>
          </p:nvPr>
        </p:nvSpPr>
        <p:spPr>
          <a:xfrm>
            <a:off x="4038480" y="6356520"/>
            <a:ext cx="4098960" cy="349200"/>
          </a:xfrm>
          <a:prstGeom prst="rect">
            <a:avLst/>
          </a:prstGeom>
          <a:noFill/>
          <a:ln w="0">
            <a:noFill/>
          </a:ln>
        </p:spPr>
        <p:txBody>
          <a:bodyPr lIns="90000" rIns="90000" tIns="45000" bIns="45000" anchor="ctr">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51" name="PlaceHolder 2"/>
          <p:cNvSpPr>
            <a:spLocks noGrp="1"/>
          </p:cNvSpPr>
          <p:nvPr>
            <p:ph type="sldNum" idx="5"/>
          </p:nvPr>
        </p:nvSpPr>
        <p:spPr>
          <a:xfrm>
            <a:off x="8610480" y="6356520"/>
            <a:ext cx="2727360" cy="349200"/>
          </a:xfrm>
          <a:prstGeom prst="rect">
            <a:avLst/>
          </a:prstGeom>
          <a:noFill/>
          <a:ln w="0">
            <a:noFill/>
          </a:ln>
        </p:spPr>
        <p:txBody>
          <a:bodyPr lIns="90000" rIns="90000" tIns="45000" bIns="45000" anchor="ctr">
            <a:noAutofit/>
          </a:bodyPr>
          <a:lstStyle>
            <a:lvl1pPr indent="0" algn="r">
              <a:lnSpc>
                <a:spcPct val="100000"/>
              </a:lnSpc>
              <a:buNone/>
              <a:tabLst>
                <a:tab algn="l" pos="0"/>
              </a:tabLst>
              <a:defRPr b="0" lang="en-US" sz="1200" spc="-1" strike="noStrike">
                <a:solidFill>
                  <a:srgbClr val="8b8b8b"/>
                </a:solidFill>
                <a:latin typeface="Calibri"/>
                <a:ea typeface="DejaVu Sans"/>
              </a:defRPr>
            </a:lvl1pPr>
          </a:lstStyle>
          <a:p>
            <a:pPr indent="0" algn="r">
              <a:lnSpc>
                <a:spcPct val="100000"/>
              </a:lnSpc>
              <a:buNone/>
              <a:tabLst>
                <a:tab algn="l" pos="0"/>
              </a:tabLst>
            </a:pPr>
            <a:fld id="{6AC44DA5-F017-4F66-B48E-A15F4336911E}" type="slidenum">
              <a:rPr b="0" lang="en-US" sz="1200" spc="-1" strike="noStrike">
                <a:solidFill>
                  <a:srgbClr val="8b8b8b"/>
                </a:solidFill>
                <a:latin typeface="Calibri"/>
                <a:ea typeface="DejaVu Sans"/>
              </a:rPr>
              <a:t>&lt;number&gt;</a:t>
            </a:fld>
            <a:endParaRPr b="0" lang="en-PH" sz="1200" spc="-1" strike="noStrike">
              <a:solidFill>
                <a:srgbClr val="000000"/>
              </a:solidFill>
              <a:latin typeface="Times New Roman"/>
            </a:endParaRPr>
          </a:p>
        </p:txBody>
      </p:sp>
      <p:sp>
        <p:nvSpPr>
          <p:cNvPr id="52" name="PlaceHolder 3"/>
          <p:cNvSpPr>
            <a:spLocks noGrp="1"/>
          </p:cNvSpPr>
          <p:nvPr>
            <p:ph type="dt" idx="6"/>
          </p:nvPr>
        </p:nvSpPr>
        <p:spPr>
          <a:xfrm>
            <a:off x="838080" y="6356520"/>
            <a:ext cx="2727360" cy="349200"/>
          </a:xfrm>
          <a:prstGeom prst="rect">
            <a:avLst/>
          </a:prstGeom>
          <a:noFill/>
          <a:ln w="0">
            <a:noFill/>
          </a:ln>
        </p:spPr>
        <p:txBody>
          <a:bodyPr lIns="90000" rIns="90000" tIns="45000" bIns="45000" anchor="ctr">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53"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54"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91" name="New REX Education Mission Logo V.png" descr="New REX Education Mission Logo V.png"/>
          <p:cNvPicPr/>
          <p:nvPr/>
        </p:nvPicPr>
        <p:blipFill>
          <a:blip r:embed="rId2"/>
          <a:stretch/>
        </p:blipFill>
        <p:spPr>
          <a:xfrm>
            <a:off x="2755800" y="1508760"/>
            <a:ext cx="6600600" cy="3368880"/>
          </a:xfrm>
          <a:prstGeom prst="rect">
            <a:avLst/>
          </a:prstGeom>
          <a:ln w="12700">
            <a:noFill/>
          </a:ln>
        </p:spPr>
      </p:pic>
      <p:sp>
        <p:nvSpPr>
          <p:cNvPr id="92" name="PlaceHolder 1"/>
          <p:cNvSpPr>
            <a:spLocks noGrp="1"/>
          </p:cNvSpPr>
          <p:nvPr>
            <p:ph type="ftr" idx="7"/>
          </p:nvPr>
        </p:nvSpPr>
        <p:spPr>
          <a:xfrm>
            <a:off x="4038480" y="6356520"/>
            <a:ext cx="4098960" cy="34920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93" name="PlaceHolder 2"/>
          <p:cNvSpPr>
            <a:spLocks noGrp="1"/>
          </p:cNvSpPr>
          <p:nvPr>
            <p:ph type="sldNum" idx="8"/>
          </p:nvPr>
        </p:nvSpPr>
        <p:spPr>
          <a:xfrm>
            <a:off x="8610480" y="6356520"/>
            <a:ext cx="2727360" cy="34920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ea typeface="DejaVu Sans"/>
              </a:defRPr>
            </a:lvl1pPr>
          </a:lstStyle>
          <a:p>
            <a:pPr indent="0">
              <a:lnSpc>
                <a:spcPct val="100000"/>
              </a:lnSpc>
              <a:buNone/>
              <a:tabLst>
                <a:tab algn="l" pos="0"/>
              </a:tabLst>
            </a:pPr>
            <a:fld id="{65D73D8F-E7F2-4F11-8951-0925AD5385BD}" type="slidenum">
              <a:rPr b="0" lang="en-US" sz="1800" spc="-1" strike="noStrike">
                <a:solidFill>
                  <a:srgbClr val="000000"/>
                </a:solidFill>
                <a:latin typeface="Calibri"/>
                <a:ea typeface="DejaVu Sans"/>
              </a:rPr>
              <a:t>&lt;number&gt;</a:t>
            </a:fld>
            <a:endParaRPr b="0" lang="en-PH" sz="1800" spc="-1" strike="noStrike">
              <a:solidFill>
                <a:srgbClr val="000000"/>
              </a:solidFill>
              <a:latin typeface="Times New Roman"/>
            </a:endParaRPr>
          </a:p>
        </p:txBody>
      </p:sp>
      <p:sp>
        <p:nvSpPr>
          <p:cNvPr id="94" name="PlaceHolder 3"/>
          <p:cNvSpPr>
            <a:spLocks noGrp="1"/>
          </p:cNvSpPr>
          <p:nvPr>
            <p:ph type="dt" idx="9"/>
          </p:nvPr>
        </p:nvSpPr>
        <p:spPr>
          <a:xfrm>
            <a:off x="838080" y="6356520"/>
            <a:ext cx="2727360" cy="34920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95"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96"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Rectangle 132"/>
          <p:cNvSpPr/>
          <p:nvPr/>
        </p:nvSpPr>
        <p:spPr>
          <a:xfrm>
            <a:off x="4540680" y="2844000"/>
            <a:ext cx="6824520" cy="21225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en-PH" sz="3600" spc="-1" strike="noStrike">
                <a:solidFill>
                  <a:srgbClr val="ffffff"/>
                </a:solidFill>
                <a:latin typeface="Montserrat Medium"/>
                <a:ea typeface="DejaVu Sans"/>
              </a:rPr>
              <a:t>Saklaw ng Teritoryo ng Pilipinas ayon sa Batas</a:t>
            </a:r>
            <a:endParaRPr b="0" lang="en-PH"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Rectangle 17"/>
          <p:cNvSpPr/>
          <p:nvPr/>
        </p:nvSpPr>
        <p:spPr>
          <a:xfrm>
            <a:off x="-113040" y="532080"/>
            <a:ext cx="5691600" cy="72648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35" name="Rectangle 18"/>
          <p:cNvSpPr/>
          <p:nvPr/>
        </p:nvSpPr>
        <p:spPr>
          <a:xfrm>
            <a:off x="426960" y="532080"/>
            <a:ext cx="10244520" cy="10987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pPr>
            <a:r>
              <a:rPr b="1" lang="en-PH" sz="3600" spc="-1" strike="noStrike">
                <a:solidFill>
                  <a:srgbClr val="ffffff"/>
                </a:solidFill>
                <a:latin typeface="Montserrat Medium"/>
                <a:ea typeface="DejaVu Sans"/>
              </a:rPr>
              <a:t>Saligang Batas 1987</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36" name=""/>
          <p:cNvSpPr/>
          <p:nvPr/>
        </p:nvSpPr>
        <p:spPr>
          <a:xfrm>
            <a:off x="540000" y="1379880"/>
            <a:ext cx="10617120" cy="250452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00000"/>
              </a:lnSpc>
              <a:buClr>
                <a:srgbClr val="000000"/>
              </a:buClr>
              <a:buSzPct val="45000"/>
              <a:buFont typeface="Wingdings" charset="2"/>
              <a:buChar char=""/>
            </a:pPr>
            <a:r>
              <a:rPr b="0" lang="en-PH" sz="1800" spc="-1" strike="noStrike">
                <a:solidFill>
                  <a:srgbClr val="000000"/>
                </a:solidFill>
                <a:latin typeface="Lato"/>
                <a:ea typeface="DejaVu Sans"/>
              </a:rPr>
              <a:t>Ang </a:t>
            </a:r>
            <a:r>
              <a:rPr b="1" lang="en-PH" sz="1800" spc="-1" strike="noStrike">
                <a:solidFill>
                  <a:srgbClr val="000000"/>
                </a:solidFill>
                <a:latin typeface="Lato"/>
                <a:ea typeface="DejaVu Sans"/>
              </a:rPr>
              <a:t>Saligang Batas</a:t>
            </a:r>
            <a:r>
              <a:rPr b="0" lang="en-PH" sz="1800" spc="-1" strike="noStrike">
                <a:solidFill>
                  <a:srgbClr val="000000"/>
                </a:solidFill>
                <a:latin typeface="Lato"/>
                <a:ea typeface="DejaVu Sans"/>
              </a:rPr>
              <a:t> ang pinagsama-samang mga prinsipyo o </a:t>
            </a:r>
            <a:r>
              <a:rPr b="0" lang="en-PH" sz="1800" spc="-1" strike="noStrike">
                <a:solidFill>
                  <a:srgbClr val="000000"/>
                </a:solidFill>
                <a:latin typeface="Lato"/>
                <a:ea typeface="Arial;Arial"/>
              </a:rPr>
              <a:t>paniniwala ng bansa. Ito ang nagiging gabay kung paano pinamamahalaan ang isang bansa o estado.</a:t>
            </a: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p>
            <a:pPr marL="216000" indent="-216000">
              <a:lnSpc>
                <a:spcPct val="100000"/>
              </a:lnSpc>
              <a:buClr>
                <a:srgbClr val="000000"/>
              </a:buClr>
              <a:buSzPct val="45000"/>
              <a:buFont typeface="Wingdings" charset="2"/>
              <a:buChar char=""/>
            </a:pPr>
            <a:r>
              <a:rPr b="0" lang="en-PH" sz="1800" spc="-1" strike="noStrike">
                <a:solidFill>
                  <a:srgbClr val="000000"/>
                </a:solidFill>
                <a:latin typeface="Lato"/>
                <a:ea typeface="DejaVu Sans"/>
              </a:rPr>
              <a:t>Ang unang artikulo na nagtatakda ng pambansang teritoryo ng Pilipinas.</a:t>
            </a:r>
            <a:endParaRPr b="0" lang="en-PH" sz="1800" spc="-1" strike="noStrike">
              <a:solidFill>
                <a:srgbClr val="000000"/>
              </a:solidFill>
              <a:latin typeface="Arial"/>
            </a:endParaRPr>
          </a:p>
        </p:txBody>
      </p:sp>
      <p:sp>
        <p:nvSpPr>
          <p:cNvPr id="137" name=""/>
          <p:cNvSpPr/>
          <p:nvPr/>
        </p:nvSpPr>
        <p:spPr>
          <a:xfrm>
            <a:off x="864000" y="2700000"/>
            <a:ext cx="10437840" cy="3058200"/>
          </a:xfrm>
          <a:prstGeom prst="rect">
            <a:avLst/>
          </a:prstGeom>
          <a:solidFill>
            <a:srgbClr val="ffffff"/>
          </a:solidFill>
          <a:ln w="0">
            <a:solidFill>
              <a:srgbClr val="000000"/>
            </a:solidFill>
          </a:ln>
        </p:spPr>
        <p:style>
          <a:lnRef idx="0"/>
          <a:fillRef idx="0"/>
          <a:effectRef idx="0"/>
          <a:fontRef idx="minor"/>
        </p:style>
        <p:txBody>
          <a:bodyPr lIns="90000" rIns="90000" tIns="45000" bIns="45000" anchor="ctr">
            <a:noAutofit/>
          </a:bodyPr>
          <a:p>
            <a:pPr algn="ctr">
              <a:lnSpc>
                <a:spcPct val="100000"/>
              </a:lnSpc>
            </a:pPr>
            <a:r>
              <a:rPr b="1" lang="en-PH" sz="1800" spc="-1" strike="noStrike">
                <a:solidFill>
                  <a:srgbClr val="000000"/>
                </a:solidFill>
                <a:latin typeface="Lato"/>
                <a:ea typeface="DejaVu Sans"/>
              </a:rPr>
              <a:t>ARTIKULO I</a:t>
            </a:r>
            <a:endParaRPr b="0" lang="en-PH" sz="1800" spc="-1" strike="noStrike">
              <a:solidFill>
                <a:srgbClr val="000000"/>
              </a:solidFill>
              <a:latin typeface="Arial"/>
            </a:endParaRPr>
          </a:p>
          <a:p>
            <a:pPr algn="ctr">
              <a:lnSpc>
                <a:spcPct val="100000"/>
              </a:lnSpc>
            </a:pPr>
            <a:r>
              <a:rPr b="1" lang="en-PH" sz="1800" spc="-1" strike="noStrike">
                <a:solidFill>
                  <a:srgbClr val="000000"/>
                </a:solidFill>
                <a:latin typeface="Lato"/>
                <a:ea typeface="DejaVu Sans"/>
              </a:rPr>
              <a:t>Ang Pambansang Teritoryo</a:t>
            </a:r>
            <a:endParaRPr b="0" lang="en-PH" sz="1800" spc="-1" strike="noStrike">
              <a:solidFill>
                <a:srgbClr val="000000"/>
              </a:solidFill>
              <a:latin typeface="Arial"/>
            </a:endParaRPr>
          </a:p>
          <a:p>
            <a:pPr algn="ctr">
              <a:lnSpc>
                <a:spcPct val="100000"/>
              </a:lnSpc>
            </a:pPr>
            <a:endParaRPr b="0" lang="en-PH" sz="1800" spc="-1" strike="noStrike">
              <a:solidFill>
                <a:srgbClr val="000000"/>
              </a:solidFill>
              <a:latin typeface="Arial"/>
            </a:endParaRPr>
          </a:p>
          <a:p>
            <a:pPr algn="just">
              <a:lnSpc>
                <a:spcPct val="100000"/>
              </a:lnSpc>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Ang pambansang teritoryo ay binubuo ng kapuluang Pilipinas, kasama ang lahat ng mga pulo at mga karagatan na nakapaloob dito, at lahat ng iba pang mga teritoryo na nasa ganap na kapangyarihan o hurisdiksyon ng Pilipinas, na binubuo ng mga kalupaan, katubigan, at himpapawirin nito, kasama ang dagat teritoryal, ang lalim ng dagat, ang kailaliman ng lupa, ang mga kalapagang insular, at ang iba pang mga pook submarina nito. Ang mga karagatang nakapaligid, nakapagitan at nag-uugnay sa mga pulo ng kapuluan, maging ano man ang lawak at mga dimensyon ay nag-aanyong bahagi ng panloob na karagatan ng Pilipinas.</a:t>
            </a:r>
            <a:endParaRPr b="0" lang="en-PH" sz="1800" spc="-1" strike="noStrike">
              <a:solidFill>
                <a:srgbClr val="000000"/>
              </a:solidFill>
              <a:latin typeface="Arial"/>
            </a:endParaRPr>
          </a:p>
          <a:p>
            <a:pPr algn="just">
              <a:lnSpc>
                <a:spcPct val="100000"/>
              </a:lnSpc>
            </a:pP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Rectangle 5"/>
          <p:cNvSpPr/>
          <p:nvPr/>
        </p:nvSpPr>
        <p:spPr>
          <a:xfrm>
            <a:off x="-113040" y="532080"/>
            <a:ext cx="5691600" cy="72648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39" name="Rectangle 8"/>
          <p:cNvSpPr/>
          <p:nvPr/>
        </p:nvSpPr>
        <p:spPr>
          <a:xfrm>
            <a:off x="426960" y="532080"/>
            <a:ext cx="10244520" cy="10987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pPr>
            <a:r>
              <a:rPr b="1" lang="en-PH" sz="3600" spc="-1" strike="noStrike">
                <a:solidFill>
                  <a:srgbClr val="ffffff"/>
                </a:solidFill>
                <a:latin typeface="Montserrat Medium"/>
                <a:ea typeface="DejaVu Sans"/>
              </a:rPr>
              <a:t>Saligang Batas 1987</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40" name=""/>
          <p:cNvSpPr/>
          <p:nvPr/>
        </p:nvSpPr>
        <p:spPr>
          <a:xfrm>
            <a:off x="540000" y="1440000"/>
            <a:ext cx="10617120" cy="467856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00000"/>
              </a:lnSpc>
              <a:spcBef>
                <a:spcPts val="283"/>
              </a:spcBef>
              <a:spcAft>
                <a:spcPts val="283"/>
              </a:spcAft>
              <a:buClr>
                <a:srgbClr val="000000"/>
              </a:buClr>
              <a:buSzPct val="45000"/>
              <a:buFont typeface="Wingdings" charset="2"/>
              <a:buChar char=""/>
            </a:pPr>
            <a:r>
              <a:rPr b="0" lang="en-PH" sz="1800" spc="-1" strike="noStrike">
                <a:solidFill>
                  <a:srgbClr val="000000"/>
                </a:solidFill>
                <a:latin typeface="Lato"/>
                <a:ea typeface="DejaVu Sans"/>
              </a:rPr>
              <a:t>Iba pang bahagi ng teritoryo ng Pilipinas:</a:t>
            </a:r>
            <a:endParaRPr b="0" lang="en-PH" sz="1800" spc="-1" strike="noStrike">
              <a:solidFill>
                <a:srgbClr val="000000"/>
              </a:solidFill>
              <a:latin typeface="Arial"/>
            </a:endParaRPr>
          </a:p>
          <a:p>
            <a:pPr lvl="1" marL="432000" indent="-216000" algn="just">
              <a:lnSpc>
                <a:spcPct val="100000"/>
              </a:lnSpc>
              <a:spcBef>
                <a:spcPts val="283"/>
              </a:spcBef>
              <a:spcAft>
                <a:spcPts val="283"/>
              </a:spcAft>
              <a:buClr>
                <a:srgbClr val="000000"/>
              </a:buClr>
              <a:buSzPct val="45000"/>
              <a:buFont typeface="Symbol"/>
              <a:buChar char=""/>
            </a:pPr>
            <a:r>
              <a:rPr b="1" lang="en-PH" sz="1800" spc="-1" strike="noStrike">
                <a:solidFill>
                  <a:srgbClr val="000000"/>
                </a:solidFill>
                <a:latin typeface="Lato"/>
                <a:ea typeface="DejaVu Sans"/>
              </a:rPr>
              <a:t>Dagat Teritoryal</a:t>
            </a:r>
            <a:r>
              <a:rPr b="0" lang="en-PH" sz="1800" spc="-1" strike="noStrike">
                <a:solidFill>
                  <a:srgbClr val="000000"/>
                </a:solidFill>
                <a:latin typeface="Lato"/>
                <a:ea typeface="DejaVu Sans"/>
              </a:rPr>
              <a:t> – bahagi ng dagat na umaabot hanggang 12 </a:t>
            </a:r>
            <a:r>
              <a:rPr b="0" i="1" lang="en-PH" sz="1800" spc="-1" strike="noStrike">
                <a:solidFill>
                  <a:srgbClr val="000000"/>
                </a:solidFill>
                <a:latin typeface="Lato"/>
                <a:ea typeface="DejaVu Sans"/>
              </a:rPr>
              <a:t>nautical miles</a:t>
            </a:r>
            <a:r>
              <a:rPr b="0" lang="en-PH" sz="1800" spc="-1" strike="noStrike">
                <a:solidFill>
                  <a:srgbClr val="000000"/>
                </a:solidFill>
                <a:latin typeface="Lato"/>
                <a:ea typeface="DejaVu Sans"/>
              </a:rPr>
              <a:t> o mahigit sa 22 kilometro palibot ng Pilipinas.</a:t>
            </a:r>
            <a:endParaRPr b="0" lang="en-PH" sz="1800" spc="-1" strike="noStrike">
              <a:solidFill>
                <a:srgbClr val="000000"/>
              </a:solidFill>
              <a:latin typeface="Arial"/>
            </a:endParaRPr>
          </a:p>
          <a:p>
            <a:pPr lvl="1" marL="432000" indent="-216000" algn="just">
              <a:lnSpc>
                <a:spcPct val="100000"/>
              </a:lnSpc>
              <a:spcBef>
                <a:spcPts val="283"/>
              </a:spcBef>
              <a:spcAft>
                <a:spcPts val="283"/>
              </a:spcAft>
              <a:buClr>
                <a:srgbClr val="000000"/>
              </a:buClr>
              <a:buSzPct val="45000"/>
              <a:buFont typeface="Symbol"/>
              <a:buChar char=""/>
            </a:pPr>
            <a:r>
              <a:rPr b="1" lang="en-PH" sz="1800" spc="-1" strike="noStrike">
                <a:solidFill>
                  <a:srgbClr val="000000"/>
                </a:solidFill>
                <a:latin typeface="Lato"/>
                <a:ea typeface="DejaVu Sans"/>
              </a:rPr>
              <a:t>Ilalim ng Dagat</a:t>
            </a:r>
            <a:r>
              <a:rPr b="0" lang="en-PH" sz="1800" spc="-1" strike="noStrike">
                <a:solidFill>
                  <a:srgbClr val="000000"/>
                </a:solidFill>
                <a:latin typeface="Lato"/>
                <a:ea typeface="DejaVu Sans"/>
              </a:rPr>
              <a:t> – lupain sa ilalim ng dagat na sakop nito. Kabilang din dito ang mga mineral at likas na kayamanan na matatagpuan dito.</a:t>
            </a:r>
            <a:endParaRPr b="0" lang="en-PH" sz="1800" spc="-1" strike="noStrike">
              <a:solidFill>
                <a:srgbClr val="000000"/>
              </a:solidFill>
              <a:latin typeface="Arial"/>
            </a:endParaRPr>
          </a:p>
          <a:p>
            <a:pPr lvl="1" marL="432000" indent="-216000" algn="just">
              <a:lnSpc>
                <a:spcPct val="100000"/>
              </a:lnSpc>
              <a:spcBef>
                <a:spcPts val="283"/>
              </a:spcBef>
              <a:spcAft>
                <a:spcPts val="283"/>
              </a:spcAft>
              <a:buClr>
                <a:srgbClr val="000000"/>
              </a:buClr>
              <a:buSzPct val="45000"/>
              <a:buFont typeface="Symbol"/>
              <a:buChar char=""/>
            </a:pPr>
            <a:r>
              <a:rPr b="1" lang="en-PH" sz="1800" spc="-1" strike="noStrike">
                <a:solidFill>
                  <a:srgbClr val="000000"/>
                </a:solidFill>
                <a:latin typeface="Lato"/>
                <a:ea typeface="DejaVu Sans"/>
              </a:rPr>
              <a:t>Kailaliman ng Lupa</a:t>
            </a:r>
            <a:r>
              <a:rPr b="0" lang="en-PH" sz="1800" spc="-1" strike="noStrike">
                <a:solidFill>
                  <a:srgbClr val="000000"/>
                </a:solidFill>
                <a:latin typeface="Lato"/>
                <a:ea typeface="DejaVu Sans"/>
              </a:rPr>
              <a:t> – kabilang dito ang lahat ng bagay sa ilalim ng lupa kasama na ang mga mineral at likas na yamang matatagpuan dito.</a:t>
            </a:r>
            <a:endParaRPr b="0" lang="en-PH" sz="1800" spc="-1" strike="noStrike">
              <a:solidFill>
                <a:srgbClr val="000000"/>
              </a:solidFill>
              <a:latin typeface="Arial"/>
            </a:endParaRPr>
          </a:p>
          <a:p>
            <a:pPr lvl="1" marL="432000" indent="-216000" algn="just">
              <a:lnSpc>
                <a:spcPct val="100000"/>
              </a:lnSpc>
              <a:spcBef>
                <a:spcPts val="283"/>
              </a:spcBef>
              <a:spcAft>
                <a:spcPts val="283"/>
              </a:spcAft>
              <a:buClr>
                <a:srgbClr val="000000"/>
              </a:buClr>
              <a:buSzPct val="45000"/>
              <a:buFont typeface="Symbol"/>
              <a:buChar char=""/>
            </a:pPr>
            <a:r>
              <a:rPr b="1" lang="en-PH" sz="1800" spc="-1" strike="noStrike">
                <a:solidFill>
                  <a:srgbClr val="000000"/>
                </a:solidFill>
                <a:latin typeface="Lato"/>
                <a:ea typeface="DejaVu Sans"/>
              </a:rPr>
              <a:t>Mga Kalatagang Insular </a:t>
            </a:r>
            <a:r>
              <a:rPr b="0" lang="en-PH" sz="1800" spc="-1" strike="noStrike">
                <a:solidFill>
                  <a:srgbClr val="000000"/>
                </a:solidFill>
                <a:latin typeface="Lato"/>
                <a:ea typeface="DejaVu Sans"/>
              </a:rPr>
              <a:t>– nakalubog na bahagi ng kontinente o pulo na umaabot hanggang sa malalim na bahagi ng karagatan.</a:t>
            </a:r>
            <a:endParaRPr b="0" lang="en-PH" sz="1800" spc="-1" strike="noStrike">
              <a:solidFill>
                <a:srgbClr val="000000"/>
              </a:solidFill>
              <a:latin typeface="Arial"/>
            </a:endParaRPr>
          </a:p>
          <a:p>
            <a:pPr lvl="1" marL="432000" indent="-216000" algn="just">
              <a:lnSpc>
                <a:spcPct val="100000"/>
              </a:lnSpc>
              <a:spcBef>
                <a:spcPts val="283"/>
              </a:spcBef>
              <a:spcAft>
                <a:spcPts val="283"/>
              </a:spcAft>
              <a:buClr>
                <a:srgbClr val="000000"/>
              </a:buClr>
              <a:buSzPct val="45000"/>
              <a:buFont typeface="Symbol"/>
              <a:buChar char=""/>
            </a:pPr>
            <a:r>
              <a:rPr b="1" lang="en-PH" sz="1800" spc="-1" strike="noStrike">
                <a:solidFill>
                  <a:srgbClr val="000000"/>
                </a:solidFill>
                <a:latin typeface="Lato"/>
                <a:ea typeface="DejaVu Sans"/>
              </a:rPr>
              <a:t>Iba pang Pook Submarina</a:t>
            </a:r>
            <a:r>
              <a:rPr b="0" lang="en-PH" sz="1800" spc="-1" strike="noStrike">
                <a:solidFill>
                  <a:srgbClr val="000000"/>
                </a:solidFill>
                <a:latin typeface="Lato"/>
                <a:ea typeface="DejaVu Sans"/>
              </a:rPr>
              <a:t> – mga bahaging nasa dagat teritoryal tulad ng trinsera, kailaliman,  aplaya, buhanginan, at batuhan.</a:t>
            </a:r>
            <a:endParaRPr b="0" lang="en-PH" sz="1800" spc="-1" strike="noStrike">
              <a:solidFill>
                <a:srgbClr val="000000"/>
              </a:solidFill>
              <a:latin typeface="Arial"/>
            </a:endParaRPr>
          </a:p>
          <a:p>
            <a:pPr lvl="1" marL="432000" indent="-216000" algn="just">
              <a:lnSpc>
                <a:spcPct val="100000"/>
              </a:lnSpc>
              <a:spcBef>
                <a:spcPts val="283"/>
              </a:spcBef>
              <a:spcAft>
                <a:spcPts val="283"/>
              </a:spcAft>
              <a:buClr>
                <a:srgbClr val="000000"/>
              </a:buClr>
              <a:buSzPct val="45000"/>
              <a:buFont typeface="Symbol"/>
              <a:buChar char=""/>
            </a:pPr>
            <a:r>
              <a:rPr b="1" lang="en-PH" sz="1800" spc="-1" strike="noStrike">
                <a:solidFill>
                  <a:srgbClr val="000000"/>
                </a:solidFill>
                <a:latin typeface="Lato"/>
                <a:ea typeface="DejaVu Sans"/>
              </a:rPr>
              <a:t>Panloob na Karagatan</a:t>
            </a:r>
            <a:r>
              <a:rPr b="0" lang="en-PH" sz="1800" spc="-1" strike="noStrike">
                <a:solidFill>
                  <a:srgbClr val="000000"/>
                </a:solidFill>
                <a:latin typeface="Lato"/>
                <a:ea typeface="DejaVu Sans"/>
              </a:rPr>
              <a:t> – mga katubigan na nasa pagitan ng mga teritoryong lupain. Kabilang dito ang ilog, kanal, o lawa na nasa lupain ng estado. </a:t>
            </a:r>
            <a:endParaRPr b="0" lang="en-PH" sz="1800" spc="-1" strike="noStrike">
              <a:solidFill>
                <a:srgbClr val="000000"/>
              </a:solidFill>
              <a:latin typeface="Arial"/>
            </a:endParaRPr>
          </a:p>
          <a:p>
            <a:pPr lvl="1" marL="432000" indent="-216000" algn="just">
              <a:lnSpc>
                <a:spcPct val="100000"/>
              </a:lnSpc>
              <a:spcBef>
                <a:spcPts val="283"/>
              </a:spcBef>
              <a:spcAft>
                <a:spcPts val="283"/>
              </a:spcAft>
              <a:buClr>
                <a:srgbClr val="000000"/>
              </a:buClr>
              <a:buSzPct val="45000"/>
              <a:buFont typeface="Symbol"/>
              <a:buChar char=""/>
            </a:pPr>
            <a:r>
              <a:rPr b="1" lang="en-PH" sz="1800" spc="-1" strike="noStrike">
                <a:solidFill>
                  <a:srgbClr val="000000"/>
                </a:solidFill>
                <a:latin typeface="Lato"/>
                <a:ea typeface="DejaVu Sans"/>
              </a:rPr>
              <a:t>Himpapawirin</a:t>
            </a:r>
            <a:r>
              <a:rPr b="0" lang="en-PH" sz="1800" spc="-1" strike="noStrike">
                <a:solidFill>
                  <a:srgbClr val="000000"/>
                </a:solidFill>
                <a:latin typeface="Lato"/>
                <a:ea typeface="DejaVu Sans"/>
              </a:rPr>
              <a:t> – nasa itaas ng mga teritoryal na lupain at katubigan.</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Rectangle 9"/>
          <p:cNvSpPr/>
          <p:nvPr/>
        </p:nvSpPr>
        <p:spPr>
          <a:xfrm>
            <a:off x="-113040" y="532080"/>
            <a:ext cx="9471600" cy="72648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42" name="Rectangle 10"/>
          <p:cNvSpPr/>
          <p:nvPr/>
        </p:nvSpPr>
        <p:spPr>
          <a:xfrm>
            <a:off x="426960" y="532080"/>
            <a:ext cx="10244520" cy="10987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pPr>
            <a:r>
              <a:rPr b="1" lang="en-PH" sz="3600" spc="-1" strike="noStrike">
                <a:solidFill>
                  <a:srgbClr val="ffffff"/>
                </a:solidFill>
                <a:latin typeface="Montserrat Medium"/>
                <a:ea typeface="DejaVu Sans"/>
              </a:rPr>
              <a:t>Kahalagahan ng Lokasyon ng Pilipinas</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43" name=""/>
          <p:cNvSpPr/>
          <p:nvPr/>
        </p:nvSpPr>
        <p:spPr>
          <a:xfrm>
            <a:off x="540000" y="1487880"/>
            <a:ext cx="10617120" cy="250452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00000"/>
              </a:lnSpc>
              <a:spcBef>
                <a:spcPts val="850"/>
              </a:spcBef>
              <a:spcAft>
                <a:spcPts val="850"/>
              </a:spcAft>
              <a:buClr>
                <a:srgbClr val="000000"/>
              </a:buClr>
              <a:buSzPct val="45000"/>
              <a:buFont typeface="Wingdings" charset="2"/>
              <a:buChar char=""/>
            </a:pPr>
            <a:r>
              <a:rPr b="0" lang="en-PH" sz="1800" spc="-1" strike="noStrike">
                <a:solidFill>
                  <a:srgbClr val="000000"/>
                </a:solidFill>
                <a:latin typeface="Lato"/>
                <a:ea typeface="DejaVu Sans"/>
              </a:rPr>
              <a:t>Masasabing estratehiko at mahalaga ang lokasyon ng Pilipinas dahil sa sumusunod:</a:t>
            </a:r>
            <a:endParaRPr b="0" lang="en-PH" sz="1800" spc="-1" strike="noStrike">
              <a:solidFill>
                <a:srgbClr val="000000"/>
              </a:solidFill>
              <a:latin typeface="Arial"/>
            </a:endParaRPr>
          </a:p>
          <a:p>
            <a:pPr lvl="1" marL="432000" indent="-216000">
              <a:lnSpc>
                <a:spcPct val="100000"/>
              </a:lnSpc>
              <a:spcBef>
                <a:spcPts val="850"/>
              </a:spcBef>
              <a:spcAft>
                <a:spcPts val="850"/>
              </a:spcAft>
              <a:buClr>
                <a:srgbClr val="000000"/>
              </a:buClr>
              <a:buFont typeface="Wingdings" charset="2"/>
              <a:buAutoNum type="romanLcPeriod"/>
            </a:pPr>
            <a:r>
              <a:rPr b="0" lang="en-PH" sz="1800" spc="-1" strike="noStrike">
                <a:solidFill>
                  <a:srgbClr val="000000"/>
                </a:solidFill>
                <a:latin typeface="Lato"/>
                <a:ea typeface="DejaVu Sans"/>
              </a:rPr>
              <a:t>nagsisilbi itong pintuan sa Asya;</a:t>
            </a:r>
            <a:endParaRPr b="0" lang="en-PH" sz="1800" spc="-1" strike="noStrike">
              <a:solidFill>
                <a:srgbClr val="000000"/>
              </a:solidFill>
              <a:latin typeface="Arial"/>
            </a:endParaRPr>
          </a:p>
          <a:p>
            <a:pPr lvl="1" marL="432000" indent="-216000">
              <a:lnSpc>
                <a:spcPct val="100000"/>
              </a:lnSpc>
              <a:spcBef>
                <a:spcPts val="850"/>
              </a:spcBef>
              <a:spcAft>
                <a:spcPts val="850"/>
              </a:spcAft>
              <a:buClr>
                <a:srgbClr val="000000"/>
              </a:buClr>
              <a:buFont typeface="Wingdings" charset="2"/>
              <a:buAutoNum type="romanLcPeriod"/>
            </a:pPr>
            <a:r>
              <a:rPr b="0" lang="en-PH" sz="1800" spc="-1" strike="noStrike">
                <a:solidFill>
                  <a:srgbClr val="000000"/>
                </a:solidFill>
                <a:latin typeface="Lato"/>
                <a:ea typeface="DejaVu Sans"/>
              </a:rPr>
              <a:t>itinuturing na mainam na daanan ng kalakalan ang gawin;</a:t>
            </a:r>
            <a:endParaRPr b="0" lang="en-PH" sz="1800" spc="-1" strike="noStrike">
              <a:solidFill>
                <a:srgbClr val="000000"/>
              </a:solidFill>
              <a:latin typeface="Arial"/>
            </a:endParaRPr>
          </a:p>
          <a:p>
            <a:pPr lvl="1" marL="432000" indent="-216000">
              <a:lnSpc>
                <a:spcPct val="100000"/>
              </a:lnSpc>
              <a:spcBef>
                <a:spcPts val="850"/>
              </a:spcBef>
              <a:spcAft>
                <a:spcPts val="850"/>
              </a:spcAft>
              <a:buClr>
                <a:srgbClr val="000000"/>
              </a:buClr>
              <a:buFont typeface="Wingdings" charset="2"/>
              <a:buAutoNum type="romanLcPeriod"/>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timog at hilaga ng bansa ng mga bansang may kasunduang pangkalakalan; at</a:t>
            </a:r>
            <a:endParaRPr b="0" lang="en-PH" sz="1800" spc="-1" strike="noStrike">
              <a:solidFill>
                <a:srgbClr val="000000"/>
              </a:solidFill>
              <a:latin typeface="Arial"/>
            </a:endParaRPr>
          </a:p>
          <a:p>
            <a:pPr lvl="1" marL="432000" indent="-216000">
              <a:lnSpc>
                <a:spcPct val="100000"/>
              </a:lnSpc>
              <a:spcBef>
                <a:spcPts val="850"/>
              </a:spcBef>
              <a:spcAft>
                <a:spcPts val="850"/>
              </a:spcAft>
              <a:buClr>
                <a:srgbClr val="000000"/>
              </a:buClr>
              <a:buFont typeface="Wingdings" charset="2"/>
              <a:buAutoNum type="romanLcPeriod"/>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daanan ito ng mga eroplano at barkong internasyonal.</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Rectangle 15"/>
          <p:cNvSpPr/>
          <p:nvPr/>
        </p:nvSpPr>
        <p:spPr>
          <a:xfrm>
            <a:off x="-113040" y="552240"/>
            <a:ext cx="3889440" cy="651960"/>
          </a:xfrm>
          <a:prstGeom prst="rect">
            <a:avLst/>
          </a:prstGeom>
          <a:gradFill rotWithShape="0">
            <a:gsLst>
              <a:gs pos="0">
                <a:srgbClr val="e8a202"/>
              </a:gs>
              <a:gs pos="100000">
                <a:srgbClr val="ffe994"/>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45" name="Rectangle 192"/>
          <p:cNvSpPr/>
          <p:nvPr/>
        </p:nvSpPr>
        <p:spPr>
          <a:xfrm>
            <a:off x="540000" y="231480"/>
            <a:ext cx="10131480" cy="1197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r>
              <a:rPr b="1" lang="en-PH" sz="3600" spc="-1" strike="noStrike">
                <a:solidFill>
                  <a:srgbClr val="ffffff"/>
                </a:solidFill>
                <a:latin typeface="Montserrat Medium"/>
                <a:ea typeface="Arial;Arial"/>
              </a:rPr>
              <a:t>Pagsasanay</a:t>
            </a:r>
            <a:endParaRPr b="0" lang="en-PH" sz="3600" spc="-1" strike="noStrike">
              <a:solidFill>
                <a:srgbClr val="000000"/>
              </a:solidFill>
              <a:latin typeface="Arial"/>
            </a:endParaRPr>
          </a:p>
        </p:txBody>
      </p:sp>
      <p:sp>
        <p:nvSpPr>
          <p:cNvPr id="146" name="Rectangle 193"/>
          <p:cNvSpPr/>
          <p:nvPr/>
        </p:nvSpPr>
        <p:spPr>
          <a:xfrm>
            <a:off x="720000" y="1060560"/>
            <a:ext cx="9951480" cy="6919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p>
            <a:pPr>
              <a:lnSpc>
                <a:spcPct val="100000"/>
              </a:lnSpc>
              <a:spcBef>
                <a:spcPts val="283"/>
              </a:spcBef>
              <a:spcAft>
                <a:spcPts val="283"/>
              </a:spcAft>
            </a:pPr>
            <a:endParaRPr b="0" lang="en-PH" sz="1800" spc="-1" strike="noStrike">
              <a:solidFill>
                <a:srgbClr val="000000"/>
              </a:solidFill>
              <a:latin typeface="Arial"/>
            </a:endParaRPr>
          </a:p>
        </p:txBody>
      </p:sp>
      <p:sp>
        <p:nvSpPr>
          <p:cNvPr id="147" name="Rectangle 194"/>
          <p:cNvSpPr/>
          <p:nvPr/>
        </p:nvSpPr>
        <p:spPr>
          <a:xfrm>
            <a:off x="720000" y="1496160"/>
            <a:ext cx="10969560" cy="692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sp>
        <p:nvSpPr>
          <p:cNvPr id="148" name=""/>
          <p:cNvSpPr/>
          <p:nvPr/>
        </p:nvSpPr>
        <p:spPr>
          <a:xfrm>
            <a:off x="674280" y="1577880"/>
            <a:ext cx="10122120" cy="22312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1800" spc="-1" strike="noStrike">
                <a:solidFill>
                  <a:srgbClr val="000000"/>
                </a:solidFill>
                <a:latin typeface="Lato"/>
                <a:ea typeface="Arial;Arial"/>
              </a:rPr>
              <a:t>I. Panuto: </a:t>
            </a:r>
            <a:r>
              <a:rPr b="0" lang="en-PH" sz="1800" spc="-1" strike="noStrike">
                <a:solidFill>
                  <a:srgbClr val="000000"/>
                </a:solidFill>
                <a:latin typeface="Lato"/>
                <a:ea typeface="Arial;Arial"/>
              </a:rPr>
              <a:t>Sagutan ang mga tanong.</a:t>
            </a: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p>
            <a:pPr>
              <a:lnSpc>
                <a:spcPct val="100000"/>
              </a:lnSpc>
              <a:spcBef>
                <a:spcPts val="567"/>
              </a:spcBef>
              <a:spcAft>
                <a:spcPts val="567"/>
              </a:spcAft>
            </a:pPr>
            <a:r>
              <a:rPr b="0" lang="en-PH" sz="1800" spc="-1" strike="noStrike">
                <a:solidFill>
                  <a:srgbClr val="000000"/>
                </a:solidFill>
                <a:latin typeface="Lato"/>
                <a:ea typeface="Arial;Arial"/>
              </a:rPr>
              <a:t>1. Paano nakatutulong ang pagkakaroon ng dokumentong legal sa teritoryo ng Pilipinas?</a:t>
            </a:r>
            <a:endParaRPr b="0" lang="en-PH" sz="1800" spc="-1" strike="noStrike">
              <a:solidFill>
                <a:srgbClr val="000000"/>
              </a:solidFill>
              <a:latin typeface="Arial"/>
            </a:endParaRPr>
          </a:p>
          <a:p>
            <a:pPr>
              <a:lnSpc>
                <a:spcPct val="100000"/>
              </a:lnSpc>
              <a:spcBef>
                <a:spcPts val="567"/>
              </a:spcBef>
              <a:spcAft>
                <a:spcPts val="567"/>
              </a:spcAft>
            </a:pPr>
            <a:r>
              <a:rPr b="0" lang="en-PH" sz="1800" spc="-1" strike="noStrike">
                <a:solidFill>
                  <a:srgbClr val="000000"/>
                </a:solidFill>
                <a:latin typeface="Lato"/>
                <a:ea typeface="Arial;Arial"/>
              </a:rPr>
              <a:t>2. Bakit mahalaga ang lokasyon ng Pilipinas?</a:t>
            </a:r>
            <a:endParaRPr b="0" lang="en-PH" sz="1800" spc="-1" strike="noStrike">
              <a:solidFill>
                <a:srgbClr val="000000"/>
              </a:solidFill>
              <a:latin typeface="Arial"/>
            </a:endParaRPr>
          </a:p>
          <a:p>
            <a:pPr>
              <a:lnSpc>
                <a:spcPct val="100000"/>
              </a:lnSpc>
              <a:spcBef>
                <a:spcPts val="567"/>
              </a:spcBef>
              <a:spcAft>
                <a:spcPts val="567"/>
              </a:spcAft>
            </a:pPr>
            <a:r>
              <a:rPr b="0" lang="en-PH" sz="1800" spc="-1" strike="noStrike">
                <a:solidFill>
                  <a:srgbClr val="000000"/>
                </a:solidFill>
                <a:latin typeface="Lato"/>
                <a:ea typeface="Arial;Arial"/>
              </a:rPr>
              <a:t>3. Bakit mahalagang malaman ang Artikulo I ng Saligang Batas ng Pilipinas?</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Rectangle 1"/>
          <p:cNvSpPr/>
          <p:nvPr/>
        </p:nvSpPr>
        <p:spPr>
          <a:xfrm>
            <a:off x="-113040" y="552240"/>
            <a:ext cx="6591600" cy="651960"/>
          </a:xfrm>
          <a:prstGeom prst="rect">
            <a:avLst/>
          </a:prstGeom>
          <a:gradFill rotWithShape="0">
            <a:gsLst>
              <a:gs pos="0">
                <a:srgbClr val="e8a202"/>
              </a:gs>
              <a:gs pos="100000">
                <a:srgbClr val="ffe994"/>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50" name="Rectangle 2"/>
          <p:cNvSpPr/>
          <p:nvPr/>
        </p:nvSpPr>
        <p:spPr>
          <a:xfrm>
            <a:off x="426960" y="527760"/>
            <a:ext cx="10244520" cy="10987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sp>
        <p:nvSpPr>
          <p:cNvPr id="151" name="Rectangle 3"/>
          <p:cNvSpPr/>
          <p:nvPr/>
        </p:nvSpPr>
        <p:spPr>
          <a:xfrm>
            <a:off x="540000" y="231480"/>
            <a:ext cx="10131480" cy="1197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r>
              <a:rPr b="1" lang="en-PH" sz="3600" spc="-1" strike="noStrike">
                <a:solidFill>
                  <a:srgbClr val="ffffff"/>
                </a:solidFill>
                <a:latin typeface="Montserrat Medium"/>
                <a:ea typeface="Arial;Arial"/>
              </a:rPr>
              <a:t>Mga Halimbawang Sagot</a:t>
            </a:r>
            <a:endParaRPr b="0" lang="en-PH" sz="3600" spc="-1" strike="noStrike">
              <a:solidFill>
                <a:srgbClr val="000000"/>
              </a:solidFill>
              <a:latin typeface="Arial"/>
            </a:endParaRPr>
          </a:p>
        </p:txBody>
      </p:sp>
      <p:sp>
        <p:nvSpPr>
          <p:cNvPr id="152" name="Rectangle 4"/>
          <p:cNvSpPr/>
          <p:nvPr/>
        </p:nvSpPr>
        <p:spPr>
          <a:xfrm>
            <a:off x="720000" y="1060560"/>
            <a:ext cx="9951480" cy="6919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p>
            <a:pPr>
              <a:lnSpc>
                <a:spcPct val="100000"/>
              </a:lnSpc>
              <a:spcBef>
                <a:spcPts val="283"/>
              </a:spcBef>
              <a:spcAft>
                <a:spcPts val="283"/>
              </a:spcAft>
            </a:pPr>
            <a:endParaRPr b="0" lang="en-PH" sz="1800" spc="-1" strike="noStrike">
              <a:solidFill>
                <a:srgbClr val="000000"/>
              </a:solidFill>
              <a:latin typeface="Arial"/>
            </a:endParaRPr>
          </a:p>
        </p:txBody>
      </p:sp>
      <p:sp>
        <p:nvSpPr>
          <p:cNvPr id="153" name=""/>
          <p:cNvSpPr/>
          <p:nvPr/>
        </p:nvSpPr>
        <p:spPr>
          <a:xfrm>
            <a:off x="720000" y="1602000"/>
            <a:ext cx="10257840" cy="253656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00000"/>
              </a:lnSpc>
              <a:spcBef>
                <a:spcPts val="850"/>
              </a:spcBef>
              <a:spcAft>
                <a:spcPts val="850"/>
              </a:spcAft>
              <a:buClr>
                <a:srgbClr val="000000"/>
              </a:buClr>
              <a:buFont typeface="StarSymbol"/>
              <a:buAutoNum type="arabicPeriod"/>
            </a:pPr>
            <a:r>
              <a:rPr b="0" lang="en-PH" sz="1800" spc="-1" strike="noStrike">
                <a:solidFill>
                  <a:srgbClr val="000000"/>
                </a:solidFill>
                <a:latin typeface="Lato"/>
                <a:ea typeface="Arial;Arial"/>
              </a:rPr>
              <a:t>Ito ang nagsisilbing ebidensiya na sa atin ang mga kapuluan at karagatan na nasasakupan natin.</a:t>
            </a:r>
            <a:endParaRPr b="0" lang="en-PH" sz="1800" spc="-1" strike="noStrike">
              <a:solidFill>
                <a:srgbClr val="000000"/>
              </a:solidFill>
              <a:latin typeface="Arial"/>
            </a:endParaRPr>
          </a:p>
          <a:p>
            <a:pPr marL="216000" indent="-216000">
              <a:lnSpc>
                <a:spcPct val="100000"/>
              </a:lnSpc>
              <a:spcBef>
                <a:spcPts val="850"/>
              </a:spcBef>
              <a:spcAft>
                <a:spcPts val="850"/>
              </a:spcAft>
              <a:buClr>
                <a:srgbClr val="000000"/>
              </a:buClr>
              <a:buFont typeface="StarSymbol"/>
              <a:buAutoNum type="arabicPeriod"/>
            </a:pPr>
            <a:r>
              <a:rPr b="0" lang="en-PH" sz="1800" spc="-1" strike="noStrike">
                <a:solidFill>
                  <a:srgbClr val="000000"/>
                </a:solidFill>
                <a:latin typeface="Lato"/>
                <a:ea typeface="Arial;Arial"/>
              </a:rPr>
              <a:t>Mahalaga ang lokasyon ng Pilipinas dahil maaari tayong maging sentro ng pamamahagi ng iba’t ibang produkto at kalakalan na makatutulong sa pag-unlad ng ating ekonomiya.</a:t>
            </a:r>
            <a:endParaRPr b="0" lang="en-PH" sz="1800" spc="-1" strike="noStrike">
              <a:solidFill>
                <a:srgbClr val="000000"/>
              </a:solidFill>
              <a:latin typeface="Arial"/>
            </a:endParaRPr>
          </a:p>
          <a:p>
            <a:pPr marL="216000" indent="-216000">
              <a:lnSpc>
                <a:spcPct val="100000"/>
              </a:lnSpc>
              <a:spcBef>
                <a:spcPts val="850"/>
              </a:spcBef>
              <a:spcAft>
                <a:spcPts val="850"/>
              </a:spcAft>
              <a:buClr>
                <a:srgbClr val="000000"/>
              </a:buClr>
              <a:buFont typeface="StarSymbol"/>
              <a:buAutoNum type="arabicPeriod"/>
            </a:pPr>
            <a:r>
              <a:rPr b="0" lang="en-PH" sz="1800" spc="-1" strike="noStrike">
                <a:solidFill>
                  <a:srgbClr val="000000"/>
                </a:solidFill>
                <a:latin typeface="Lato"/>
                <a:ea typeface="Arial;Arial"/>
              </a:rPr>
              <a:t>Mahalagang malaman ang Artikulo I ng Saligang Batas ng Pilipinas upang malaman natin ang karapatan bilang Pilipino sa soberaniya ng bansa.</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1795</TotalTime>
  <Application>LibreOffice/7.4.2.3$MacOSX_X86_64 LibreOffice_project/382eef1f22670f7f4118c8c2dd222ec7ad009daf</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2023-07-10T13:38:26Z</dcterms:modified>
  <cp:revision>209</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17</vt:i4>
  </property>
</Properties>
</file>