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4.png" ContentType="image/png"/>
  <Override PartName="/ppt/media/image10.png" ContentType="image/png"/>
  <Override PartName="/ppt/media/image9.png" ContentType="image/png"/>
  <Override PartName="/ppt/media/image5.png" ContentType="image/png"/>
  <Override PartName="/ppt/media/image7.png" ContentType="image/png"/>
  <Override PartName="/ppt/media/image12.png" ContentType="image/png"/>
  <Override PartName="/ppt/media/image8.png" ContentType="image/png"/>
  <Override PartName="/ppt/media/image13.png" ContentType="image/png"/>
  <Override PartName="/ppt/presProps.xml" ContentType="application/vnd.openxmlformats-officedocument.presentationml.presPro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0.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8.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7.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9.xml.rels" ContentType="application/vnd.openxmlformats-package.relationships+xml"/>
  <Override PartName="/ppt/slideLayouts/_rels/slideLayout38.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8.xml.rels" ContentType="application/vnd.openxmlformats-package.relationships+xml"/>
  <Override PartName="/ppt/slideLayouts/_rels/slideLayout31.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48.xml.rels" ContentType="application/vnd.openxmlformats-package.relationships+xml"/>
  <Override PartName="/ppt/slideLayouts/_rels/slideLayout30.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3.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36.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35.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37.xml" ContentType="application/vnd.openxmlformats-officedocument.presentationml.slideLayout+xml"/>
  <Override PartName="/ppt/slideLayouts/slideLayout15.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3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3760" cy="683964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0640" cy="2780640"/>
          </a:xfrm>
          <a:prstGeom prst="rect">
            <a:avLst/>
          </a:prstGeom>
          <a:ln w="0">
            <a:noFill/>
          </a:ln>
        </p:spPr>
      </p:pic>
      <p:sp>
        <p:nvSpPr>
          <p:cNvPr id="2" name="Rectangle 5"/>
          <p:cNvSpPr/>
          <p:nvPr/>
        </p:nvSpPr>
        <p:spPr>
          <a:xfrm>
            <a:off x="3487320" y="1475280"/>
            <a:ext cx="8686080" cy="384408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6080" cy="36576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3760" cy="616680"/>
          </a:xfrm>
          <a:prstGeom prst="rect">
            <a:avLst/>
          </a:prstGeom>
          <a:ln w="0">
            <a:noFill/>
          </a:ln>
        </p:spPr>
      </p:pic>
      <p:sp>
        <p:nvSpPr>
          <p:cNvPr id="43" name="Rectangle 7"/>
          <p:cNvSpPr/>
          <p:nvPr/>
        </p:nvSpPr>
        <p:spPr>
          <a:xfrm>
            <a:off x="10868760" y="0"/>
            <a:ext cx="952200" cy="95220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6280" cy="1016280"/>
          </a:xfrm>
          <a:prstGeom prst="rect">
            <a:avLst/>
          </a:prstGeom>
          <a:ln w="0">
            <a:noFill/>
          </a:ln>
        </p:spPr>
      </p:pic>
      <p:sp>
        <p:nvSpPr>
          <p:cNvPr id="45" name="TextBox 9"/>
          <p:cNvSpPr/>
          <p:nvPr/>
        </p:nvSpPr>
        <p:spPr>
          <a:xfrm>
            <a:off x="185400" y="6362280"/>
            <a:ext cx="4673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4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73760" cy="616680"/>
          </a:xfrm>
          <a:prstGeom prst="rect">
            <a:avLst/>
          </a:prstGeom>
          <a:ln w="0">
            <a:noFill/>
          </a:ln>
        </p:spPr>
      </p:pic>
      <p:sp>
        <p:nvSpPr>
          <p:cNvPr id="86" name="Rectangle 7"/>
          <p:cNvSpPr/>
          <p:nvPr/>
        </p:nvSpPr>
        <p:spPr>
          <a:xfrm>
            <a:off x="10868760" y="0"/>
            <a:ext cx="952200" cy="952200"/>
          </a:xfrm>
          <a:prstGeom prst="rect">
            <a:avLst/>
          </a:prstGeom>
          <a:solidFill>
            <a:srgbClr val="9c0000"/>
          </a:solidFill>
          <a:ln w="25560">
            <a:noFill/>
          </a:ln>
        </p:spPr>
        <p:style>
          <a:lnRef idx="0"/>
          <a:fillRef idx="0"/>
          <a:effectRef idx="0"/>
          <a:fontRef idx="minor"/>
        </p:style>
      </p:sp>
      <p:pic>
        <p:nvPicPr>
          <p:cNvPr id="87" name="Picture 10" descr=""/>
          <p:cNvPicPr/>
          <p:nvPr/>
        </p:nvPicPr>
        <p:blipFill>
          <a:blip r:embed="rId3"/>
          <a:stretch/>
        </p:blipFill>
        <p:spPr>
          <a:xfrm>
            <a:off x="10857240" y="-64440"/>
            <a:ext cx="1016280" cy="1016280"/>
          </a:xfrm>
          <a:prstGeom prst="rect">
            <a:avLst/>
          </a:prstGeom>
          <a:ln w="0">
            <a:noFill/>
          </a:ln>
        </p:spPr>
      </p:pic>
      <p:sp>
        <p:nvSpPr>
          <p:cNvPr id="88" name="TextBox 9"/>
          <p:cNvSpPr/>
          <p:nvPr/>
        </p:nvSpPr>
        <p:spPr>
          <a:xfrm>
            <a:off x="185400" y="6362280"/>
            <a:ext cx="4673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604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New REX Education Mission Logo V.png" descr="New REX Education Mission Logo V.png"/>
          <p:cNvPicPr/>
          <p:nvPr/>
        </p:nvPicPr>
        <p:blipFill>
          <a:blip r:embed="rId2"/>
          <a:stretch/>
        </p:blipFill>
        <p:spPr>
          <a:xfrm>
            <a:off x="2755800" y="1508760"/>
            <a:ext cx="6598080" cy="3366360"/>
          </a:xfrm>
          <a:prstGeom prst="rect">
            <a:avLst/>
          </a:prstGeom>
          <a:ln w="12600">
            <a:noFill/>
          </a:ln>
        </p:spPr>
      </p:pic>
      <p:sp>
        <p:nvSpPr>
          <p:cNvPr id="1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7.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
          <p:cNvSpPr/>
          <p:nvPr/>
        </p:nvSpPr>
        <p:spPr>
          <a:xfrm>
            <a:off x="3708000" y="3008880"/>
            <a:ext cx="8279640" cy="734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ffffff"/>
                </a:solidFill>
                <a:latin typeface="Lato"/>
                <a:ea typeface="AppleSystemUIFont"/>
              </a:rPr>
              <a:t>An Exciting Day in School</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
          <p:cNvSpPr/>
          <p:nvPr/>
        </p:nvSpPr>
        <p:spPr>
          <a:xfrm>
            <a:off x="1260000" y="1377000"/>
            <a:ext cx="9755640" cy="4058640"/>
          </a:xfrm>
          <a:custGeom>
            <a:avLst/>
            <a:gdLst/>
            <a:ahLst/>
            <a:rect l="l" t="t" r="r" b="b"/>
            <a:pathLst>
              <a:path w="27102" h="11277">
                <a:moveTo>
                  <a:pt x="1879" y="0"/>
                </a:moveTo>
                <a:lnTo>
                  <a:pt x="1879" y="0"/>
                </a:lnTo>
                <a:cubicBezTo>
                  <a:pt x="1549" y="0"/>
                  <a:pt x="1225" y="87"/>
                  <a:pt x="940" y="252"/>
                </a:cubicBezTo>
                <a:cubicBezTo>
                  <a:pt x="654" y="417"/>
                  <a:pt x="417" y="654"/>
                  <a:pt x="252" y="940"/>
                </a:cubicBezTo>
                <a:cubicBezTo>
                  <a:pt x="87" y="1225"/>
                  <a:pt x="0" y="1549"/>
                  <a:pt x="0" y="1879"/>
                </a:cubicBezTo>
                <a:lnTo>
                  <a:pt x="0" y="9396"/>
                </a:lnTo>
                <a:lnTo>
                  <a:pt x="0" y="9397"/>
                </a:lnTo>
                <a:cubicBezTo>
                  <a:pt x="0" y="9727"/>
                  <a:pt x="87" y="10051"/>
                  <a:pt x="252" y="10336"/>
                </a:cubicBezTo>
                <a:cubicBezTo>
                  <a:pt x="417" y="10622"/>
                  <a:pt x="654" y="10859"/>
                  <a:pt x="940" y="11024"/>
                </a:cubicBezTo>
                <a:cubicBezTo>
                  <a:pt x="1225" y="11189"/>
                  <a:pt x="1549" y="11276"/>
                  <a:pt x="1879" y="11276"/>
                </a:cubicBezTo>
                <a:lnTo>
                  <a:pt x="25221" y="11276"/>
                </a:lnTo>
                <a:lnTo>
                  <a:pt x="25222" y="11276"/>
                </a:lnTo>
                <a:cubicBezTo>
                  <a:pt x="25552" y="11276"/>
                  <a:pt x="25876" y="11189"/>
                  <a:pt x="26161" y="11024"/>
                </a:cubicBezTo>
                <a:cubicBezTo>
                  <a:pt x="26447" y="10859"/>
                  <a:pt x="26684" y="10622"/>
                  <a:pt x="26849" y="10336"/>
                </a:cubicBezTo>
                <a:cubicBezTo>
                  <a:pt x="27014" y="10051"/>
                  <a:pt x="27101" y="9727"/>
                  <a:pt x="27101" y="9397"/>
                </a:cubicBezTo>
                <a:lnTo>
                  <a:pt x="27101" y="1879"/>
                </a:lnTo>
                <a:lnTo>
                  <a:pt x="27101" y="1879"/>
                </a:lnTo>
                <a:lnTo>
                  <a:pt x="27101" y="1879"/>
                </a:lnTo>
                <a:cubicBezTo>
                  <a:pt x="27101" y="1549"/>
                  <a:pt x="27014" y="1225"/>
                  <a:pt x="26849" y="940"/>
                </a:cubicBezTo>
                <a:cubicBezTo>
                  <a:pt x="26684" y="654"/>
                  <a:pt x="26447" y="417"/>
                  <a:pt x="26161" y="252"/>
                </a:cubicBezTo>
                <a:cubicBezTo>
                  <a:pt x="25876" y="87"/>
                  <a:pt x="25552" y="0"/>
                  <a:pt x="25222" y="0"/>
                </a:cubicBezTo>
                <a:lnTo>
                  <a:pt x="1879" y="0"/>
                </a:lnTo>
              </a:path>
            </a:pathLst>
          </a:custGeom>
          <a:solidFill>
            <a:srgbClr val="f6f9d4">
              <a:alpha val="53000"/>
            </a:srgbClr>
          </a:solidFill>
          <a:ln w="38160">
            <a:solidFill>
              <a:srgbClr val="ffbf00"/>
            </a:solidFill>
            <a:round/>
          </a:ln>
        </p:spPr>
        <p:style>
          <a:lnRef idx="0"/>
          <a:fillRef idx="0"/>
          <a:effectRef idx="0"/>
          <a:fontRef idx="minor"/>
        </p:style>
      </p:sp>
      <p:sp>
        <p:nvSpPr>
          <p:cNvPr id="234" name=""/>
          <p:cNvSpPr/>
          <p:nvPr/>
        </p:nvSpPr>
        <p:spPr>
          <a:xfrm>
            <a:off x="1836000" y="1188000"/>
            <a:ext cx="2699640" cy="359640"/>
          </a:xfrm>
          <a:custGeom>
            <a:avLst/>
            <a:gdLst/>
            <a:ahLst/>
            <a:rect l="l" t="t" r="r" b="b"/>
            <a:pathLst>
              <a:path w="7502" h="1002">
                <a:moveTo>
                  <a:pt x="0" y="0"/>
                </a:moveTo>
                <a:lnTo>
                  <a:pt x="6723" y="0"/>
                </a:lnTo>
                <a:lnTo>
                  <a:pt x="7501" y="500"/>
                </a:lnTo>
                <a:lnTo>
                  <a:pt x="6723" y="1001"/>
                </a:lnTo>
                <a:lnTo>
                  <a:pt x="0" y="1001"/>
                </a:lnTo>
                <a:lnTo>
                  <a:pt x="777" y="500"/>
                </a:lnTo>
                <a:lnTo>
                  <a:pt x="0" y="0"/>
                </a:lnTo>
              </a:path>
            </a:pathLst>
          </a:custGeom>
          <a:solidFill>
            <a:srgbClr val="784b04"/>
          </a:solidFill>
          <a:ln w="0">
            <a:solidFill>
              <a:srgbClr val="784b04"/>
            </a:solidFill>
          </a:ln>
        </p:spPr>
        <p:style>
          <a:lnRef idx="0"/>
          <a:fillRef idx="0"/>
          <a:effectRef idx="0"/>
          <a:fontRef idx="minor"/>
        </p:style>
      </p:sp>
      <p:sp>
        <p:nvSpPr>
          <p:cNvPr id="235" name=""/>
          <p:cNvSpPr/>
          <p:nvPr/>
        </p:nvSpPr>
        <p:spPr>
          <a:xfrm>
            <a:off x="2732760" y="1152000"/>
            <a:ext cx="1586880" cy="733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ffffff"/>
                </a:solidFill>
                <a:latin typeface="Lato"/>
                <a:ea typeface="AppleSystemUIFont"/>
              </a:rPr>
              <a:t>Review</a:t>
            </a:r>
            <a:endParaRPr b="0" lang="en-PH" sz="1800" spc="-1" strike="noStrike">
              <a:latin typeface="Arial"/>
            </a:endParaRPr>
          </a:p>
        </p:txBody>
      </p:sp>
      <p:sp>
        <p:nvSpPr>
          <p:cNvPr id="236" name=""/>
          <p:cNvSpPr/>
          <p:nvPr/>
        </p:nvSpPr>
        <p:spPr>
          <a:xfrm>
            <a:off x="1800000" y="1758960"/>
            <a:ext cx="8819640" cy="40726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1417"/>
              </a:spcBef>
              <a:spcAft>
                <a:spcPts val="1417"/>
              </a:spcAft>
              <a:buNone/>
            </a:pPr>
            <a:r>
              <a:rPr b="0" lang="en-PH" sz="1800" spc="-1" strike="noStrike">
                <a:latin typeface="Lato"/>
              </a:rPr>
              <a:t>	</a:t>
            </a:r>
            <a:r>
              <a:rPr b="0" lang="en-PH" sz="1800" spc="-1" strike="noStrike">
                <a:latin typeface="Lato"/>
              </a:rPr>
              <a:t>A telling or </a:t>
            </a:r>
            <a:r>
              <a:rPr b="1" lang="en-PH" sz="1800" spc="-1" strike="noStrike">
                <a:latin typeface="Lato"/>
              </a:rPr>
              <a:t>declarative</a:t>
            </a:r>
            <a:r>
              <a:rPr b="0" lang="en-PH" sz="1800" spc="-1" strike="noStrike">
                <a:latin typeface="Lato"/>
              </a:rPr>
              <a:t> sentence tells or explains something. It starts with a capital letter and ends with a period (.).</a:t>
            </a:r>
            <a:endParaRPr b="0" lang="en-PH" sz="1800" spc="-1" strike="noStrike">
              <a:latin typeface="Arial"/>
            </a:endParaRPr>
          </a:p>
          <a:p>
            <a:pPr algn="just">
              <a:lnSpc>
                <a:spcPct val="115000"/>
              </a:lnSpc>
              <a:spcBef>
                <a:spcPts val="1417"/>
              </a:spcBef>
              <a:spcAft>
                <a:spcPts val="1417"/>
              </a:spcAft>
              <a:buNone/>
            </a:pPr>
            <a:r>
              <a:rPr b="0" lang="en-PH" sz="1800" spc="-1" strike="noStrike">
                <a:latin typeface="Lato"/>
              </a:rPr>
              <a:t>	</a:t>
            </a:r>
            <a:r>
              <a:rPr b="0" lang="en-PH" sz="1800" spc="-1" strike="noStrike">
                <a:latin typeface="Lato"/>
              </a:rPr>
              <a:t>An asking or </a:t>
            </a:r>
            <a:r>
              <a:rPr b="1" lang="en-PH" sz="1800" spc="-1" strike="noStrike">
                <a:latin typeface="Lato"/>
              </a:rPr>
              <a:t>interrogative</a:t>
            </a:r>
            <a:r>
              <a:rPr b="0" lang="en-PH" sz="1800" spc="-1" strike="noStrike">
                <a:latin typeface="Lato"/>
              </a:rPr>
              <a:t> sentence asks a question. It starts with a capital letter and ends with a question mark (?).</a:t>
            </a:r>
            <a:endParaRPr b="0" lang="en-PH" sz="1800" spc="-1" strike="noStrike">
              <a:latin typeface="Arial"/>
            </a:endParaRPr>
          </a:p>
          <a:p>
            <a:pPr algn="just">
              <a:lnSpc>
                <a:spcPct val="115000"/>
              </a:lnSpc>
              <a:spcBef>
                <a:spcPts val="1417"/>
              </a:spcBef>
              <a:spcAft>
                <a:spcPts val="1417"/>
              </a:spcAft>
              <a:buNone/>
            </a:pPr>
            <a:r>
              <a:rPr b="0" lang="en-PH" sz="1800" spc="-1" strike="noStrike">
                <a:latin typeface="Lato"/>
              </a:rPr>
              <a:t>	</a:t>
            </a:r>
            <a:r>
              <a:rPr b="0" lang="en-PH" sz="1800" spc="-1" strike="noStrike">
                <a:latin typeface="Lato"/>
              </a:rPr>
              <a:t>Most questions start with </a:t>
            </a:r>
            <a:r>
              <a:rPr b="0" lang="en-PH" sz="1800" spc="-1" strike="noStrike" u="sng">
                <a:uFillTx/>
                <a:latin typeface="Lato"/>
              </a:rPr>
              <a:t>who</a:t>
            </a:r>
            <a:r>
              <a:rPr b="0" lang="en-PH" sz="1800" spc="-1" strike="noStrike">
                <a:latin typeface="Lato"/>
              </a:rPr>
              <a:t>, </a:t>
            </a:r>
            <a:r>
              <a:rPr b="0" lang="en-PH" sz="1800" spc="-1" strike="noStrike" u="sng">
                <a:uFillTx/>
                <a:latin typeface="Lato"/>
              </a:rPr>
              <a:t>where</a:t>
            </a:r>
            <a:r>
              <a:rPr b="0" lang="en-PH" sz="1800" spc="-1" strike="noStrike">
                <a:latin typeface="Lato"/>
              </a:rPr>
              <a:t>, </a:t>
            </a:r>
            <a:r>
              <a:rPr b="0" lang="en-PH" sz="1800" spc="-1" strike="noStrike" u="sng">
                <a:uFillTx/>
                <a:latin typeface="Lato"/>
              </a:rPr>
              <a:t>when</a:t>
            </a:r>
            <a:r>
              <a:rPr b="0" lang="en-PH" sz="1800" spc="-1" strike="noStrike">
                <a:latin typeface="Lato"/>
              </a:rPr>
              <a:t>, </a:t>
            </a:r>
            <a:r>
              <a:rPr b="0" lang="en-PH" sz="1800" spc="-1" strike="noStrike" u="sng">
                <a:uFillTx/>
                <a:latin typeface="Lato"/>
              </a:rPr>
              <a:t>why</a:t>
            </a:r>
            <a:r>
              <a:rPr b="0" lang="en-PH" sz="1800" spc="-1" strike="noStrike">
                <a:latin typeface="Lato"/>
              </a:rPr>
              <a:t>, </a:t>
            </a:r>
            <a:r>
              <a:rPr b="0" lang="en-PH" sz="1800" spc="-1" strike="noStrike" u="sng">
                <a:uFillTx/>
                <a:latin typeface="Lato"/>
              </a:rPr>
              <a:t>how</a:t>
            </a:r>
            <a:r>
              <a:rPr b="0" lang="en-PH" sz="1800" spc="-1" strike="noStrike">
                <a:latin typeface="Lato"/>
              </a:rPr>
              <a:t>, and </a:t>
            </a:r>
            <a:r>
              <a:rPr b="0" lang="en-PH" sz="1800" spc="-1" strike="noStrike" u="sng">
                <a:uFillTx/>
                <a:latin typeface="Lato"/>
              </a:rPr>
              <a:t>which</a:t>
            </a:r>
            <a:r>
              <a:rPr b="0" lang="en-PH" sz="1800" spc="-1" strike="noStrike">
                <a:latin typeface="Lato"/>
              </a:rPr>
              <a:t>. Asking sentences that are answerable by yes or no start with </a:t>
            </a:r>
            <a:r>
              <a:rPr b="0" lang="en-PH" sz="1800" spc="-1" strike="noStrike" u="sng">
                <a:uFillTx/>
                <a:latin typeface="Lato"/>
              </a:rPr>
              <a:t>is</a:t>
            </a:r>
            <a:r>
              <a:rPr b="0" lang="en-PH" sz="1800" spc="-1" strike="noStrike">
                <a:latin typeface="Lato"/>
              </a:rPr>
              <a:t>, </a:t>
            </a:r>
            <a:r>
              <a:rPr b="0" lang="en-PH" sz="1800" spc="-1" strike="noStrike" u="sng">
                <a:uFillTx/>
                <a:latin typeface="Lato"/>
              </a:rPr>
              <a:t>are</a:t>
            </a:r>
            <a:r>
              <a:rPr b="0" lang="en-PH" sz="1800" spc="-1" strike="noStrike">
                <a:latin typeface="Lato"/>
              </a:rPr>
              <a:t>, </a:t>
            </a:r>
            <a:r>
              <a:rPr b="0" lang="en-PH" sz="1800" spc="-1" strike="noStrike" u="sng">
                <a:uFillTx/>
                <a:latin typeface="Lato"/>
              </a:rPr>
              <a:t>was</a:t>
            </a:r>
            <a:r>
              <a:rPr b="0" lang="en-PH" sz="1800" spc="-1" strike="noStrike">
                <a:latin typeface="Lato"/>
              </a:rPr>
              <a:t>, </a:t>
            </a:r>
            <a:r>
              <a:rPr b="0" lang="en-PH" sz="1800" spc="-1" strike="noStrike" u="sng">
                <a:uFillTx/>
                <a:latin typeface="Lato"/>
              </a:rPr>
              <a:t>were</a:t>
            </a:r>
            <a:r>
              <a:rPr b="0" lang="en-PH" sz="1800" spc="-1" strike="noStrike">
                <a:latin typeface="Lato"/>
              </a:rPr>
              <a:t>, </a:t>
            </a:r>
            <a:r>
              <a:rPr b="0" lang="en-PH" sz="1800" spc="-1" strike="noStrike" u="sng">
                <a:uFillTx/>
                <a:latin typeface="Lato"/>
              </a:rPr>
              <a:t>does</a:t>
            </a:r>
            <a:r>
              <a:rPr b="0" lang="en-PH" sz="1800" spc="-1" strike="noStrike">
                <a:latin typeface="Lato"/>
              </a:rPr>
              <a:t>, </a:t>
            </a:r>
            <a:r>
              <a:rPr b="0" lang="en-PH" sz="1800" spc="-1" strike="noStrike" u="sng">
                <a:uFillTx/>
                <a:latin typeface="Lato"/>
              </a:rPr>
              <a:t>do</a:t>
            </a:r>
            <a:r>
              <a:rPr b="0" lang="en-PH" sz="1800" spc="-1" strike="noStrike">
                <a:latin typeface="Lato"/>
              </a:rPr>
              <a:t>, </a:t>
            </a:r>
            <a:r>
              <a:rPr b="0" lang="en-PH" sz="1800" spc="-1" strike="noStrike" u="sng">
                <a:uFillTx/>
                <a:latin typeface="Lato"/>
              </a:rPr>
              <a:t>did</a:t>
            </a:r>
            <a:r>
              <a:rPr b="0" lang="en-PH" sz="1800" spc="-1" strike="noStrike">
                <a:latin typeface="Lato"/>
              </a:rPr>
              <a:t>, </a:t>
            </a:r>
            <a:r>
              <a:rPr b="0" lang="en-PH" sz="1800" spc="-1" strike="noStrike" u="sng">
                <a:uFillTx/>
                <a:latin typeface="Lato"/>
              </a:rPr>
              <a:t>can</a:t>
            </a:r>
            <a:r>
              <a:rPr b="0" lang="en-PH" sz="1800" spc="-1" strike="noStrike">
                <a:latin typeface="Lato"/>
              </a:rPr>
              <a:t>, </a:t>
            </a:r>
            <a:r>
              <a:rPr b="0" lang="en-PH" sz="1800" spc="-1" strike="noStrike" u="sng">
                <a:uFillTx/>
                <a:latin typeface="Lato"/>
              </a:rPr>
              <a:t>should</a:t>
            </a:r>
            <a:r>
              <a:rPr b="0" lang="en-PH" sz="1800" spc="-1" strike="noStrike">
                <a:latin typeface="Lato"/>
              </a:rPr>
              <a:t>, </a:t>
            </a:r>
            <a:r>
              <a:rPr b="0" lang="en-PH" sz="1800" spc="-1" strike="noStrike" u="sng">
                <a:uFillTx/>
                <a:latin typeface="Lato"/>
              </a:rPr>
              <a:t>must</a:t>
            </a:r>
            <a:r>
              <a:rPr b="0" lang="en-PH" sz="1800" spc="-1" strike="noStrike">
                <a:latin typeface="Lato"/>
              </a:rPr>
              <a:t>, </a:t>
            </a:r>
            <a:r>
              <a:rPr b="0" lang="en-PH" sz="1800" spc="-1" strike="noStrike" u="sng">
                <a:uFillTx/>
                <a:latin typeface="Lato"/>
              </a:rPr>
              <a:t>shall</a:t>
            </a:r>
            <a:r>
              <a:rPr b="0" lang="en-PH" sz="1800" spc="-1" strike="noStrike">
                <a:latin typeface="Lato"/>
              </a:rPr>
              <a:t>, </a:t>
            </a:r>
            <a:r>
              <a:rPr b="0" lang="en-PH" sz="1800" spc="-1" strike="noStrike" u="sng">
                <a:uFillTx/>
                <a:latin typeface="Lato"/>
              </a:rPr>
              <a:t>may</a:t>
            </a:r>
            <a:r>
              <a:rPr b="0" lang="en-PH" sz="1800" spc="-1" strike="noStrike">
                <a:latin typeface="Lato"/>
              </a:rPr>
              <a:t>, </a:t>
            </a:r>
            <a:r>
              <a:rPr b="0" lang="en-PH" sz="1800" spc="-1" strike="noStrike" u="sng">
                <a:uFillTx/>
                <a:latin typeface="Lato"/>
              </a:rPr>
              <a:t>would</a:t>
            </a:r>
            <a:r>
              <a:rPr b="0" lang="en-PH" sz="1800" spc="-1" strike="noStrike">
                <a:latin typeface="Lato"/>
              </a:rPr>
              <a:t>, </a:t>
            </a:r>
            <a:r>
              <a:rPr b="0" lang="en-PH" sz="1800" spc="-1" strike="noStrike" u="sng">
                <a:uFillTx/>
                <a:latin typeface="Lato"/>
              </a:rPr>
              <a:t>could</a:t>
            </a:r>
            <a:r>
              <a:rPr b="0" lang="en-PH" sz="1800" spc="-1" strike="noStrike">
                <a:latin typeface="Lato"/>
              </a:rPr>
              <a:t>, and others.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
          <p:cNvSpPr/>
          <p:nvPr/>
        </p:nvSpPr>
        <p:spPr>
          <a:xfrm>
            <a:off x="-216000" y="396000"/>
            <a:ext cx="3059640" cy="359640"/>
          </a:xfrm>
          <a:custGeom>
            <a:avLst/>
            <a:gdLst/>
            <a:ahLst/>
            <a:rect l="l" t="t" r="r" b="b"/>
            <a:pathLst>
              <a:path w="8502" h="1002">
                <a:moveTo>
                  <a:pt x="0" y="0"/>
                </a:moveTo>
                <a:lnTo>
                  <a:pt x="7558" y="0"/>
                </a:lnTo>
                <a:lnTo>
                  <a:pt x="8501" y="500"/>
                </a:lnTo>
                <a:lnTo>
                  <a:pt x="7558" y="1001"/>
                </a:lnTo>
                <a:lnTo>
                  <a:pt x="0" y="1001"/>
                </a:lnTo>
                <a:lnTo>
                  <a:pt x="0" y="0"/>
                </a:lnTo>
              </a:path>
            </a:pathLst>
          </a:custGeom>
          <a:solidFill>
            <a:srgbClr val="50938a"/>
          </a:solidFill>
          <a:ln w="0">
            <a:solidFill>
              <a:srgbClr val="50938a"/>
            </a:solidFill>
          </a:ln>
        </p:spPr>
        <p:style>
          <a:lnRef idx="0"/>
          <a:fillRef idx="0"/>
          <a:effectRef idx="0"/>
          <a:fontRef idx="minor"/>
        </p:style>
      </p:sp>
      <p:sp>
        <p:nvSpPr>
          <p:cNvPr id="169" name=""/>
          <p:cNvSpPr/>
          <p:nvPr/>
        </p:nvSpPr>
        <p:spPr>
          <a:xfrm>
            <a:off x="456480" y="360000"/>
            <a:ext cx="188316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ffffff"/>
                </a:solidFill>
                <a:latin typeface="Lato"/>
                <a:ea typeface="AppleSystemUIFont"/>
              </a:rPr>
              <a:t>Listening</a:t>
            </a:r>
            <a:endParaRPr b="0" lang="en-PH" sz="1800" spc="-1" strike="noStrike">
              <a:latin typeface="Arial"/>
            </a:endParaRPr>
          </a:p>
        </p:txBody>
      </p:sp>
      <p:pic>
        <p:nvPicPr>
          <p:cNvPr id="170" name="" descr=""/>
          <p:cNvPicPr/>
          <p:nvPr/>
        </p:nvPicPr>
        <p:blipFill>
          <a:blip r:embed="rId1"/>
          <a:stretch/>
        </p:blipFill>
        <p:spPr>
          <a:xfrm>
            <a:off x="6480000" y="2412000"/>
            <a:ext cx="4212720" cy="3059640"/>
          </a:xfrm>
          <a:prstGeom prst="rect">
            <a:avLst/>
          </a:prstGeom>
          <a:ln w="12600">
            <a:solidFill>
              <a:srgbClr val="784b04"/>
            </a:solidFill>
            <a:round/>
          </a:ln>
        </p:spPr>
      </p:pic>
      <p:pic>
        <p:nvPicPr>
          <p:cNvPr id="171" name="" descr=""/>
          <p:cNvPicPr/>
          <p:nvPr/>
        </p:nvPicPr>
        <p:blipFill>
          <a:blip r:embed="rId2"/>
          <a:stretch/>
        </p:blipFill>
        <p:spPr>
          <a:xfrm>
            <a:off x="1440000" y="2412000"/>
            <a:ext cx="4212720" cy="3059640"/>
          </a:xfrm>
          <a:prstGeom prst="rect">
            <a:avLst/>
          </a:prstGeom>
          <a:ln w="12600">
            <a:solidFill>
              <a:srgbClr val="784b04"/>
            </a:solidFill>
            <a:round/>
          </a:ln>
        </p:spPr>
      </p:pic>
      <p:sp>
        <p:nvSpPr>
          <p:cNvPr id="172" name=""/>
          <p:cNvSpPr/>
          <p:nvPr/>
        </p:nvSpPr>
        <p:spPr>
          <a:xfrm>
            <a:off x="3024000" y="936000"/>
            <a:ext cx="6299640" cy="1079640"/>
          </a:xfrm>
          <a:prstGeom prst="ellipse">
            <a:avLst/>
          </a:prstGeom>
          <a:solidFill>
            <a:srgbClr val="ffde59"/>
          </a:solidFill>
          <a:ln w="19080">
            <a:solidFill>
              <a:srgbClr val="000000"/>
            </a:solidFill>
            <a:round/>
          </a:ln>
        </p:spPr>
        <p:style>
          <a:lnRef idx="0"/>
          <a:fillRef idx="0"/>
          <a:effectRef idx="0"/>
          <a:fontRef idx="minor"/>
        </p:style>
      </p:sp>
      <p:sp>
        <p:nvSpPr>
          <p:cNvPr id="173" name=""/>
          <p:cNvSpPr/>
          <p:nvPr/>
        </p:nvSpPr>
        <p:spPr>
          <a:xfrm>
            <a:off x="3996000" y="1140120"/>
            <a:ext cx="4679640" cy="1055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latin typeface="Lato"/>
                <a:ea typeface="AppleSystemUIFont"/>
              </a:rPr>
              <a:t>What do you know about turtles and tortoises? </a:t>
            </a:r>
            <a:endParaRPr b="0" lang="en-PH" sz="1800" spc="-1" strike="noStrike">
              <a:latin typeface="Arial"/>
            </a:endParaRPr>
          </a:p>
        </p:txBody>
      </p:sp>
      <p:sp>
        <p:nvSpPr>
          <p:cNvPr id="174" name=""/>
          <p:cNvSpPr/>
          <p:nvPr/>
        </p:nvSpPr>
        <p:spPr>
          <a:xfrm>
            <a:off x="7920000" y="5579280"/>
            <a:ext cx="1451880" cy="396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latin typeface="Lato"/>
                <a:ea typeface="AppleSystemUIFont"/>
              </a:rPr>
              <a:t>Tortoise</a:t>
            </a:r>
            <a:endParaRPr b="0" lang="en-PH" sz="1800" spc="-1" strike="noStrike">
              <a:latin typeface="Arial"/>
            </a:endParaRPr>
          </a:p>
        </p:txBody>
      </p:sp>
      <p:sp>
        <p:nvSpPr>
          <p:cNvPr id="175" name=""/>
          <p:cNvSpPr/>
          <p:nvPr/>
        </p:nvSpPr>
        <p:spPr>
          <a:xfrm>
            <a:off x="3029040" y="5543280"/>
            <a:ext cx="1290600" cy="396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latin typeface="Lato"/>
                <a:ea typeface="AppleSystemUIFont"/>
              </a:rPr>
              <a:t>Turtle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
          <p:cNvSpPr/>
          <p:nvPr/>
        </p:nvSpPr>
        <p:spPr>
          <a:xfrm>
            <a:off x="-215640" y="396360"/>
            <a:ext cx="4715280" cy="359640"/>
          </a:xfrm>
          <a:custGeom>
            <a:avLst/>
            <a:gdLst/>
            <a:ahLst/>
            <a:rect l="l" t="t" r="r" b="b"/>
            <a:pathLst>
              <a:path w="13101" h="1002">
                <a:moveTo>
                  <a:pt x="0" y="0"/>
                </a:moveTo>
                <a:lnTo>
                  <a:pt x="12158" y="0"/>
                </a:lnTo>
                <a:lnTo>
                  <a:pt x="13100" y="500"/>
                </a:lnTo>
                <a:lnTo>
                  <a:pt x="12158" y="1001"/>
                </a:lnTo>
                <a:lnTo>
                  <a:pt x="0" y="1001"/>
                </a:lnTo>
                <a:lnTo>
                  <a:pt x="0" y="0"/>
                </a:lnTo>
              </a:path>
            </a:pathLst>
          </a:custGeom>
          <a:solidFill>
            <a:srgbClr val="50938a"/>
          </a:solidFill>
          <a:ln w="0">
            <a:solidFill>
              <a:srgbClr val="50938a"/>
            </a:solidFill>
          </a:ln>
        </p:spPr>
        <p:style>
          <a:lnRef idx="0"/>
          <a:fillRef idx="0"/>
          <a:effectRef idx="0"/>
          <a:fontRef idx="minor"/>
        </p:style>
      </p:sp>
      <p:sp>
        <p:nvSpPr>
          <p:cNvPr id="177" name=""/>
          <p:cNvSpPr/>
          <p:nvPr/>
        </p:nvSpPr>
        <p:spPr>
          <a:xfrm>
            <a:off x="88200" y="360360"/>
            <a:ext cx="423144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ffffff"/>
                </a:solidFill>
                <a:latin typeface="Lato"/>
                <a:ea typeface="AppleSystemUIFont"/>
              </a:rPr>
              <a:t>Phonological Awareness</a:t>
            </a:r>
            <a:endParaRPr b="0" lang="en-PH" sz="1800" spc="-1" strike="noStrike">
              <a:latin typeface="Arial"/>
            </a:endParaRPr>
          </a:p>
        </p:txBody>
      </p:sp>
      <p:sp>
        <p:nvSpPr>
          <p:cNvPr id="178" name=""/>
          <p:cNvSpPr/>
          <p:nvPr/>
        </p:nvSpPr>
        <p:spPr>
          <a:xfrm>
            <a:off x="1044000" y="993960"/>
            <a:ext cx="2159640" cy="733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b47804"/>
                </a:solidFill>
                <a:latin typeface="Lato"/>
              </a:rPr>
              <a:t>Let’s play!</a:t>
            </a:r>
            <a:endParaRPr b="0" lang="en-PH" sz="1800" spc="-1" strike="noStrike">
              <a:latin typeface="Arial"/>
            </a:endParaRPr>
          </a:p>
        </p:txBody>
      </p:sp>
      <p:sp>
        <p:nvSpPr>
          <p:cNvPr id="179" name=""/>
          <p:cNvSpPr/>
          <p:nvPr/>
        </p:nvSpPr>
        <p:spPr>
          <a:xfrm>
            <a:off x="612000" y="1008000"/>
            <a:ext cx="359640" cy="359640"/>
          </a:xfrm>
          <a:custGeom>
            <a:avLst/>
            <a:gdLst/>
            <a:ahLst/>
            <a:rect l="l" t="t" r="r" b="b"/>
            <a:pathLst>
              <a:path w="21600" h="21600">
                <a:moveTo>
                  <a:pt x="10797" y="0"/>
                </a:moveTo>
                <a:lnTo>
                  <a:pt x="8278" y="8256"/>
                </a:lnTo>
                <a:lnTo>
                  <a:pt x="0" y="8256"/>
                </a:lnTo>
                <a:lnTo>
                  <a:pt x="6722" y="13405"/>
                </a:lnTo>
                <a:lnTo>
                  <a:pt x="4198" y="21600"/>
                </a:lnTo>
                <a:lnTo>
                  <a:pt x="10797" y="16580"/>
                </a:lnTo>
                <a:lnTo>
                  <a:pt x="17401" y="21600"/>
                </a:lnTo>
                <a:lnTo>
                  <a:pt x="14878" y="13405"/>
                </a:lnTo>
                <a:lnTo>
                  <a:pt x="21600" y="8256"/>
                </a:lnTo>
                <a:lnTo>
                  <a:pt x="13321" y="8256"/>
                </a:lnTo>
                <a:lnTo>
                  <a:pt x="10797" y="0"/>
                </a:lnTo>
                <a:close/>
              </a:path>
            </a:pathLst>
          </a:custGeom>
          <a:solidFill>
            <a:srgbClr val="ffff00"/>
          </a:solidFill>
          <a:ln w="19080">
            <a:solidFill>
              <a:srgbClr val="000000"/>
            </a:solidFill>
            <a:round/>
          </a:ln>
        </p:spPr>
        <p:style>
          <a:lnRef idx="0"/>
          <a:fillRef idx="0"/>
          <a:effectRef idx="0"/>
          <a:fontRef idx="minor"/>
        </p:style>
      </p:sp>
      <p:sp>
        <p:nvSpPr>
          <p:cNvPr id="180" name=""/>
          <p:cNvSpPr/>
          <p:nvPr/>
        </p:nvSpPr>
        <p:spPr>
          <a:xfrm>
            <a:off x="1152000" y="1548000"/>
            <a:ext cx="10187640" cy="1439640"/>
          </a:xfrm>
          <a:prstGeom prst="rect">
            <a:avLst/>
          </a:prstGeom>
          <a:noFill/>
          <a:ln w="19080">
            <a:solidFill>
              <a:srgbClr val="784b04"/>
            </a:solidFill>
            <a:round/>
          </a:ln>
        </p:spPr>
        <p:style>
          <a:lnRef idx="0"/>
          <a:fillRef idx="0"/>
          <a:effectRef idx="0"/>
          <a:fontRef idx="minor"/>
        </p:style>
      </p:sp>
      <p:sp>
        <p:nvSpPr>
          <p:cNvPr id="181" name=""/>
          <p:cNvSpPr/>
          <p:nvPr/>
        </p:nvSpPr>
        <p:spPr>
          <a:xfrm>
            <a:off x="1476000" y="1760040"/>
            <a:ext cx="9719640" cy="1168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buNone/>
            </a:pPr>
            <a:r>
              <a:rPr b="1" lang="en-PH" sz="2000" spc="-1" strike="noStrike">
                <a:latin typeface="Lato"/>
              </a:rPr>
              <a:t>Cc </a:t>
            </a:r>
            <a:r>
              <a:rPr b="1" lang="en-PH" sz="2000" spc="-1" strike="noStrike">
                <a:latin typeface="Lato"/>
              </a:rPr>
              <a:t>	</a:t>
            </a:r>
            <a:r>
              <a:rPr b="1" lang="en-PH" sz="2000" spc="-1" strike="noStrike">
                <a:latin typeface="Lato"/>
              </a:rPr>
              <a:t> Dd     </a:t>
            </a:r>
            <a:r>
              <a:rPr b="1" lang="en-PH" sz="2000" spc="-1" strike="noStrike">
                <a:latin typeface="Lato"/>
              </a:rPr>
              <a:t>	</a:t>
            </a:r>
            <a:r>
              <a:rPr b="1" lang="en-PH" sz="2000" spc="-1" strike="noStrike">
                <a:latin typeface="Lato"/>
              </a:rPr>
              <a:t>   Ff        Gg </a:t>
            </a:r>
            <a:r>
              <a:rPr b="1" lang="en-PH" sz="2000" spc="-1" strike="noStrike">
                <a:latin typeface="Lato"/>
              </a:rPr>
              <a:t>	</a:t>
            </a:r>
            <a:r>
              <a:rPr b="1" lang="en-PH" sz="2000" spc="-1" strike="noStrike">
                <a:latin typeface="Lato"/>
              </a:rPr>
              <a:t>    Hh      </a:t>
            </a:r>
            <a:r>
              <a:rPr b="1" lang="en-PH" sz="2000" spc="-1" strike="noStrike">
                <a:latin typeface="Lato"/>
              </a:rPr>
              <a:t>	</a:t>
            </a:r>
            <a:r>
              <a:rPr b="1" lang="en-PH" sz="2000" spc="-1" strike="noStrike">
                <a:latin typeface="Lato"/>
              </a:rPr>
              <a:t> Jj </a:t>
            </a:r>
            <a:r>
              <a:rPr b="1" lang="en-PH" sz="2000" spc="-1" strike="noStrike">
                <a:latin typeface="Lato"/>
              </a:rPr>
              <a:t>	</a:t>
            </a:r>
            <a:r>
              <a:rPr b="1" lang="en-PH" sz="2000" spc="-1" strike="noStrike">
                <a:latin typeface="Lato"/>
              </a:rPr>
              <a:t>	</a:t>
            </a:r>
            <a:r>
              <a:rPr b="1" lang="en-PH" sz="2000" spc="-1" strike="noStrike">
                <a:latin typeface="Lato"/>
              </a:rPr>
              <a:t>  Kk </a:t>
            </a:r>
            <a:r>
              <a:rPr b="1" lang="en-PH" sz="2000" spc="-1" strike="noStrike">
                <a:latin typeface="Lato"/>
              </a:rPr>
              <a:t>	</a:t>
            </a:r>
            <a:r>
              <a:rPr b="1" lang="en-PH" sz="2000" spc="-1" strike="noStrike">
                <a:latin typeface="Lato"/>
              </a:rPr>
              <a:t>  Ll </a:t>
            </a:r>
            <a:r>
              <a:rPr b="1" lang="en-PH" sz="2000" spc="-1" strike="noStrike">
                <a:latin typeface="Lato"/>
              </a:rPr>
              <a:t>	</a:t>
            </a:r>
            <a:r>
              <a:rPr b="1" lang="en-PH" sz="2000" spc="-1" strike="noStrike">
                <a:latin typeface="Lato"/>
              </a:rPr>
              <a:t> Mm     </a:t>
            </a:r>
            <a:r>
              <a:rPr b="1" lang="en-PH" sz="2000" spc="-1" strike="noStrike">
                <a:latin typeface="Lato"/>
              </a:rPr>
              <a:t>	</a:t>
            </a:r>
            <a:r>
              <a:rPr b="1" lang="en-PH" sz="2000" spc="-1" strike="noStrike">
                <a:latin typeface="Lato"/>
              </a:rPr>
              <a:t>Nn</a:t>
            </a:r>
            <a:endParaRPr b="0" lang="en-PH" sz="2000" spc="-1" strike="noStrike">
              <a:latin typeface="Arial"/>
            </a:endParaRPr>
          </a:p>
          <a:p>
            <a:pPr algn="just">
              <a:lnSpc>
                <a:spcPct val="100000"/>
              </a:lnSpc>
              <a:spcBef>
                <a:spcPts val="567"/>
              </a:spcBef>
              <a:spcAft>
                <a:spcPts val="567"/>
              </a:spcAft>
              <a:buNone/>
            </a:pPr>
            <a:r>
              <a:rPr b="1" lang="en-PH" sz="2000" spc="-1" strike="noStrike">
                <a:latin typeface="Lato"/>
              </a:rPr>
              <a:t>Pp       Qq         Rr       Ss       Tt         Vv       Ww     Xx       Yy         Zz</a:t>
            </a:r>
            <a:endParaRPr b="0" lang="en-PH" sz="2000" spc="-1" strike="noStrike">
              <a:latin typeface="Arial"/>
            </a:endParaRPr>
          </a:p>
        </p:txBody>
      </p:sp>
      <p:sp>
        <p:nvSpPr>
          <p:cNvPr id="182" name=""/>
          <p:cNvSpPr/>
          <p:nvPr/>
        </p:nvSpPr>
        <p:spPr>
          <a:xfrm>
            <a:off x="1044000" y="3204000"/>
            <a:ext cx="10295640" cy="29480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567"/>
              </a:spcBef>
              <a:spcAft>
                <a:spcPts val="567"/>
              </a:spcAft>
              <a:buClr>
                <a:srgbClr val="000000"/>
              </a:buClr>
              <a:buFont typeface="StarSymbol"/>
              <a:buAutoNum type="arabicPeriod"/>
            </a:pPr>
            <a:r>
              <a:rPr b="0" lang="en-PH" sz="1800" spc="-1" strike="noStrike">
                <a:latin typeface="Lato"/>
              </a:rPr>
              <a:t>First, the teacher will recall the consonant sounds with you.</a:t>
            </a:r>
            <a:endParaRPr b="0" lang="en-PH" sz="1800" spc="-1" strike="noStrike">
              <a:latin typeface="Arial"/>
              <a:ea typeface="PingFang SC"/>
            </a:endParaRPr>
          </a:p>
          <a:p>
            <a:pPr marL="216000" indent="-216000" algn="just">
              <a:lnSpc>
                <a:spcPct val="100000"/>
              </a:lnSpc>
              <a:spcBef>
                <a:spcPts val="567"/>
              </a:spcBef>
              <a:spcAft>
                <a:spcPts val="567"/>
              </a:spcAft>
              <a:buClr>
                <a:srgbClr val="000000"/>
              </a:buClr>
              <a:buFont typeface="StarSymbol"/>
              <a:buAutoNum type="arabicPeriod"/>
            </a:pPr>
            <a:r>
              <a:rPr b="0" lang="en-PH" sz="1800" spc="-1" strike="noStrike">
                <a:latin typeface="Lato"/>
              </a:rPr>
              <a:t>At a signal, your class will say “buzz, buzz” 10 times. As you say buzz, your teacher will say a consonant sound and call out one of your classmates. This classmate who was called out should stand and repeat the consonant sound that the teacher said.</a:t>
            </a:r>
            <a:endParaRPr b="0" lang="en-PH" sz="1800" spc="-1" strike="noStrike">
              <a:latin typeface="Arial"/>
              <a:ea typeface="PingFang SC"/>
            </a:endParaRPr>
          </a:p>
          <a:p>
            <a:pPr marL="216000" indent="-216000" algn="just">
              <a:lnSpc>
                <a:spcPct val="100000"/>
              </a:lnSpc>
              <a:spcBef>
                <a:spcPts val="567"/>
              </a:spcBef>
              <a:spcAft>
                <a:spcPts val="567"/>
              </a:spcAft>
              <a:buClr>
                <a:srgbClr val="000000"/>
              </a:buClr>
              <a:buFont typeface="StarSymbol"/>
              <a:buAutoNum type="arabicPeriod"/>
            </a:pPr>
            <a:r>
              <a:rPr b="0" lang="en-PH" sz="1800" spc="-1" strike="noStrike">
                <a:latin typeface="Lato"/>
              </a:rPr>
              <a:t>At a signal, your class will say “shh, shh” 10 times. As you say this, the pupil who was called earlier will say another consonant sound and call out another classmate. This classmate who was called out should stand immediately and repeat the sound.</a:t>
            </a:r>
            <a:endParaRPr b="0" lang="en-PH" sz="1800" spc="-1" strike="noStrike">
              <a:latin typeface="Arial"/>
              <a:ea typeface="PingFang SC"/>
            </a:endParaRPr>
          </a:p>
          <a:p>
            <a:pPr marL="216000" indent="-216000" algn="just">
              <a:lnSpc>
                <a:spcPct val="100000"/>
              </a:lnSpc>
              <a:spcBef>
                <a:spcPts val="567"/>
              </a:spcBef>
              <a:spcAft>
                <a:spcPts val="567"/>
              </a:spcAft>
              <a:buClr>
                <a:srgbClr val="000000"/>
              </a:buClr>
              <a:buFont typeface="StarSymbol"/>
              <a:buAutoNum type="arabicPeriod"/>
            </a:pPr>
            <a:r>
              <a:rPr b="0" lang="en-PH" sz="1800" spc="-1" strike="noStrike">
                <a:latin typeface="Lato"/>
              </a:rPr>
              <a:t>The game will continue until the teacher decides to stop.</a:t>
            </a:r>
            <a:endParaRPr b="0" lang="en-PH" sz="1800" spc="-1" strike="noStrike">
              <a:latin typeface="Arial"/>
              <a:ea typeface="PingFang SC"/>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
          <p:cNvSpPr/>
          <p:nvPr/>
        </p:nvSpPr>
        <p:spPr>
          <a:xfrm>
            <a:off x="-215640" y="612000"/>
            <a:ext cx="3095280" cy="359640"/>
          </a:xfrm>
          <a:custGeom>
            <a:avLst/>
            <a:gdLst/>
            <a:ahLst/>
            <a:rect l="l" t="t" r="r" b="b"/>
            <a:pathLst>
              <a:path w="8601" h="1002">
                <a:moveTo>
                  <a:pt x="0" y="0"/>
                </a:moveTo>
                <a:lnTo>
                  <a:pt x="7658" y="0"/>
                </a:lnTo>
                <a:lnTo>
                  <a:pt x="8600" y="500"/>
                </a:lnTo>
                <a:lnTo>
                  <a:pt x="7658" y="1001"/>
                </a:lnTo>
                <a:lnTo>
                  <a:pt x="0" y="1001"/>
                </a:lnTo>
                <a:lnTo>
                  <a:pt x="0" y="0"/>
                </a:lnTo>
              </a:path>
            </a:pathLst>
          </a:custGeom>
          <a:solidFill>
            <a:srgbClr val="50938a"/>
          </a:solidFill>
          <a:ln w="0">
            <a:solidFill>
              <a:srgbClr val="50938a"/>
            </a:solidFill>
          </a:ln>
        </p:spPr>
        <p:style>
          <a:lnRef idx="0"/>
          <a:fillRef idx="0"/>
          <a:effectRef idx="0"/>
          <a:fontRef idx="minor"/>
        </p:style>
      </p:sp>
      <p:sp>
        <p:nvSpPr>
          <p:cNvPr id="184" name=""/>
          <p:cNvSpPr/>
          <p:nvPr/>
        </p:nvSpPr>
        <p:spPr>
          <a:xfrm>
            <a:off x="530280" y="576000"/>
            <a:ext cx="166536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ffffff"/>
                </a:solidFill>
                <a:latin typeface="Lato"/>
                <a:ea typeface="AppleSystemUIFont"/>
              </a:rPr>
              <a:t>Vocabulary</a:t>
            </a:r>
            <a:endParaRPr b="0" lang="en-PH" sz="1800" spc="-1" strike="noStrike">
              <a:latin typeface="Arial"/>
            </a:endParaRPr>
          </a:p>
        </p:txBody>
      </p:sp>
      <p:sp>
        <p:nvSpPr>
          <p:cNvPr id="185" name=""/>
          <p:cNvSpPr/>
          <p:nvPr/>
        </p:nvSpPr>
        <p:spPr>
          <a:xfrm>
            <a:off x="792000" y="1764000"/>
            <a:ext cx="10619640" cy="3455640"/>
          </a:xfrm>
          <a:custGeom>
            <a:avLst/>
            <a:gdLst/>
            <a:ahLst/>
            <a:rect l="l" t="t" r="r" b="b"/>
            <a:pathLst>
              <a:path w="29502" h="9602">
                <a:moveTo>
                  <a:pt x="1600" y="0"/>
                </a:moveTo>
                <a:lnTo>
                  <a:pt x="1600" y="0"/>
                </a:lnTo>
                <a:cubicBezTo>
                  <a:pt x="1319" y="0"/>
                  <a:pt x="1043" y="74"/>
                  <a:pt x="800" y="214"/>
                </a:cubicBezTo>
                <a:cubicBezTo>
                  <a:pt x="557" y="355"/>
                  <a:pt x="355" y="557"/>
                  <a:pt x="214" y="800"/>
                </a:cubicBezTo>
                <a:cubicBezTo>
                  <a:pt x="74" y="1043"/>
                  <a:pt x="0" y="1319"/>
                  <a:pt x="0" y="1600"/>
                </a:cubicBezTo>
                <a:lnTo>
                  <a:pt x="0" y="8000"/>
                </a:lnTo>
                <a:lnTo>
                  <a:pt x="0" y="8001"/>
                </a:lnTo>
                <a:cubicBezTo>
                  <a:pt x="0" y="8282"/>
                  <a:pt x="74" y="8558"/>
                  <a:pt x="214" y="8801"/>
                </a:cubicBezTo>
                <a:cubicBezTo>
                  <a:pt x="355" y="9044"/>
                  <a:pt x="557" y="9246"/>
                  <a:pt x="800" y="9387"/>
                </a:cubicBezTo>
                <a:cubicBezTo>
                  <a:pt x="1043" y="9527"/>
                  <a:pt x="1319" y="9601"/>
                  <a:pt x="1600" y="9601"/>
                </a:cubicBezTo>
                <a:lnTo>
                  <a:pt x="27900" y="9601"/>
                </a:lnTo>
                <a:lnTo>
                  <a:pt x="27901" y="9601"/>
                </a:lnTo>
                <a:cubicBezTo>
                  <a:pt x="28182" y="9601"/>
                  <a:pt x="28458" y="9527"/>
                  <a:pt x="28701" y="9387"/>
                </a:cubicBezTo>
                <a:cubicBezTo>
                  <a:pt x="28944" y="9246"/>
                  <a:pt x="29146" y="9044"/>
                  <a:pt x="29287" y="8801"/>
                </a:cubicBezTo>
                <a:cubicBezTo>
                  <a:pt x="29427" y="8558"/>
                  <a:pt x="29501" y="8282"/>
                  <a:pt x="29501" y="8001"/>
                </a:cubicBezTo>
                <a:lnTo>
                  <a:pt x="29500" y="1600"/>
                </a:lnTo>
                <a:lnTo>
                  <a:pt x="29501" y="1600"/>
                </a:lnTo>
                <a:lnTo>
                  <a:pt x="29501" y="1600"/>
                </a:lnTo>
                <a:cubicBezTo>
                  <a:pt x="29501" y="1319"/>
                  <a:pt x="29427" y="1043"/>
                  <a:pt x="29287" y="800"/>
                </a:cubicBezTo>
                <a:cubicBezTo>
                  <a:pt x="29146" y="557"/>
                  <a:pt x="28944" y="355"/>
                  <a:pt x="28701" y="214"/>
                </a:cubicBezTo>
                <a:cubicBezTo>
                  <a:pt x="28458" y="74"/>
                  <a:pt x="28182" y="0"/>
                  <a:pt x="27901" y="0"/>
                </a:cubicBezTo>
                <a:lnTo>
                  <a:pt x="1600" y="0"/>
                </a:lnTo>
              </a:path>
            </a:pathLst>
          </a:custGeom>
          <a:solidFill>
            <a:srgbClr val="fff5ce">
              <a:alpha val="13000"/>
            </a:srgbClr>
          </a:solidFill>
          <a:ln w="29160">
            <a:solidFill>
              <a:srgbClr val="784b04"/>
            </a:solidFill>
            <a:prstDash val="sysDot"/>
            <a:round/>
          </a:ln>
        </p:spPr>
        <p:style>
          <a:lnRef idx="0"/>
          <a:fillRef idx="0"/>
          <a:effectRef idx="0"/>
          <a:fontRef idx="minor"/>
        </p:style>
      </p:sp>
      <p:sp>
        <p:nvSpPr>
          <p:cNvPr id="186" name=""/>
          <p:cNvSpPr/>
          <p:nvPr/>
        </p:nvSpPr>
        <p:spPr>
          <a:xfrm>
            <a:off x="1224000" y="2088000"/>
            <a:ext cx="9899640" cy="162180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283"/>
              </a:spcBef>
              <a:spcAft>
                <a:spcPts val="283"/>
              </a:spcAft>
              <a:buNone/>
            </a:pPr>
            <a:r>
              <a:rPr b="0" lang="en-PH" sz="1800" spc="-1" strike="noStrike">
                <a:latin typeface="Lato"/>
              </a:rPr>
              <a:t>	</a:t>
            </a:r>
            <a:r>
              <a:rPr b="0" lang="en-PH" sz="1800" spc="-1" strike="noStrike">
                <a:latin typeface="Lato"/>
              </a:rPr>
              <a:t>Compare these words with their equivalent in the language or dialect that you speak at                home. Compare the spelling and pronunciation of the words in the different languages.</a:t>
            </a:r>
            <a:endParaRPr b="0" lang="en-PH" sz="1800" spc="-1" strike="noStrike">
              <a:latin typeface="Arial"/>
            </a:endParaRPr>
          </a:p>
        </p:txBody>
      </p:sp>
      <p:sp>
        <p:nvSpPr>
          <p:cNvPr id="187" name=""/>
          <p:cNvSpPr/>
          <p:nvPr/>
        </p:nvSpPr>
        <p:spPr>
          <a:xfrm>
            <a:off x="1440000" y="3240000"/>
            <a:ext cx="9359640" cy="137736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r>
              <a:rPr b="1" lang="en-PH" sz="1800" spc="-1" strike="noStrike">
                <a:latin typeface="Lato"/>
              </a:rPr>
              <a:t>fair </a:t>
            </a:r>
            <a:r>
              <a:rPr b="1" lang="en-PH" sz="1800" spc="-1" strike="noStrike">
                <a:latin typeface="Lato"/>
              </a:rPr>
              <a:t>	</a:t>
            </a:r>
            <a:r>
              <a:rPr b="1" lang="en-PH" sz="1800" spc="-1" strike="noStrike">
                <a:latin typeface="Lato"/>
              </a:rPr>
              <a:t>	</a:t>
            </a:r>
            <a:r>
              <a:rPr b="1" lang="en-PH" sz="1800" spc="-1" strike="noStrike">
                <a:latin typeface="Lato"/>
              </a:rPr>
              <a:t>screamed </a:t>
            </a:r>
            <a:r>
              <a:rPr b="1" lang="en-PH" sz="1800" spc="-1" strike="noStrike">
                <a:latin typeface="Lato"/>
              </a:rPr>
              <a:t>	</a:t>
            </a:r>
            <a:r>
              <a:rPr b="1" lang="en-PH" sz="1800" spc="-1" strike="noStrike">
                <a:latin typeface="Lato"/>
              </a:rPr>
              <a:t>	</a:t>
            </a:r>
            <a:r>
              <a:rPr b="1" lang="en-PH" sz="1800" spc="-1" strike="noStrike">
                <a:latin typeface="Lato"/>
              </a:rPr>
              <a:t>pocket </a:t>
            </a:r>
            <a:r>
              <a:rPr b="1" lang="en-PH" sz="1800" spc="-1" strike="noStrike">
                <a:latin typeface="Lato"/>
              </a:rPr>
              <a:t>	</a:t>
            </a:r>
            <a:r>
              <a:rPr b="1" lang="en-PH" sz="1800" spc="-1" strike="noStrike">
                <a:latin typeface="Lato"/>
              </a:rPr>
              <a:t>	</a:t>
            </a:r>
            <a:r>
              <a:rPr b="1" lang="en-PH" sz="1800" spc="-1" strike="noStrike">
                <a:latin typeface="Lato"/>
              </a:rPr>
              <a:t>roller coaster</a:t>
            </a:r>
            <a:endParaRPr b="0" lang="en-PH" sz="1800" spc="-1" strike="noStrike">
              <a:latin typeface="Arial"/>
            </a:endParaRPr>
          </a:p>
          <a:p>
            <a:pPr algn="ctr">
              <a:lnSpc>
                <a:spcPct val="200000"/>
              </a:lnSpc>
              <a:buNone/>
            </a:pPr>
            <a:r>
              <a:rPr b="1" lang="en-PH" sz="1800" spc="-1" strike="noStrike">
                <a:latin typeface="Lato"/>
              </a:rPr>
              <a:t>laughing </a:t>
            </a:r>
            <a:r>
              <a:rPr b="1" lang="en-PH" sz="1800" spc="-1" strike="noStrike">
                <a:latin typeface="Lato"/>
              </a:rPr>
              <a:t>	</a:t>
            </a:r>
            <a:r>
              <a:rPr b="1" lang="en-PH" sz="1800" spc="-1" strike="noStrike">
                <a:latin typeface="Lato"/>
              </a:rPr>
              <a:t>	</a:t>
            </a:r>
            <a:r>
              <a:rPr b="1" lang="en-PH" sz="1800" spc="-1" strike="noStrike">
                <a:latin typeface="Lato"/>
              </a:rPr>
              <a:t>hungry </a:t>
            </a:r>
            <a:r>
              <a:rPr b="1" lang="en-PH" sz="1800" spc="-1" strike="noStrike">
                <a:latin typeface="Lato"/>
              </a:rPr>
              <a:t>	</a:t>
            </a:r>
            <a:r>
              <a:rPr b="1" lang="en-PH" sz="1800" spc="-1" strike="noStrike">
                <a:latin typeface="Lato"/>
              </a:rPr>
              <a:t>	</a:t>
            </a:r>
            <a:r>
              <a:rPr b="1" lang="en-PH" sz="1800" spc="-1" strike="noStrike">
                <a:latin typeface="Lato"/>
              </a:rPr>
              <a:t>stuffed animal</a:t>
            </a:r>
            <a:endParaRPr b="0" lang="en-PH" sz="1800" spc="-1" strike="noStrike">
              <a:latin typeface="Arial"/>
            </a:endParaRPr>
          </a:p>
        </p:txBody>
      </p:sp>
      <p:sp>
        <p:nvSpPr>
          <p:cNvPr id="188" name=""/>
          <p:cNvSpPr/>
          <p:nvPr/>
        </p:nvSpPr>
        <p:spPr>
          <a:xfrm>
            <a:off x="1260000" y="2196000"/>
            <a:ext cx="359640" cy="359640"/>
          </a:xfrm>
          <a:custGeom>
            <a:avLst/>
            <a:gdLst/>
            <a:ahLst/>
            <a:rect l="l" t="t" r="r" b="b"/>
            <a:pathLst>
              <a:path w="21600" h="21600">
                <a:moveTo>
                  <a:pt x="10797" y="0"/>
                </a:moveTo>
                <a:lnTo>
                  <a:pt x="8278" y="8256"/>
                </a:lnTo>
                <a:lnTo>
                  <a:pt x="0" y="8256"/>
                </a:lnTo>
                <a:lnTo>
                  <a:pt x="6722" y="13405"/>
                </a:lnTo>
                <a:lnTo>
                  <a:pt x="4198" y="21600"/>
                </a:lnTo>
                <a:lnTo>
                  <a:pt x="10797" y="16580"/>
                </a:lnTo>
                <a:lnTo>
                  <a:pt x="17401" y="21600"/>
                </a:lnTo>
                <a:lnTo>
                  <a:pt x="14878" y="13405"/>
                </a:lnTo>
                <a:lnTo>
                  <a:pt x="21600" y="8256"/>
                </a:lnTo>
                <a:lnTo>
                  <a:pt x="13321" y="8256"/>
                </a:lnTo>
                <a:lnTo>
                  <a:pt x="10797" y="0"/>
                </a:lnTo>
                <a:close/>
              </a:path>
            </a:pathLst>
          </a:custGeom>
          <a:solidFill>
            <a:srgbClr val="ffff00"/>
          </a:solidFill>
          <a:ln w="19080">
            <a:solidFill>
              <a:srgbClr val="000000"/>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
          <p:cNvSpPr/>
          <p:nvPr/>
        </p:nvSpPr>
        <p:spPr>
          <a:xfrm>
            <a:off x="540000" y="396000"/>
            <a:ext cx="9899640" cy="5399640"/>
          </a:xfrm>
          <a:prstGeom prst="foldedCorner">
            <a:avLst>
              <a:gd name="adj" fmla="val 12500"/>
            </a:avLst>
          </a:prstGeom>
          <a:solidFill>
            <a:srgbClr val="fff5ce">
              <a:alpha val="44000"/>
            </a:srgbClr>
          </a:solidFill>
          <a:ln w="29160">
            <a:solidFill>
              <a:srgbClr val="784b04"/>
            </a:solidFill>
            <a:round/>
          </a:ln>
        </p:spPr>
        <p:style>
          <a:lnRef idx="0"/>
          <a:fillRef idx="0"/>
          <a:effectRef idx="0"/>
          <a:fontRef idx="minor"/>
        </p:style>
      </p:sp>
      <p:sp>
        <p:nvSpPr>
          <p:cNvPr id="190" name=""/>
          <p:cNvSpPr/>
          <p:nvPr/>
        </p:nvSpPr>
        <p:spPr>
          <a:xfrm>
            <a:off x="3672000" y="649440"/>
            <a:ext cx="3909600" cy="718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latin typeface="Lato"/>
              </a:rPr>
              <a:t>An Exciting Day in School</a:t>
            </a:r>
            <a:endParaRPr b="0" lang="en-PH" sz="1800" spc="-1" strike="noStrike">
              <a:latin typeface="Arial"/>
            </a:endParaRPr>
          </a:p>
          <a:p>
            <a:pPr algn="ctr">
              <a:lnSpc>
                <a:spcPct val="100000"/>
              </a:lnSpc>
              <a:buNone/>
            </a:pPr>
            <a:r>
              <a:rPr b="0" lang="en-PH" sz="1800" spc="-1" strike="noStrike">
                <a:latin typeface="Lato"/>
              </a:rPr>
              <a:t>by Dannie Reyes</a:t>
            </a:r>
            <a:endParaRPr b="0" lang="en-PH" sz="1800" spc="-1" strike="noStrike">
              <a:latin typeface="Arial"/>
            </a:endParaRPr>
          </a:p>
        </p:txBody>
      </p:sp>
      <p:sp>
        <p:nvSpPr>
          <p:cNvPr id="191" name=""/>
          <p:cNvSpPr/>
          <p:nvPr/>
        </p:nvSpPr>
        <p:spPr>
          <a:xfrm>
            <a:off x="900000" y="1620000"/>
            <a:ext cx="9179640" cy="49917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rPr>
              <a:t>	</a:t>
            </a:r>
            <a:r>
              <a:rPr b="0" lang="en-PH" sz="1800" spc="-1" strike="noStrike">
                <a:latin typeface="Lato"/>
              </a:rPr>
              <a:t>May and Francis had Php300.00 each to spend at the school fair. As they walked to the fair, May thought that she had lost her money. She checked her pockets, then she and Francis started looking amongst the grass. May checked the pocket on her dress again and finally, she found her money. When May and Francis got to the fair, they looked at all the rides and games. They went on the bump car. They were quiet while they waited. They screamed as they were riding the bumper. When the ride was over, they got off laughing.</a:t>
            </a:r>
            <a:endParaRPr b="0" lang="en-PH" sz="1800" spc="-1" strike="noStrike">
              <a:latin typeface="Arial"/>
            </a:endParaRPr>
          </a:p>
        </p:txBody>
      </p:sp>
      <p:sp>
        <p:nvSpPr>
          <p:cNvPr id="192" name=""/>
          <p:cNvSpPr/>
          <p:nvPr/>
        </p:nvSpPr>
        <p:spPr>
          <a:xfrm>
            <a:off x="914040" y="4464000"/>
            <a:ext cx="9165600" cy="11462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rPr>
              <a:t>	</a:t>
            </a:r>
            <a:r>
              <a:rPr b="0" lang="en-PH" sz="1800" spc="-1" strike="noStrike">
                <a:latin typeface="Lato"/>
              </a:rPr>
              <a:t>Francis got hungry. He wanted to look for a place to eat. But May said, “Let’s just buy ice cream in cones.”</a:t>
            </a:r>
            <a:endParaRPr b="0" lang="en-PH" sz="1800" spc="-1" strike="noStrike">
              <a:latin typeface="Arial"/>
            </a:endParaRPr>
          </a:p>
        </p:txBody>
      </p:sp>
      <p:sp>
        <p:nvSpPr>
          <p:cNvPr id="193" name=""/>
          <p:cNvSpPr/>
          <p:nvPr/>
        </p:nvSpPr>
        <p:spPr>
          <a:xfrm>
            <a:off x="11088000" y="1620000"/>
            <a:ext cx="539640" cy="539640"/>
          </a:xfrm>
          <a:prstGeom prst="smileyFace">
            <a:avLst>
              <a:gd name="adj" fmla="val 9282"/>
            </a:avLst>
          </a:prstGeom>
          <a:solidFill>
            <a:srgbClr val="d4ea6b"/>
          </a:solidFill>
          <a:ln w="0">
            <a:solidFill>
              <a:srgbClr val="000000"/>
            </a:solidFill>
          </a:ln>
        </p:spPr>
        <p:style>
          <a:lnRef idx="0"/>
          <a:fillRef idx="0"/>
          <a:effectRef idx="0"/>
          <a:fontRef idx="minor"/>
        </p:style>
      </p:sp>
      <p:sp>
        <p:nvSpPr>
          <p:cNvPr id="194" name=""/>
          <p:cNvSpPr/>
          <p:nvPr/>
        </p:nvSpPr>
        <p:spPr>
          <a:xfrm>
            <a:off x="11088000" y="2736000"/>
            <a:ext cx="539640" cy="539640"/>
          </a:xfrm>
          <a:custGeom>
            <a:avLst/>
            <a:gdLst/>
            <a:ahLst/>
            <a:rect l="l" t="t" r="r" b="b"/>
            <a:pathLst>
              <a:path w="22813" h="22600">
                <a:moveTo>
                  <a:pt x="10812" y="21594"/>
                </a:moveTo>
                <a:cubicBezTo>
                  <a:pt x="10540" y="19423"/>
                  <a:pt x="9746" y="16742"/>
                  <a:pt x="7801" y="15040"/>
                </a:cubicBezTo>
                <a:cubicBezTo>
                  <a:pt x="4560" y="12230"/>
                  <a:pt x="2678" y="12550"/>
                  <a:pt x="566" y="8804"/>
                </a:cubicBezTo>
                <a:cubicBezTo>
                  <a:pt x="-605" y="6314"/>
                  <a:pt x="-208" y="1952"/>
                  <a:pt x="4142" y="313"/>
                </a:cubicBezTo>
                <a:cubicBezTo>
                  <a:pt x="8616" y="-1006"/>
                  <a:pt x="10394" y="2228"/>
                  <a:pt x="10812" y="2888"/>
                </a:cubicBezTo>
                <a:cubicBezTo>
                  <a:pt x="11230" y="2228"/>
                  <a:pt x="12987" y="-1006"/>
                  <a:pt x="17482" y="313"/>
                </a:cubicBezTo>
                <a:cubicBezTo>
                  <a:pt x="21832" y="1952"/>
                  <a:pt x="22208" y="6314"/>
                  <a:pt x="21037" y="8804"/>
                </a:cubicBezTo>
                <a:cubicBezTo>
                  <a:pt x="18925" y="12550"/>
                  <a:pt x="17043" y="12230"/>
                  <a:pt x="13802" y="15040"/>
                </a:cubicBezTo>
                <a:cubicBezTo>
                  <a:pt x="11858" y="16742"/>
                  <a:pt x="11063" y="19423"/>
                  <a:pt x="10812" y="21594"/>
                </a:cubicBezTo>
                <a:close/>
              </a:path>
            </a:pathLst>
          </a:custGeom>
          <a:solidFill>
            <a:srgbClr val="c9211e"/>
          </a:solidFill>
          <a:ln w="0">
            <a:solidFill>
              <a:srgbClr val="000000"/>
            </a:solidFill>
          </a:ln>
        </p:spPr>
        <p:style>
          <a:lnRef idx="0"/>
          <a:fillRef idx="0"/>
          <a:effectRef idx="0"/>
          <a:fontRef idx="minor"/>
        </p:style>
      </p:sp>
      <p:sp>
        <p:nvSpPr>
          <p:cNvPr id="195" name=""/>
          <p:cNvSpPr/>
          <p:nvPr/>
        </p:nvSpPr>
        <p:spPr>
          <a:xfrm>
            <a:off x="11016000" y="3744000"/>
            <a:ext cx="719640" cy="719640"/>
          </a:xfrm>
          <a:prstGeom prst="sun">
            <a:avLst>
              <a:gd name="adj" fmla="val 25000"/>
            </a:avLst>
          </a:prstGeom>
          <a:solidFill>
            <a:srgbClr val="ffff00"/>
          </a:solidFill>
          <a:ln w="0">
            <a:solidFill>
              <a:srgbClr val="000000"/>
            </a:solidFill>
          </a:ln>
        </p:spPr>
        <p:style>
          <a:lnRef idx="0"/>
          <a:fillRef idx="0"/>
          <a:effectRef idx="0"/>
          <a:fontRef idx="minor"/>
        </p:style>
      </p:sp>
      <p:sp>
        <p:nvSpPr>
          <p:cNvPr id="196" name=""/>
          <p:cNvSpPr/>
          <p:nvPr/>
        </p:nvSpPr>
        <p:spPr>
          <a:xfrm>
            <a:off x="11196000" y="5004000"/>
            <a:ext cx="359640" cy="719640"/>
          </a:xfrm>
          <a:custGeom>
            <a:avLst/>
            <a:gdLst/>
            <a:ahLst/>
            <a:rect l="l" t="t" r="r" b="b"/>
            <a:pathLst>
              <a:path w="1002" h="2002">
                <a:moveTo>
                  <a:pt x="0" y="0"/>
                </a:moveTo>
                <a:cubicBezTo>
                  <a:pt x="251" y="179"/>
                  <a:pt x="501" y="470"/>
                  <a:pt x="501" y="1000"/>
                </a:cubicBezTo>
                <a:cubicBezTo>
                  <a:pt x="501" y="1530"/>
                  <a:pt x="251" y="1821"/>
                  <a:pt x="0" y="2001"/>
                </a:cubicBezTo>
                <a:cubicBezTo>
                  <a:pt x="550" y="2001"/>
                  <a:pt x="1001" y="1549"/>
                  <a:pt x="1001" y="1000"/>
                </a:cubicBezTo>
                <a:cubicBezTo>
                  <a:pt x="1001" y="451"/>
                  <a:pt x="550" y="0"/>
                  <a:pt x="0" y="0"/>
                </a:cubicBezTo>
              </a:path>
            </a:pathLst>
          </a:custGeom>
          <a:solidFill>
            <a:srgbClr val="000000"/>
          </a:solidFill>
          <a:ln w="29160">
            <a:solidFill>
              <a:srgbClr val="999999"/>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
          <p:cNvSpPr/>
          <p:nvPr/>
        </p:nvSpPr>
        <p:spPr>
          <a:xfrm>
            <a:off x="540360" y="396000"/>
            <a:ext cx="9899640" cy="5399640"/>
          </a:xfrm>
          <a:prstGeom prst="foldedCorner">
            <a:avLst>
              <a:gd name="adj" fmla="val 12500"/>
            </a:avLst>
          </a:prstGeom>
          <a:solidFill>
            <a:srgbClr val="fff5ce">
              <a:alpha val="44000"/>
            </a:srgbClr>
          </a:solidFill>
          <a:ln w="29160">
            <a:solidFill>
              <a:srgbClr val="784b04"/>
            </a:solidFill>
            <a:round/>
          </a:ln>
        </p:spPr>
        <p:style>
          <a:lnRef idx="0"/>
          <a:fillRef idx="0"/>
          <a:effectRef idx="0"/>
          <a:fontRef idx="minor"/>
        </p:style>
      </p:sp>
      <p:sp>
        <p:nvSpPr>
          <p:cNvPr id="198" name=""/>
          <p:cNvSpPr/>
          <p:nvPr/>
        </p:nvSpPr>
        <p:spPr>
          <a:xfrm>
            <a:off x="1098000" y="3132000"/>
            <a:ext cx="9089640" cy="13154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rPr>
              <a:t>	</a:t>
            </a:r>
            <a:r>
              <a:rPr b="0" lang="en-PH" sz="1800" spc="-1" strike="noStrike">
                <a:latin typeface="Lato"/>
              </a:rPr>
              <a:t>As they licked their ice cream, they played a few games. May won a nice stuffed toy animal as the prize, but Francis did not win anything.</a:t>
            </a:r>
            <a:endParaRPr b="0" lang="en-PH" sz="1800" spc="-1" strike="noStrike">
              <a:latin typeface="Arial"/>
            </a:endParaRPr>
          </a:p>
        </p:txBody>
      </p:sp>
      <p:sp>
        <p:nvSpPr>
          <p:cNvPr id="199" name=""/>
          <p:cNvSpPr/>
          <p:nvPr/>
        </p:nvSpPr>
        <p:spPr>
          <a:xfrm>
            <a:off x="1098000" y="4228200"/>
            <a:ext cx="8999640" cy="13154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rPr>
              <a:t>	</a:t>
            </a:r>
            <a:r>
              <a:rPr b="0" lang="en-PH" sz="1800" spc="-1" strike="noStrike">
                <a:latin typeface="Lato"/>
              </a:rPr>
              <a:t>After three hours at the fair, May and Francis got tired. They sat for a while. As they walked home, they talked about their exciting day at the school fair.</a:t>
            </a:r>
            <a:endParaRPr b="0" lang="en-PH" sz="1800" spc="-1" strike="noStrike">
              <a:latin typeface="Arial"/>
            </a:endParaRPr>
          </a:p>
        </p:txBody>
      </p:sp>
      <p:pic>
        <p:nvPicPr>
          <p:cNvPr id="200" name="" descr=""/>
          <p:cNvPicPr/>
          <p:nvPr/>
        </p:nvPicPr>
        <p:blipFill>
          <a:blip r:embed="rId1"/>
          <a:stretch/>
        </p:blipFill>
        <p:spPr>
          <a:xfrm>
            <a:off x="2448000" y="1008000"/>
            <a:ext cx="6093000" cy="1691640"/>
          </a:xfrm>
          <a:prstGeom prst="rect">
            <a:avLst/>
          </a:prstGeom>
          <a:ln w="29160">
            <a:solidFill>
              <a:srgbClr val="ffbf00"/>
            </a:solidFill>
            <a:prstDash val="sysDot"/>
            <a:round/>
          </a:ln>
        </p:spPr>
      </p:pic>
      <p:sp>
        <p:nvSpPr>
          <p:cNvPr id="201" name=""/>
          <p:cNvSpPr/>
          <p:nvPr/>
        </p:nvSpPr>
        <p:spPr>
          <a:xfrm>
            <a:off x="11088360" y="1620360"/>
            <a:ext cx="539640" cy="539640"/>
          </a:xfrm>
          <a:prstGeom prst="smileyFace">
            <a:avLst>
              <a:gd name="adj" fmla="val 9282"/>
            </a:avLst>
          </a:prstGeom>
          <a:solidFill>
            <a:srgbClr val="d4ea6b"/>
          </a:solidFill>
          <a:ln w="0">
            <a:solidFill>
              <a:srgbClr val="000000"/>
            </a:solidFill>
          </a:ln>
        </p:spPr>
        <p:style>
          <a:lnRef idx="0"/>
          <a:fillRef idx="0"/>
          <a:effectRef idx="0"/>
          <a:fontRef idx="minor"/>
        </p:style>
      </p:sp>
      <p:sp>
        <p:nvSpPr>
          <p:cNvPr id="202" name=""/>
          <p:cNvSpPr/>
          <p:nvPr/>
        </p:nvSpPr>
        <p:spPr>
          <a:xfrm>
            <a:off x="11088360" y="2736000"/>
            <a:ext cx="539640" cy="539640"/>
          </a:xfrm>
          <a:custGeom>
            <a:avLst/>
            <a:gdLst/>
            <a:ahLst/>
            <a:rect l="l" t="t" r="r" b="b"/>
            <a:pathLst>
              <a:path w="22813" h="22600">
                <a:moveTo>
                  <a:pt x="10812" y="21594"/>
                </a:moveTo>
                <a:cubicBezTo>
                  <a:pt x="10540" y="19423"/>
                  <a:pt x="9746" y="16742"/>
                  <a:pt x="7801" y="15040"/>
                </a:cubicBezTo>
                <a:cubicBezTo>
                  <a:pt x="4560" y="12230"/>
                  <a:pt x="2678" y="12550"/>
                  <a:pt x="566" y="8804"/>
                </a:cubicBezTo>
                <a:cubicBezTo>
                  <a:pt x="-605" y="6314"/>
                  <a:pt x="-208" y="1952"/>
                  <a:pt x="4142" y="313"/>
                </a:cubicBezTo>
                <a:cubicBezTo>
                  <a:pt x="8616" y="-1006"/>
                  <a:pt x="10394" y="2228"/>
                  <a:pt x="10812" y="2888"/>
                </a:cubicBezTo>
                <a:cubicBezTo>
                  <a:pt x="11230" y="2228"/>
                  <a:pt x="12987" y="-1006"/>
                  <a:pt x="17482" y="313"/>
                </a:cubicBezTo>
                <a:cubicBezTo>
                  <a:pt x="21832" y="1952"/>
                  <a:pt x="22208" y="6314"/>
                  <a:pt x="21037" y="8804"/>
                </a:cubicBezTo>
                <a:cubicBezTo>
                  <a:pt x="18925" y="12550"/>
                  <a:pt x="17043" y="12230"/>
                  <a:pt x="13802" y="15040"/>
                </a:cubicBezTo>
                <a:cubicBezTo>
                  <a:pt x="11858" y="16742"/>
                  <a:pt x="11063" y="19423"/>
                  <a:pt x="10812" y="21594"/>
                </a:cubicBezTo>
                <a:close/>
              </a:path>
            </a:pathLst>
          </a:custGeom>
          <a:solidFill>
            <a:srgbClr val="c9211e"/>
          </a:solidFill>
          <a:ln w="0">
            <a:solidFill>
              <a:srgbClr val="000000"/>
            </a:solidFill>
          </a:ln>
        </p:spPr>
        <p:style>
          <a:lnRef idx="0"/>
          <a:fillRef idx="0"/>
          <a:effectRef idx="0"/>
          <a:fontRef idx="minor"/>
        </p:style>
      </p:sp>
      <p:sp>
        <p:nvSpPr>
          <p:cNvPr id="203" name=""/>
          <p:cNvSpPr/>
          <p:nvPr/>
        </p:nvSpPr>
        <p:spPr>
          <a:xfrm>
            <a:off x="11016360" y="3744360"/>
            <a:ext cx="719640" cy="719640"/>
          </a:xfrm>
          <a:prstGeom prst="sun">
            <a:avLst>
              <a:gd name="adj" fmla="val 25000"/>
            </a:avLst>
          </a:prstGeom>
          <a:solidFill>
            <a:srgbClr val="ffff00"/>
          </a:solidFill>
          <a:ln w="0">
            <a:solidFill>
              <a:srgbClr val="000000"/>
            </a:solidFill>
          </a:ln>
        </p:spPr>
        <p:style>
          <a:lnRef idx="0"/>
          <a:fillRef idx="0"/>
          <a:effectRef idx="0"/>
          <a:fontRef idx="minor"/>
        </p:style>
      </p:sp>
      <p:sp>
        <p:nvSpPr>
          <p:cNvPr id="204" name=""/>
          <p:cNvSpPr/>
          <p:nvPr/>
        </p:nvSpPr>
        <p:spPr>
          <a:xfrm>
            <a:off x="11196000" y="4968360"/>
            <a:ext cx="359640" cy="719640"/>
          </a:xfrm>
          <a:custGeom>
            <a:avLst/>
            <a:gdLst/>
            <a:ahLst/>
            <a:rect l="l" t="t" r="r" b="b"/>
            <a:pathLst>
              <a:path w="1002" h="2002">
                <a:moveTo>
                  <a:pt x="0" y="0"/>
                </a:moveTo>
                <a:cubicBezTo>
                  <a:pt x="251" y="179"/>
                  <a:pt x="501" y="470"/>
                  <a:pt x="501" y="1000"/>
                </a:cubicBezTo>
                <a:cubicBezTo>
                  <a:pt x="501" y="1530"/>
                  <a:pt x="251" y="1821"/>
                  <a:pt x="0" y="2001"/>
                </a:cubicBezTo>
                <a:cubicBezTo>
                  <a:pt x="550" y="2001"/>
                  <a:pt x="1001" y="1549"/>
                  <a:pt x="1001" y="1000"/>
                </a:cubicBezTo>
                <a:cubicBezTo>
                  <a:pt x="1001" y="451"/>
                  <a:pt x="550" y="0"/>
                  <a:pt x="0" y="0"/>
                </a:cubicBezTo>
              </a:path>
            </a:pathLst>
          </a:custGeom>
          <a:solidFill>
            <a:srgbClr val="000000"/>
          </a:solidFill>
          <a:ln w="29160">
            <a:solidFill>
              <a:srgbClr val="999999"/>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
          <p:cNvSpPr/>
          <p:nvPr/>
        </p:nvSpPr>
        <p:spPr>
          <a:xfrm>
            <a:off x="-215640" y="396720"/>
            <a:ext cx="4715280" cy="359640"/>
          </a:xfrm>
          <a:custGeom>
            <a:avLst/>
            <a:gdLst/>
            <a:ahLst/>
            <a:rect l="l" t="t" r="r" b="b"/>
            <a:pathLst>
              <a:path w="13101" h="1002">
                <a:moveTo>
                  <a:pt x="0" y="0"/>
                </a:moveTo>
                <a:lnTo>
                  <a:pt x="12158" y="0"/>
                </a:lnTo>
                <a:lnTo>
                  <a:pt x="13100" y="500"/>
                </a:lnTo>
                <a:lnTo>
                  <a:pt x="12158" y="1001"/>
                </a:lnTo>
                <a:lnTo>
                  <a:pt x="0" y="1001"/>
                </a:lnTo>
                <a:lnTo>
                  <a:pt x="0" y="0"/>
                </a:lnTo>
              </a:path>
            </a:pathLst>
          </a:custGeom>
          <a:solidFill>
            <a:srgbClr val="50938a"/>
          </a:solidFill>
          <a:ln w="0">
            <a:solidFill>
              <a:srgbClr val="50938a"/>
            </a:solidFill>
          </a:ln>
        </p:spPr>
        <p:style>
          <a:lnRef idx="0"/>
          <a:fillRef idx="0"/>
          <a:effectRef idx="0"/>
          <a:fontRef idx="minor"/>
        </p:style>
      </p:sp>
      <p:sp>
        <p:nvSpPr>
          <p:cNvPr id="206" name=""/>
          <p:cNvSpPr/>
          <p:nvPr/>
        </p:nvSpPr>
        <p:spPr>
          <a:xfrm>
            <a:off x="409320" y="360000"/>
            <a:ext cx="358632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ffffff"/>
                </a:solidFill>
                <a:latin typeface="Lato"/>
                <a:ea typeface="AppleSystemUIFont"/>
              </a:rPr>
              <a:t>Oral Language/Attitude</a:t>
            </a:r>
            <a:endParaRPr b="0" lang="en-PH" sz="1800" spc="-1" strike="noStrike">
              <a:latin typeface="Arial"/>
            </a:endParaRPr>
          </a:p>
        </p:txBody>
      </p:sp>
      <p:sp>
        <p:nvSpPr>
          <p:cNvPr id="207" name=""/>
          <p:cNvSpPr/>
          <p:nvPr/>
        </p:nvSpPr>
        <p:spPr>
          <a:xfrm>
            <a:off x="684000" y="1008000"/>
            <a:ext cx="10619640" cy="223452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15000"/>
              </a:lnSpc>
              <a:spcBef>
                <a:spcPts val="850"/>
              </a:spcBef>
              <a:spcAft>
                <a:spcPts val="850"/>
              </a:spcAft>
              <a:buClr>
                <a:srgbClr val="000000"/>
              </a:buClr>
              <a:buSzPct val="45000"/>
              <a:buFont typeface="Wingdings" charset="2"/>
              <a:buChar char=""/>
            </a:pPr>
            <a:r>
              <a:rPr b="0" lang="en-PH" sz="1800" spc="-1" strike="noStrike">
                <a:latin typeface="Lato"/>
              </a:rPr>
              <a:t>A </a:t>
            </a:r>
            <a:r>
              <a:rPr b="1" lang="en-PH" sz="1800" spc="-1" strike="noStrike">
                <a:latin typeface="Lato"/>
              </a:rPr>
              <a:t>dialogue</a:t>
            </a:r>
            <a:r>
              <a:rPr b="0" lang="en-PH" sz="1800" spc="-1" strike="noStrike">
                <a:latin typeface="Lato"/>
              </a:rPr>
              <a:t> is a conversation between two or more persons.</a:t>
            </a:r>
            <a:endParaRPr b="0" lang="en-PH" sz="1800" spc="-1" strike="noStrike">
              <a:latin typeface="Arial"/>
            </a:endParaRPr>
          </a:p>
          <a:p>
            <a:pPr marL="216000" indent="-216000" algn="just">
              <a:lnSpc>
                <a:spcPct val="115000"/>
              </a:lnSpc>
              <a:spcBef>
                <a:spcPts val="850"/>
              </a:spcBef>
              <a:spcAft>
                <a:spcPts val="850"/>
              </a:spcAft>
              <a:buClr>
                <a:srgbClr val="000000"/>
              </a:buClr>
              <a:buSzPct val="45000"/>
              <a:buFont typeface="Wingdings" charset="2"/>
              <a:buChar char=""/>
            </a:pPr>
            <a:r>
              <a:rPr b="0" lang="en-PH" sz="1800" spc="-1" strike="noStrike">
                <a:latin typeface="Lato"/>
              </a:rPr>
              <a:t>A </a:t>
            </a:r>
            <a:r>
              <a:rPr b="1" lang="en-PH" sz="1800" spc="-1" strike="noStrike">
                <a:latin typeface="Lato"/>
              </a:rPr>
              <a:t>mock interview</a:t>
            </a:r>
            <a:r>
              <a:rPr b="0" lang="en-PH" sz="1800" spc="-1" strike="noStrike">
                <a:latin typeface="Lato"/>
              </a:rPr>
              <a:t> is a make-believe interview. The </a:t>
            </a:r>
            <a:r>
              <a:rPr b="1" lang="en-PH" sz="1800" spc="-1" strike="noStrike">
                <a:latin typeface="Lato"/>
              </a:rPr>
              <a:t>interviewer</a:t>
            </a:r>
            <a:r>
              <a:rPr b="0" lang="en-PH" sz="1800" spc="-1" strike="noStrike">
                <a:latin typeface="Lato"/>
              </a:rPr>
              <a:t> is the one who asks questions and the </a:t>
            </a:r>
            <a:r>
              <a:rPr b="1" lang="en-PH" sz="1800" spc="-1" strike="noStrike">
                <a:latin typeface="Lato"/>
              </a:rPr>
              <a:t>interviewee</a:t>
            </a:r>
            <a:r>
              <a:rPr b="0" lang="en-PH" sz="1800" spc="-1" strike="noStrike">
                <a:latin typeface="Lato"/>
              </a:rPr>
              <a:t> is the person who answers the questions.</a:t>
            </a:r>
            <a:endParaRPr b="0" lang="en-PH" sz="1800" spc="-1" strike="noStrike">
              <a:latin typeface="Arial"/>
            </a:endParaRPr>
          </a:p>
        </p:txBody>
      </p:sp>
      <p:sp>
        <p:nvSpPr>
          <p:cNvPr id="208" name=""/>
          <p:cNvSpPr/>
          <p:nvPr/>
        </p:nvSpPr>
        <p:spPr>
          <a:xfrm>
            <a:off x="684000" y="2721960"/>
            <a:ext cx="8351640" cy="733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latin typeface="Lato"/>
              </a:rPr>
              <a:t>Topics where dialogue or a mock interview may be presented:</a:t>
            </a:r>
            <a:endParaRPr b="0" lang="en-PH" sz="1800" spc="-1" strike="noStrike">
              <a:latin typeface="Arial"/>
            </a:endParaRPr>
          </a:p>
        </p:txBody>
      </p:sp>
      <p:sp>
        <p:nvSpPr>
          <p:cNvPr id="209" name=""/>
          <p:cNvSpPr/>
          <p:nvPr/>
        </p:nvSpPr>
        <p:spPr>
          <a:xfrm>
            <a:off x="2700000" y="3312000"/>
            <a:ext cx="7019640" cy="431640"/>
          </a:xfrm>
          <a:custGeom>
            <a:avLst/>
            <a:gdLst/>
            <a:ahLst/>
            <a:rect l="l" t="t" r="r" b="b"/>
            <a:pathLst>
              <a:path w="19502" h="1202">
                <a:moveTo>
                  <a:pt x="200" y="0"/>
                </a:moveTo>
                <a:lnTo>
                  <a:pt x="200" y="0"/>
                </a:lnTo>
                <a:cubicBezTo>
                  <a:pt x="165" y="0"/>
                  <a:pt x="131" y="9"/>
                  <a:pt x="100" y="27"/>
                </a:cubicBezTo>
                <a:cubicBezTo>
                  <a:pt x="70" y="44"/>
                  <a:pt x="44" y="70"/>
                  <a:pt x="27" y="100"/>
                </a:cubicBezTo>
                <a:cubicBezTo>
                  <a:pt x="9" y="131"/>
                  <a:pt x="0" y="165"/>
                  <a:pt x="0" y="200"/>
                </a:cubicBezTo>
                <a:lnTo>
                  <a:pt x="0" y="1000"/>
                </a:lnTo>
                <a:lnTo>
                  <a:pt x="0" y="1001"/>
                </a:lnTo>
                <a:cubicBezTo>
                  <a:pt x="0" y="1036"/>
                  <a:pt x="9" y="1070"/>
                  <a:pt x="27" y="1101"/>
                </a:cubicBezTo>
                <a:cubicBezTo>
                  <a:pt x="44" y="1131"/>
                  <a:pt x="70" y="1157"/>
                  <a:pt x="100" y="1174"/>
                </a:cubicBezTo>
                <a:cubicBezTo>
                  <a:pt x="131" y="1192"/>
                  <a:pt x="165" y="1201"/>
                  <a:pt x="200" y="1201"/>
                </a:cubicBezTo>
                <a:lnTo>
                  <a:pt x="19300" y="1201"/>
                </a:lnTo>
                <a:lnTo>
                  <a:pt x="19301" y="1201"/>
                </a:lnTo>
                <a:cubicBezTo>
                  <a:pt x="19336" y="1201"/>
                  <a:pt x="19370" y="1192"/>
                  <a:pt x="19401" y="1174"/>
                </a:cubicBezTo>
                <a:cubicBezTo>
                  <a:pt x="19431" y="1157"/>
                  <a:pt x="19457" y="1131"/>
                  <a:pt x="19474" y="1101"/>
                </a:cubicBezTo>
                <a:cubicBezTo>
                  <a:pt x="19492" y="1070"/>
                  <a:pt x="19501" y="1036"/>
                  <a:pt x="19501" y="1001"/>
                </a:cubicBezTo>
                <a:lnTo>
                  <a:pt x="19501" y="200"/>
                </a:lnTo>
                <a:lnTo>
                  <a:pt x="19501" y="200"/>
                </a:lnTo>
                <a:lnTo>
                  <a:pt x="19501" y="200"/>
                </a:lnTo>
                <a:cubicBezTo>
                  <a:pt x="19501" y="165"/>
                  <a:pt x="19492" y="131"/>
                  <a:pt x="19474" y="100"/>
                </a:cubicBezTo>
                <a:cubicBezTo>
                  <a:pt x="19457" y="70"/>
                  <a:pt x="19431" y="44"/>
                  <a:pt x="19401" y="27"/>
                </a:cubicBezTo>
                <a:cubicBezTo>
                  <a:pt x="19370" y="9"/>
                  <a:pt x="19336" y="0"/>
                  <a:pt x="19301" y="0"/>
                </a:cubicBezTo>
                <a:lnTo>
                  <a:pt x="200" y="0"/>
                </a:lnTo>
              </a:path>
            </a:pathLst>
          </a:custGeom>
          <a:solidFill>
            <a:srgbClr val="f6f9d4"/>
          </a:solidFill>
          <a:ln w="19080">
            <a:solidFill>
              <a:srgbClr val="ffbf00"/>
            </a:solidFill>
            <a:round/>
          </a:ln>
        </p:spPr>
        <p:style>
          <a:lnRef idx="0"/>
          <a:fillRef idx="0"/>
          <a:effectRef idx="0"/>
          <a:fontRef idx="minor"/>
        </p:style>
      </p:sp>
      <p:sp>
        <p:nvSpPr>
          <p:cNvPr id="210" name=""/>
          <p:cNvSpPr/>
          <p:nvPr/>
        </p:nvSpPr>
        <p:spPr>
          <a:xfrm>
            <a:off x="2700360" y="3996360"/>
            <a:ext cx="7019640" cy="431640"/>
          </a:xfrm>
          <a:custGeom>
            <a:avLst/>
            <a:gdLst/>
            <a:ahLst/>
            <a:rect l="l" t="t" r="r" b="b"/>
            <a:pathLst>
              <a:path w="19502" h="1202">
                <a:moveTo>
                  <a:pt x="200" y="0"/>
                </a:moveTo>
                <a:lnTo>
                  <a:pt x="200" y="0"/>
                </a:lnTo>
                <a:cubicBezTo>
                  <a:pt x="165" y="0"/>
                  <a:pt x="131" y="9"/>
                  <a:pt x="100" y="27"/>
                </a:cubicBezTo>
                <a:cubicBezTo>
                  <a:pt x="70" y="44"/>
                  <a:pt x="44" y="70"/>
                  <a:pt x="27" y="100"/>
                </a:cubicBezTo>
                <a:cubicBezTo>
                  <a:pt x="9" y="131"/>
                  <a:pt x="0" y="165"/>
                  <a:pt x="0" y="200"/>
                </a:cubicBezTo>
                <a:lnTo>
                  <a:pt x="0" y="1000"/>
                </a:lnTo>
                <a:lnTo>
                  <a:pt x="0" y="1001"/>
                </a:lnTo>
                <a:cubicBezTo>
                  <a:pt x="0" y="1036"/>
                  <a:pt x="9" y="1070"/>
                  <a:pt x="27" y="1101"/>
                </a:cubicBezTo>
                <a:cubicBezTo>
                  <a:pt x="44" y="1131"/>
                  <a:pt x="70" y="1157"/>
                  <a:pt x="100" y="1174"/>
                </a:cubicBezTo>
                <a:cubicBezTo>
                  <a:pt x="131" y="1192"/>
                  <a:pt x="165" y="1201"/>
                  <a:pt x="200" y="1201"/>
                </a:cubicBezTo>
                <a:lnTo>
                  <a:pt x="19300" y="1201"/>
                </a:lnTo>
                <a:lnTo>
                  <a:pt x="19301" y="1201"/>
                </a:lnTo>
                <a:cubicBezTo>
                  <a:pt x="19336" y="1201"/>
                  <a:pt x="19370" y="1192"/>
                  <a:pt x="19401" y="1174"/>
                </a:cubicBezTo>
                <a:cubicBezTo>
                  <a:pt x="19431" y="1157"/>
                  <a:pt x="19457" y="1131"/>
                  <a:pt x="19474" y="1101"/>
                </a:cubicBezTo>
                <a:cubicBezTo>
                  <a:pt x="19492" y="1070"/>
                  <a:pt x="19501" y="1036"/>
                  <a:pt x="19501" y="1001"/>
                </a:cubicBezTo>
                <a:lnTo>
                  <a:pt x="19501" y="200"/>
                </a:lnTo>
                <a:lnTo>
                  <a:pt x="19501" y="200"/>
                </a:lnTo>
                <a:lnTo>
                  <a:pt x="19501" y="200"/>
                </a:lnTo>
                <a:cubicBezTo>
                  <a:pt x="19501" y="165"/>
                  <a:pt x="19492" y="131"/>
                  <a:pt x="19474" y="100"/>
                </a:cubicBezTo>
                <a:cubicBezTo>
                  <a:pt x="19457" y="70"/>
                  <a:pt x="19431" y="44"/>
                  <a:pt x="19401" y="27"/>
                </a:cubicBezTo>
                <a:cubicBezTo>
                  <a:pt x="19370" y="9"/>
                  <a:pt x="19336" y="0"/>
                  <a:pt x="19301" y="0"/>
                </a:cubicBezTo>
                <a:lnTo>
                  <a:pt x="200" y="0"/>
                </a:lnTo>
              </a:path>
            </a:pathLst>
          </a:custGeom>
          <a:solidFill>
            <a:srgbClr val="f6f9d4"/>
          </a:solidFill>
          <a:ln w="19080">
            <a:solidFill>
              <a:srgbClr val="ffbf00"/>
            </a:solidFill>
            <a:round/>
          </a:ln>
        </p:spPr>
        <p:style>
          <a:lnRef idx="0"/>
          <a:fillRef idx="0"/>
          <a:effectRef idx="0"/>
          <a:fontRef idx="minor"/>
        </p:style>
      </p:sp>
      <p:sp>
        <p:nvSpPr>
          <p:cNvPr id="211" name=""/>
          <p:cNvSpPr/>
          <p:nvPr/>
        </p:nvSpPr>
        <p:spPr>
          <a:xfrm>
            <a:off x="2700000" y="4644000"/>
            <a:ext cx="7019640" cy="431640"/>
          </a:xfrm>
          <a:custGeom>
            <a:avLst/>
            <a:gdLst/>
            <a:ahLst/>
            <a:rect l="l" t="t" r="r" b="b"/>
            <a:pathLst>
              <a:path w="19502" h="1202">
                <a:moveTo>
                  <a:pt x="200" y="0"/>
                </a:moveTo>
                <a:lnTo>
                  <a:pt x="200" y="0"/>
                </a:lnTo>
                <a:cubicBezTo>
                  <a:pt x="165" y="0"/>
                  <a:pt x="131" y="9"/>
                  <a:pt x="100" y="27"/>
                </a:cubicBezTo>
                <a:cubicBezTo>
                  <a:pt x="70" y="44"/>
                  <a:pt x="44" y="70"/>
                  <a:pt x="27" y="100"/>
                </a:cubicBezTo>
                <a:cubicBezTo>
                  <a:pt x="9" y="131"/>
                  <a:pt x="0" y="165"/>
                  <a:pt x="0" y="200"/>
                </a:cubicBezTo>
                <a:lnTo>
                  <a:pt x="0" y="1000"/>
                </a:lnTo>
                <a:lnTo>
                  <a:pt x="0" y="1001"/>
                </a:lnTo>
                <a:cubicBezTo>
                  <a:pt x="0" y="1036"/>
                  <a:pt x="9" y="1070"/>
                  <a:pt x="27" y="1101"/>
                </a:cubicBezTo>
                <a:cubicBezTo>
                  <a:pt x="44" y="1131"/>
                  <a:pt x="70" y="1157"/>
                  <a:pt x="100" y="1174"/>
                </a:cubicBezTo>
                <a:cubicBezTo>
                  <a:pt x="131" y="1192"/>
                  <a:pt x="165" y="1201"/>
                  <a:pt x="200" y="1201"/>
                </a:cubicBezTo>
                <a:lnTo>
                  <a:pt x="19300" y="1201"/>
                </a:lnTo>
                <a:lnTo>
                  <a:pt x="19301" y="1201"/>
                </a:lnTo>
                <a:cubicBezTo>
                  <a:pt x="19336" y="1201"/>
                  <a:pt x="19370" y="1192"/>
                  <a:pt x="19401" y="1174"/>
                </a:cubicBezTo>
                <a:cubicBezTo>
                  <a:pt x="19431" y="1157"/>
                  <a:pt x="19457" y="1131"/>
                  <a:pt x="19474" y="1101"/>
                </a:cubicBezTo>
                <a:cubicBezTo>
                  <a:pt x="19492" y="1070"/>
                  <a:pt x="19501" y="1036"/>
                  <a:pt x="19501" y="1001"/>
                </a:cubicBezTo>
                <a:lnTo>
                  <a:pt x="19501" y="200"/>
                </a:lnTo>
                <a:lnTo>
                  <a:pt x="19501" y="200"/>
                </a:lnTo>
                <a:lnTo>
                  <a:pt x="19501" y="200"/>
                </a:lnTo>
                <a:cubicBezTo>
                  <a:pt x="19501" y="165"/>
                  <a:pt x="19492" y="131"/>
                  <a:pt x="19474" y="100"/>
                </a:cubicBezTo>
                <a:cubicBezTo>
                  <a:pt x="19457" y="70"/>
                  <a:pt x="19431" y="44"/>
                  <a:pt x="19401" y="27"/>
                </a:cubicBezTo>
                <a:cubicBezTo>
                  <a:pt x="19370" y="9"/>
                  <a:pt x="19336" y="0"/>
                  <a:pt x="19301" y="0"/>
                </a:cubicBezTo>
                <a:lnTo>
                  <a:pt x="200" y="0"/>
                </a:lnTo>
              </a:path>
            </a:pathLst>
          </a:custGeom>
          <a:solidFill>
            <a:srgbClr val="f6f9d4"/>
          </a:solidFill>
          <a:ln w="19080">
            <a:solidFill>
              <a:srgbClr val="ffbf00"/>
            </a:solidFill>
            <a:round/>
          </a:ln>
        </p:spPr>
        <p:style>
          <a:lnRef idx="0"/>
          <a:fillRef idx="0"/>
          <a:effectRef idx="0"/>
          <a:fontRef idx="minor"/>
        </p:style>
      </p:sp>
      <p:sp>
        <p:nvSpPr>
          <p:cNvPr id="212" name=""/>
          <p:cNvSpPr/>
          <p:nvPr/>
        </p:nvSpPr>
        <p:spPr>
          <a:xfrm>
            <a:off x="2700000" y="5292000"/>
            <a:ext cx="7019640" cy="431640"/>
          </a:xfrm>
          <a:custGeom>
            <a:avLst/>
            <a:gdLst/>
            <a:ahLst/>
            <a:rect l="l" t="t" r="r" b="b"/>
            <a:pathLst>
              <a:path w="19502" h="1202">
                <a:moveTo>
                  <a:pt x="200" y="0"/>
                </a:moveTo>
                <a:lnTo>
                  <a:pt x="200" y="0"/>
                </a:lnTo>
                <a:cubicBezTo>
                  <a:pt x="165" y="0"/>
                  <a:pt x="131" y="9"/>
                  <a:pt x="100" y="27"/>
                </a:cubicBezTo>
                <a:cubicBezTo>
                  <a:pt x="70" y="44"/>
                  <a:pt x="44" y="70"/>
                  <a:pt x="27" y="100"/>
                </a:cubicBezTo>
                <a:cubicBezTo>
                  <a:pt x="9" y="131"/>
                  <a:pt x="0" y="165"/>
                  <a:pt x="0" y="200"/>
                </a:cubicBezTo>
                <a:lnTo>
                  <a:pt x="0" y="1000"/>
                </a:lnTo>
                <a:lnTo>
                  <a:pt x="0" y="1001"/>
                </a:lnTo>
                <a:cubicBezTo>
                  <a:pt x="0" y="1036"/>
                  <a:pt x="9" y="1070"/>
                  <a:pt x="27" y="1101"/>
                </a:cubicBezTo>
                <a:cubicBezTo>
                  <a:pt x="44" y="1131"/>
                  <a:pt x="70" y="1157"/>
                  <a:pt x="100" y="1174"/>
                </a:cubicBezTo>
                <a:cubicBezTo>
                  <a:pt x="131" y="1192"/>
                  <a:pt x="165" y="1201"/>
                  <a:pt x="200" y="1201"/>
                </a:cubicBezTo>
                <a:lnTo>
                  <a:pt x="19300" y="1201"/>
                </a:lnTo>
                <a:lnTo>
                  <a:pt x="19301" y="1201"/>
                </a:lnTo>
                <a:cubicBezTo>
                  <a:pt x="19336" y="1201"/>
                  <a:pt x="19370" y="1192"/>
                  <a:pt x="19401" y="1174"/>
                </a:cubicBezTo>
                <a:cubicBezTo>
                  <a:pt x="19431" y="1157"/>
                  <a:pt x="19457" y="1131"/>
                  <a:pt x="19474" y="1101"/>
                </a:cubicBezTo>
                <a:cubicBezTo>
                  <a:pt x="19492" y="1070"/>
                  <a:pt x="19501" y="1036"/>
                  <a:pt x="19501" y="1001"/>
                </a:cubicBezTo>
                <a:lnTo>
                  <a:pt x="19501" y="200"/>
                </a:lnTo>
                <a:lnTo>
                  <a:pt x="19501" y="200"/>
                </a:lnTo>
                <a:lnTo>
                  <a:pt x="19501" y="200"/>
                </a:lnTo>
                <a:cubicBezTo>
                  <a:pt x="19501" y="165"/>
                  <a:pt x="19492" y="131"/>
                  <a:pt x="19474" y="100"/>
                </a:cubicBezTo>
                <a:cubicBezTo>
                  <a:pt x="19457" y="70"/>
                  <a:pt x="19431" y="44"/>
                  <a:pt x="19401" y="27"/>
                </a:cubicBezTo>
                <a:cubicBezTo>
                  <a:pt x="19370" y="9"/>
                  <a:pt x="19336" y="0"/>
                  <a:pt x="19301" y="0"/>
                </a:cubicBezTo>
                <a:lnTo>
                  <a:pt x="200" y="0"/>
                </a:lnTo>
              </a:path>
            </a:pathLst>
          </a:custGeom>
          <a:solidFill>
            <a:srgbClr val="f6f9d4"/>
          </a:solidFill>
          <a:ln w="19080">
            <a:solidFill>
              <a:srgbClr val="ffbf00"/>
            </a:solidFill>
            <a:round/>
          </a:ln>
        </p:spPr>
        <p:style>
          <a:lnRef idx="0"/>
          <a:fillRef idx="0"/>
          <a:effectRef idx="0"/>
          <a:fontRef idx="minor"/>
        </p:style>
      </p:sp>
      <p:sp>
        <p:nvSpPr>
          <p:cNvPr id="213" name=""/>
          <p:cNvSpPr/>
          <p:nvPr/>
        </p:nvSpPr>
        <p:spPr>
          <a:xfrm>
            <a:off x="4825440" y="3312000"/>
            <a:ext cx="284220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784b04"/>
                </a:solidFill>
                <a:latin typeface="Lato"/>
                <a:ea typeface="AppleSystemUIFont"/>
              </a:rPr>
              <a:t>Sports I Like</a:t>
            </a:r>
            <a:endParaRPr b="0" lang="en-PH" sz="1800" spc="-1" strike="noStrike">
              <a:latin typeface="Arial"/>
            </a:endParaRPr>
          </a:p>
        </p:txBody>
      </p:sp>
      <p:sp>
        <p:nvSpPr>
          <p:cNvPr id="214" name=""/>
          <p:cNvSpPr/>
          <p:nvPr/>
        </p:nvSpPr>
        <p:spPr>
          <a:xfrm>
            <a:off x="5107320" y="3996000"/>
            <a:ext cx="227232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784b04"/>
                </a:solidFill>
                <a:latin typeface="Lato"/>
                <a:ea typeface="AppleSystemUIFont"/>
              </a:rPr>
              <a:t>Toys I Love</a:t>
            </a:r>
            <a:endParaRPr b="0" lang="en-PH" sz="1800" spc="-1" strike="noStrike">
              <a:latin typeface="Arial"/>
            </a:endParaRPr>
          </a:p>
        </p:txBody>
      </p:sp>
      <p:sp>
        <p:nvSpPr>
          <p:cNvPr id="215" name=""/>
          <p:cNvSpPr/>
          <p:nvPr/>
        </p:nvSpPr>
        <p:spPr>
          <a:xfrm>
            <a:off x="5191920" y="4663800"/>
            <a:ext cx="204372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784b04"/>
                </a:solidFill>
                <a:latin typeface="Lato"/>
                <a:ea typeface="AppleSystemUIFont"/>
              </a:rPr>
              <a:t>My Family</a:t>
            </a:r>
            <a:endParaRPr b="0" lang="en-PH" sz="1800" spc="-1" strike="noStrike">
              <a:latin typeface="Arial"/>
            </a:endParaRPr>
          </a:p>
        </p:txBody>
      </p:sp>
      <p:sp>
        <p:nvSpPr>
          <p:cNvPr id="216" name=""/>
          <p:cNvSpPr/>
          <p:nvPr/>
        </p:nvSpPr>
        <p:spPr>
          <a:xfrm>
            <a:off x="4500000" y="5311800"/>
            <a:ext cx="359964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784b04"/>
                </a:solidFill>
                <a:latin typeface="Lato"/>
                <a:ea typeface="AppleSystemUIFont"/>
              </a:rPr>
              <a:t>My Favorite Dessert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7" name="" descr=""/>
          <p:cNvPicPr/>
          <p:nvPr/>
        </p:nvPicPr>
        <p:blipFill>
          <a:blip r:embed="rId1"/>
          <a:stretch/>
        </p:blipFill>
        <p:spPr>
          <a:xfrm>
            <a:off x="972000" y="3516120"/>
            <a:ext cx="4729680" cy="2351520"/>
          </a:xfrm>
          <a:prstGeom prst="rect">
            <a:avLst/>
          </a:prstGeom>
          <a:ln w="29160">
            <a:solidFill>
              <a:srgbClr val="000000"/>
            </a:solidFill>
            <a:round/>
          </a:ln>
        </p:spPr>
      </p:pic>
      <p:pic>
        <p:nvPicPr>
          <p:cNvPr id="218" name="" descr=""/>
          <p:cNvPicPr/>
          <p:nvPr/>
        </p:nvPicPr>
        <p:blipFill>
          <a:blip r:embed="rId2"/>
          <a:stretch/>
        </p:blipFill>
        <p:spPr>
          <a:xfrm>
            <a:off x="1836000" y="288000"/>
            <a:ext cx="3890520" cy="2591640"/>
          </a:xfrm>
          <a:prstGeom prst="rect">
            <a:avLst/>
          </a:prstGeom>
          <a:ln w="29160">
            <a:solidFill>
              <a:srgbClr val="000000"/>
            </a:solidFill>
            <a:round/>
          </a:ln>
        </p:spPr>
      </p:pic>
      <p:pic>
        <p:nvPicPr>
          <p:cNvPr id="219" name="" descr=""/>
          <p:cNvPicPr/>
          <p:nvPr/>
        </p:nvPicPr>
        <p:blipFill>
          <a:blip r:embed="rId3"/>
          <a:stretch/>
        </p:blipFill>
        <p:spPr>
          <a:xfrm>
            <a:off x="6300000" y="3552120"/>
            <a:ext cx="4859640" cy="2351520"/>
          </a:xfrm>
          <a:prstGeom prst="rect">
            <a:avLst/>
          </a:prstGeom>
          <a:ln w="29160">
            <a:solidFill>
              <a:srgbClr val="000000"/>
            </a:solidFill>
            <a:round/>
          </a:ln>
        </p:spPr>
      </p:pic>
      <p:pic>
        <p:nvPicPr>
          <p:cNvPr id="220" name="" descr=""/>
          <p:cNvPicPr/>
          <p:nvPr/>
        </p:nvPicPr>
        <p:blipFill>
          <a:blip r:embed="rId4"/>
          <a:stretch/>
        </p:blipFill>
        <p:spPr>
          <a:xfrm>
            <a:off x="6339600" y="288000"/>
            <a:ext cx="3884040" cy="2591640"/>
          </a:xfrm>
          <a:prstGeom prst="rect">
            <a:avLst/>
          </a:prstGeom>
          <a:ln w="29160">
            <a:solidFill>
              <a:srgbClr val="000000"/>
            </a:solidFill>
            <a:round/>
          </a:ln>
        </p:spPr>
      </p:pic>
      <p:sp>
        <p:nvSpPr>
          <p:cNvPr id="221" name=""/>
          <p:cNvSpPr/>
          <p:nvPr/>
        </p:nvSpPr>
        <p:spPr>
          <a:xfrm>
            <a:off x="2088000" y="5707440"/>
            <a:ext cx="2555640" cy="733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784b04"/>
                </a:solidFill>
                <a:highlight>
                  <a:srgbClr val="ffffff"/>
                </a:highlight>
                <a:latin typeface="Lato"/>
                <a:ea typeface="AppleSystemUIFont"/>
              </a:rPr>
              <a:t>   </a:t>
            </a:r>
            <a:r>
              <a:rPr b="1" lang="en-PH" sz="1800" spc="-1" strike="noStrike">
                <a:solidFill>
                  <a:srgbClr val="784b04"/>
                </a:solidFill>
                <a:highlight>
                  <a:srgbClr val="ffffff"/>
                </a:highlight>
                <a:latin typeface="Lato"/>
                <a:ea typeface="AppleSystemUIFont"/>
              </a:rPr>
              <a:t>Sports I Like   </a:t>
            </a:r>
            <a:endParaRPr b="0" lang="en-PH" sz="1800" spc="-1" strike="noStrike">
              <a:latin typeface="Arial"/>
            </a:endParaRPr>
          </a:p>
        </p:txBody>
      </p:sp>
      <p:sp>
        <p:nvSpPr>
          <p:cNvPr id="222" name=""/>
          <p:cNvSpPr/>
          <p:nvPr/>
        </p:nvSpPr>
        <p:spPr>
          <a:xfrm>
            <a:off x="7808760" y="5781960"/>
            <a:ext cx="2774880" cy="733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784b04"/>
                </a:solidFill>
                <a:highlight>
                  <a:srgbClr val="ffffff"/>
                </a:highlight>
                <a:latin typeface="Lato"/>
                <a:ea typeface="AppleSystemUIFont"/>
              </a:rPr>
              <a:t>   </a:t>
            </a:r>
            <a:r>
              <a:rPr b="1" lang="en-PH" sz="1800" spc="-1" strike="noStrike">
                <a:solidFill>
                  <a:srgbClr val="784b04"/>
                </a:solidFill>
                <a:highlight>
                  <a:srgbClr val="ffffff"/>
                </a:highlight>
                <a:latin typeface="Lato"/>
                <a:ea typeface="AppleSystemUIFont"/>
              </a:rPr>
              <a:t>Toys I Love  </a:t>
            </a:r>
            <a:endParaRPr b="0" lang="en-PH" sz="1800" spc="-1" strike="noStrike">
              <a:latin typeface="Arial"/>
            </a:endParaRPr>
          </a:p>
        </p:txBody>
      </p:sp>
      <p:sp>
        <p:nvSpPr>
          <p:cNvPr id="223" name=""/>
          <p:cNvSpPr/>
          <p:nvPr/>
        </p:nvSpPr>
        <p:spPr>
          <a:xfrm>
            <a:off x="2943360" y="2808000"/>
            <a:ext cx="2506320" cy="733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784b04"/>
                </a:solidFill>
                <a:highlight>
                  <a:srgbClr val="ffffff"/>
                </a:highlight>
                <a:latin typeface="Lato"/>
                <a:ea typeface="AppleSystemUIFont"/>
              </a:rPr>
              <a:t>   </a:t>
            </a:r>
            <a:r>
              <a:rPr b="1" lang="en-PH" sz="1800" spc="-1" strike="noStrike">
                <a:solidFill>
                  <a:srgbClr val="784b04"/>
                </a:solidFill>
                <a:highlight>
                  <a:srgbClr val="ffffff"/>
                </a:highlight>
                <a:latin typeface="Lato"/>
                <a:ea typeface="AppleSystemUIFont"/>
              </a:rPr>
              <a:t>My Family   </a:t>
            </a:r>
            <a:endParaRPr b="0" lang="en-PH" sz="1800" spc="-1" strike="noStrike">
              <a:latin typeface="Arial"/>
            </a:endParaRPr>
          </a:p>
        </p:txBody>
      </p:sp>
      <p:sp>
        <p:nvSpPr>
          <p:cNvPr id="224" name=""/>
          <p:cNvSpPr/>
          <p:nvPr/>
        </p:nvSpPr>
        <p:spPr>
          <a:xfrm>
            <a:off x="6012000" y="2829960"/>
            <a:ext cx="4667400" cy="733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784b04"/>
                </a:solidFill>
                <a:highlight>
                  <a:srgbClr val="ffffff"/>
                </a:highlight>
                <a:latin typeface="Lato"/>
                <a:ea typeface="AppleSystemUIFont"/>
              </a:rPr>
              <a:t>   </a:t>
            </a:r>
            <a:r>
              <a:rPr b="1" lang="en-PH" sz="1800" spc="-1" strike="noStrike">
                <a:solidFill>
                  <a:srgbClr val="784b04"/>
                </a:solidFill>
                <a:highlight>
                  <a:srgbClr val="ffffff"/>
                </a:highlight>
                <a:latin typeface="Lato"/>
                <a:ea typeface="AppleSystemUIFont"/>
              </a:rPr>
              <a:t>My Favorite Dessert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
          <p:cNvSpPr/>
          <p:nvPr/>
        </p:nvSpPr>
        <p:spPr>
          <a:xfrm>
            <a:off x="-540000" y="612000"/>
            <a:ext cx="3275280" cy="359640"/>
          </a:xfrm>
          <a:custGeom>
            <a:avLst/>
            <a:gdLst/>
            <a:ahLst/>
            <a:rect l="l" t="t" r="r" b="b"/>
            <a:pathLst>
              <a:path w="9101" h="1002">
                <a:moveTo>
                  <a:pt x="0" y="0"/>
                </a:moveTo>
                <a:lnTo>
                  <a:pt x="8157" y="0"/>
                </a:lnTo>
                <a:lnTo>
                  <a:pt x="9100" y="500"/>
                </a:lnTo>
                <a:lnTo>
                  <a:pt x="8157" y="1001"/>
                </a:lnTo>
                <a:lnTo>
                  <a:pt x="0" y="1001"/>
                </a:lnTo>
                <a:lnTo>
                  <a:pt x="0" y="0"/>
                </a:lnTo>
              </a:path>
            </a:pathLst>
          </a:custGeom>
          <a:solidFill>
            <a:srgbClr val="50938a"/>
          </a:solidFill>
          <a:ln w="0">
            <a:solidFill>
              <a:srgbClr val="50938a"/>
            </a:solidFill>
          </a:ln>
        </p:spPr>
        <p:style>
          <a:lnRef idx="0"/>
          <a:fillRef idx="0"/>
          <a:effectRef idx="0"/>
          <a:fontRef idx="minor"/>
        </p:style>
      </p:sp>
      <p:sp>
        <p:nvSpPr>
          <p:cNvPr id="226" name=""/>
          <p:cNvSpPr/>
          <p:nvPr/>
        </p:nvSpPr>
        <p:spPr>
          <a:xfrm>
            <a:off x="324000" y="560880"/>
            <a:ext cx="201852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ffffff"/>
                </a:solidFill>
                <a:latin typeface="Lato"/>
                <a:ea typeface="AppleSystemUIFont"/>
              </a:rPr>
              <a:t>Grammar</a:t>
            </a:r>
            <a:endParaRPr b="0" lang="en-PH" sz="1800" spc="-1" strike="noStrike">
              <a:latin typeface="Arial"/>
            </a:endParaRPr>
          </a:p>
        </p:txBody>
      </p:sp>
      <p:sp>
        <p:nvSpPr>
          <p:cNvPr id="227" name=""/>
          <p:cNvSpPr/>
          <p:nvPr/>
        </p:nvSpPr>
        <p:spPr>
          <a:xfrm>
            <a:off x="1908000" y="1476000"/>
            <a:ext cx="5013720" cy="1055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ea typeface="AppleSystemUIFont"/>
              </a:rPr>
              <a:t>Recall the two kinds of sentences.</a:t>
            </a:r>
            <a:endParaRPr b="0" lang="en-PH" sz="1800" spc="-1" strike="noStrike">
              <a:latin typeface="Arial"/>
            </a:endParaRPr>
          </a:p>
        </p:txBody>
      </p:sp>
      <p:sp>
        <p:nvSpPr>
          <p:cNvPr id="228" name=""/>
          <p:cNvSpPr/>
          <p:nvPr/>
        </p:nvSpPr>
        <p:spPr>
          <a:xfrm>
            <a:off x="612000" y="2279880"/>
            <a:ext cx="5255640" cy="2978640"/>
          </a:xfrm>
          <a:custGeom>
            <a:avLst/>
            <a:gdLst/>
            <a:ahLst/>
            <a:rect l="l" t="t" r="r" b="b"/>
            <a:pathLst>
              <a:path w="14602" h="8277">
                <a:moveTo>
                  <a:pt x="1379" y="0"/>
                </a:moveTo>
                <a:lnTo>
                  <a:pt x="1379" y="0"/>
                </a:lnTo>
                <a:cubicBezTo>
                  <a:pt x="1137" y="0"/>
                  <a:pt x="899" y="64"/>
                  <a:pt x="690" y="185"/>
                </a:cubicBezTo>
                <a:cubicBezTo>
                  <a:pt x="480" y="306"/>
                  <a:pt x="306" y="480"/>
                  <a:pt x="185" y="690"/>
                </a:cubicBezTo>
                <a:cubicBezTo>
                  <a:pt x="64" y="899"/>
                  <a:pt x="0" y="1137"/>
                  <a:pt x="0" y="1379"/>
                </a:cubicBezTo>
                <a:lnTo>
                  <a:pt x="0" y="6896"/>
                </a:lnTo>
                <a:lnTo>
                  <a:pt x="0" y="6897"/>
                </a:lnTo>
                <a:cubicBezTo>
                  <a:pt x="0" y="7139"/>
                  <a:pt x="64" y="7377"/>
                  <a:pt x="185" y="7586"/>
                </a:cubicBezTo>
                <a:cubicBezTo>
                  <a:pt x="306" y="7796"/>
                  <a:pt x="480" y="7970"/>
                  <a:pt x="690" y="8091"/>
                </a:cubicBezTo>
                <a:cubicBezTo>
                  <a:pt x="899" y="8212"/>
                  <a:pt x="1137" y="8276"/>
                  <a:pt x="1379" y="8276"/>
                </a:cubicBezTo>
                <a:lnTo>
                  <a:pt x="13221" y="8276"/>
                </a:lnTo>
                <a:lnTo>
                  <a:pt x="13222" y="8276"/>
                </a:lnTo>
                <a:cubicBezTo>
                  <a:pt x="13464" y="8276"/>
                  <a:pt x="13702" y="8212"/>
                  <a:pt x="13911" y="8091"/>
                </a:cubicBezTo>
                <a:cubicBezTo>
                  <a:pt x="14121" y="7970"/>
                  <a:pt x="14295" y="7796"/>
                  <a:pt x="14416" y="7586"/>
                </a:cubicBezTo>
                <a:cubicBezTo>
                  <a:pt x="14537" y="7377"/>
                  <a:pt x="14601" y="7139"/>
                  <a:pt x="14601" y="6897"/>
                </a:cubicBezTo>
                <a:lnTo>
                  <a:pt x="14600" y="1379"/>
                </a:lnTo>
                <a:lnTo>
                  <a:pt x="14601" y="1379"/>
                </a:lnTo>
                <a:lnTo>
                  <a:pt x="14601" y="1379"/>
                </a:lnTo>
                <a:cubicBezTo>
                  <a:pt x="14601" y="1137"/>
                  <a:pt x="14537" y="899"/>
                  <a:pt x="14416" y="690"/>
                </a:cubicBezTo>
                <a:cubicBezTo>
                  <a:pt x="14295" y="480"/>
                  <a:pt x="14121" y="306"/>
                  <a:pt x="13911" y="185"/>
                </a:cubicBezTo>
                <a:cubicBezTo>
                  <a:pt x="13702" y="64"/>
                  <a:pt x="13464" y="0"/>
                  <a:pt x="13222" y="0"/>
                </a:cubicBezTo>
                <a:lnTo>
                  <a:pt x="1379" y="0"/>
                </a:lnTo>
              </a:path>
            </a:pathLst>
          </a:custGeom>
          <a:noFill/>
          <a:ln w="38160">
            <a:solidFill>
              <a:srgbClr val="ffbf00"/>
            </a:solidFill>
            <a:round/>
          </a:ln>
        </p:spPr>
        <p:style>
          <a:lnRef idx="0"/>
          <a:fillRef idx="0"/>
          <a:effectRef idx="0"/>
          <a:fontRef idx="minor"/>
        </p:style>
      </p:sp>
      <p:sp>
        <p:nvSpPr>
          <p:cNvPr id="229" name=""/>
          <p:cNvSpPr/>
          <p:nvPr/>
        </p:nvSpPr>
        <p:spPr>
          <a:xfrm>
            <a:off x="1080000" y="2988000"/>
            <a:ext cx="5831280" cy="223452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1" lang="en-PH" sz="1800" spc="-1" strike="noStrike">
                <a:latin typeface="Lato"/>
              </a:rPr>
              <a:t>Declarative Sentences:</a:t>
            </a:r>
            <a:endParaRPr b="0" lang="en-PH" sz="1800" spc="-1" strike="noStrike">
              <a:latin typeface="Arial"/>
            </a:endParaRPr>
          </a:p>
          <a:p>
            <a:pPr>
              <a:lnSpc>
                <a:spcPct val="150000"/>
              </a:lnSpc>
              <a:buNone/>
            </a:pPr>
            <a:r>
              <a:rPr b="0" lang="en-PH" sz="1800" spc="-1" strike="noStrike">
                <a:latin typeface="Lato"/>
              </a:rPr>
              <a:t>1. They rode on a bumper car.</a:t>
            </a:r>
            <a:endParaRPr b="0" lang="en-PH" sz="1800" spc="-1" strike="noStrike">
              <a:latin typeface="Arial"/>
            </a:endParaRPr>
          </a:p>
          <a:p>
            <a:pPr>
              <a:lnSpc>
                <a:spcPct val="100000"/>
              </a:lnSpc>
              <a:buNone/>
            </a:pPr>
            <a:r>
              <a:rPr b="0" lang="en-PH" sz="1800" spc="-1" strike="noStrike">
                <a:latin typeface="Lato"/>
              </a:rPr>
              <a:t>2. They were quiet while they waited.</a:t>
            </a:r>
            <a:endParaRPr b="0" lang="en-PH" sz="1800" spc="-1" strike="noStrike">
              <a:latin typeface="Arial"/>
            </a:endParaRPr>
          </a:p>
          <a:p>
            <a:pPr>
              <a:lnSpc>
                <a:spcPct val="100000"/>
              </a:lnSpc>
              <a:buNone/>
            </a:pPr>
            <a:r>
              <a:rPr b="0" lang="en-PH" sz="1800" spc="-1" strike="noStrike">
                <a:latin typeface="Lato"/>
              </a:rPr>
              <a:t>3. Francis did not win anything.</a:t>
            </a:r>
            <a:endParaRPr b="0" lang="en-PH" sz="1800" spc="-1" strike="noStrike">
              <a:latin typeface="Arial"/>
            </a:endParaRPr>
          </a:p>
        </p:txBody>
      </p:sp>
      <p:sp>
        <p:nvSpPr>
          <p:cNvPr id="230" name=""/>
          <p:cNvSpPr/>
          <p:nvPr/>
        </p:nvSpPr>
        <p:spPr>
          <a:xfrm>
            <a:off x="1476000" y="1440000"/>
            <a:ext cx="359640" cy="359640"/>
          </a:xfrm>
          <a:custGeom>
            <a:avLst/>
            <a:gdLst/>
            <a:ahLst/>
            <a:rect l="l" t="t" r="r" b="b"/>
            <a:pathLst>
              <a:path w="21600" h="21600">
                <a:moveTo>
                  <a:pt x="10797" y="0"/>
                </a:moveTo>
                <a:lnTo>
                  <a:pt x="8278" y="8256"/>
                </a:lnTo>
                <a:lnTo>
                  <a:pt x="0" y="8256"/>
                </a:lnTo>
                <a:lnTo>
                  <a:pt x="6722" y="13405"/>
                </a:lnTo>
                <a:lnTo>
                  <a:pt x="4198" y="21600"/>
                </a:lnTo>
                <a:lnTo>
                  <a:pt x="10797" y="16580"/>
                </a:lnTo>
                <a:lnTo>
                  <a:pt x="17401" y="21600"/>
                </a:lnTo>
                <a:lnTo>
                  <a:pt x="14878" y="13405"/>
                </a:lnTo>
                <a:lnTo>
                  <a:pt x="21600" y="8256"/>
                </a:lnTo>
                <a:lnTo>
                  <a:pt x="13321" y="8256"/>
                </a:lnTo>
                <a:lnTo>
                  <a:pt x="10797" y="0"/>
                </a:lnTo>
                <a:close/>
              </a:path>
            </a:pathLst>
          </a:custGeom>
          <a:solidFill>
            <a:srgbClr val="ffff00"/>
          </a:solidFill>
          <a:ln w="19080">
            <a:solidFill>
              <a:srgbClr val="000000"/>
            </a:solidFill>
            <a:round/>
          </a:ln>
        </p:spPr>
        <p:style>
          <a:lnRef idx="0"/>
          <a:fillRef idx="0"/>
          <a:effectRef idx="0"/>
          <a:fontRef idx="minor"/>
        </p:style>
      </p:sp>
      <p:sp>
        <p:nvSpPr>
          <p:cNvPr id="231" name=""/>
          <p:cNvSpPr/>
          <p:nvPr/>
        </p:nvSpPr>
        <p:spPr>
          <a:xfrm>
            <a:off x="6912000" y="3057120"/>
            <a:ext cx="6355800" cy="22345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latin typeface="Lato"/>
              </a:rPr>
              <a:t>Interrogative Sentences:</a:t>
            </a:r>
            <a:endParaRPr b="0" lang="en-PH" sz="1800" spc="-1" strike="noStrike">
              <a:latin typeface="Arial"/>
            </a:endParaRPr>
          </a:p>
          <a:p>
            <a:pPr algn="just">
              <a:lnSpc>
                <a:spcPct val="150000"/>
              </a:lnSpc>
              <a:buNone/>
            </a:pPr>
            <a:r>
              <a:rPr b="0" lang="en-PH" sz="1800" spc="-1" strike="noStrike">
                <a:latin typeface="Lato"/>
              </a:rPr>
              <a:t>1. Did May and Francis enjoy the fair?</a:t>
            </a:r>
            <a:endParaRPr b="0" lang="en-PH" sz="1800" spc="-1" strike="noStrike">
              <a:latin typeface="Arial"/>
            </a:endParaRPr>
          </a:p>
          <a:p>
            <a:pPr algn="just">
              <a:lnSpc>
                <a:spcPct val="100000"/>
              </a:lnSpc>
              <a:buNone/>
            </a:pPr>
            <a:r>
              <a:rPr b="0" lang="en-PH" sz="1800" spc="-1" strike="noStrike">
                <a:latin typeface="Lato"/>
              </a:rPr>
              <a:t>2. Where did May find her money?</a:t>
            </a:r>
            <a:endParaRPr b="0" lang="en-PH" sz="1800" spc="-1" strike="noStrike">
              <a:latin typeface="Arial"/>
            </a:endParaRPr>
          </a:p>
          <a:p>
            <a:pPr algn="just">
              <a:lnSpc>
                <a:spcPct val="100000"/>
              </a:lnSpc>
              <a:buNone/>
            </a:pPr>
            <a:r>
              <a:rPr b="0" lang="en-PH" sz="1800" spc="-1" strike="noStrike">
                <a:latin typeface="Lato"/>
              </a:rPr>
              <a:t>3. What did they do at the fair?</a:t>
            </a:r>
            <a:endParaRPr b="0" lang="en-PH" sz="1800" spc="-1" strike="noStrike">
              <a:latin typeface="Arial"/>
            </a:endParaRPr>
          </a:p>
        </p:txBody>
      </p:sp>
      <p:sp>
        <p:nvSpPr>
          <p:cNvPr id="232" name=""/>
          <p:cNvSpPr/>
          <p:nvPr/>
        </p:nvSpPr>
        <p:spPr>
          <a:xfrm>
            <a:off x="6336000" y="2376000"/>
            <a:ext cx="5183640" cy="2879640"/>
          </a:xfrm>
          <a:custGeom>
            <a:avLst/>
            <a:gdLst/>
            <a:ahLst/>
            <a:rect l="l" t="t" r="r" b="b"/>
            <a:pathLst>
              <a:path w="14402" h="8002">
                <a:moveTo>
                  <a:pt x="1333" y="0"/>
                </a:moveTo>
                <a:lnTo>
                  <a:pt x="1334" y="0"/>
                </a:lnTo>
                <a:cubicBezTo>
                  <a:pt x="1099" y="0"/>
                  <a:pt x="869" y="62"/>
                  <a:pt x="667" y="179"/>
                </a:cubicBezTo>
                <a:cubicBezTo>
                  <a:pt x="464" y="296"/>
                  <a:pt x="296" y="464"/>
                  <a:pt x="179" y="667"/>
                </a:cubicBezTo>
                <a:cubicBezTo>
                  <a:pt x="62" y="869"/>
                  <a:pt x="0" y="1099"/>
                  <a:pt x="0" y="1334"/>
                </a:cubicBezTo>
                <a:lnTo>
                  <a:pt x="0" y="6667"/>
                </a:lnTo>
                <a:lnTo>
                  <a:pt x="0" y="6668"/>
                </a:lnTo>
                <a:cubicBezTo>
                  <a:pt x="0" y="6902"/>
                  <a:pt x="62" y="7132"/>
                  <a:pt x="179" y="7334"/>
                </a:cubicBezTo>
                <a:cubicBezTo>
                  <a:pt x="296" y="7537"/>
                  <a:pt x="464" y="7705"/>
                  <a:pt x="667" y="7822"/>
                </a:cubicBezTo>
                <a:cubicBezTo>
                  <a:pt x="869" y="7939"/>
                  <a:pt x="1099" y="8001"/>
                  <a:pt x="1334" y="8001"/>
                </a:cubicBezTo>
                <a:lnTo>
                  <a:pt x="13067" y="8001"/>
                </a:lnTo>
                <a:lnTo>
                  <a:pt x="13068" y="8001"/>
                </a:lnTo>
                <a:cubicBezTo>
                  <a:pt x="13302" y="8001"/>
                  <a:pt x="13532" y="7939"/>
                  <a:pt x="13734" y="7822"/>
                </a:cubicBezTo>
                <a:cubicBezTo>
                  <a:pt x="13937" y="7705"/>
                  <a:pt x="14105" y="7537"/>
                  <a:pt x="14222" y="7334"/>
                </a:cubicBezTo>
                <a:cubicBezTo>
                  <a:pt x="14339" y="7132"/>
                  <a:pt x="14401" y="6902"/>
                  <a:pt x="14401" y="6668"/>
                </a:cubicBezTo>
                <a:lnTo>
                  <a:pt x="14401" y="1333"/>
                </a:lnTo>
                <a:lnTo>
                  <a:pt x="14401" y="1334"/>
                </a:lnTo>
                <a:lnTo>
                  <a:pt x="14401" y="1334"/>
                </a:lnTo>
                <a:cubicBezTo>
                  <a:pt x="14401" y="1099"/>
                  <a:pt x="14339" y="869"/>
                  <a:pt x="14222" y="667"/>
                </a:cubicBezTo>
                <a:cubicBezTo>
                  <a:pt x="14105" y="464"/>
                  <a:pt x="13937" y="296"/>
                  <a:pt x="13734" y="179"/>
                </a:cubicBezTo>
                <a:cubicBezTo>
                  <a:pt x="13532" y="62"/>
                  <a:pt x="13302" y="0"/>
                  <a:pt x="13068" y="0"/>
                </a:cubicBezTo>
                <a:lnTo>
                  <a:pt x="1333" y="0"/>
                </a:lnTo>
              </a:path>
            </a:pathLst>
          </a:custGeom>
          <a:noFill/>
          <a:ln w="38160">
            <a:solidFill>
              <a:srgbClr val="ffbf00"/>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2154</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2023-08-05T09:50:45Z</dcterms:modified>
  <cp:revision>120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