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3588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12169800" cy="6835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" descr=""/>
          <p:cNvPicPr/>
          <p:nvPr/>
        </p:nvPicPr>
        <p:blipFill>
          <a:blip r:embed="rId3"/>
          <a:stretch/>
        </p:blipFill>
        <p:spPr>
          <a:xfrm>
            <a:off x="331920" y="1800360"/>
            <a:ext cx="2776320" cy="2776320"/>
          </a:xfrm>
          <a:prstGeom prst="rect">
            <a:avLst/>
          </a:prstGeom>
          <a:ln w="0">
            <a:noFill/>
          </a:ln>
        </p:spPr>
      </p:pic>
      <p:sp>
        <p:nvSpPr>
          <p:cNvPr id="2" name=""/>
          <p:cNvSpPr/>
          <p:nvPr/>
        </p:nvSpPr>
        <p:spPr>
          <a:xfrm>
            <a:off x="3487680" y="1474920"/>
            <a:ext cx="8682120" cy="3838320"/>
          </a:xfrm>
          <a:prstGeom prst="rect">
            <a:avLst/>
          </a:prstGeom>
          <a:solidFill>
            <a:srgbClr val="9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"/>
          <p:cNvSpPr/>
          <p:nvPr/>
        </p:nvSpPr>
        <p:spPr>
          <a:xfrm>
            <a:off x="3487680" y="5337000"/>
            <a:ext cx="8682120" cy="3603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120" y="272880"/>
            <a:ext cx="10935000" cy="110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35000" cy="39387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43080">
              <a:spcBef>
                <a:spcPts val="1712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1426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</a:tabLst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1151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862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575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0" y="6242040"/>
            <a:ext cx="12169800" cy="612720"/>
          </a:xfrm>
          <a:prstGeom prst="rect">
            <a:avLst/>
          </a:prstGeom>
          <a:ln w="0">
            <a:noFill/>
          </a:ln>
        </p:spPr>
      </p:pic>
      <p:sp>
        <p:nvSpPr>
          <p:cNvPr id="43" name=""/>
          <p:cNvSpPr/>
          <p:nvPr/>
        </p:nvSpPr>
        <p:spPr>
          <a:xfrm>
            <a:off x="10868040" y="0"/>
            <a:ext cx="947880" cy="947880"/>
          </a:xfrm>
          <a:prstGeom prst="rect">
            <a:avLst/>
          </a:prstGeom>
          <a:solidFill>
            <a:srgbClr val="9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" descr=""/>
          <p:cNvPicPr/>
          <p:nvPr/>
        </p:nvPicPr>
        <p:blipFill>
          <a:blip r:embed="rId3"/>
          <a:stretch/>
        </p:blipFill>
        <p:spPr>
          <a:xfrm>
            <a:off x="10856880" y="-63360"/>
            <a:ext cx="1011240" cy="101124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/>
          <p:nvPr/>
        </p:nvSpPr>
        <p:spPr>
          <a:xfrm>
            <a:off x="185760" y="6362640"/>
            <a:ext cx="4668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9451800" y="6351480"/>
            <a:ext cx="2600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120" y="272880"/>
            <a:ext cx="10935000" cy="110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35000" cy="39387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43080">
              <a:spcBef>
                <a:spcPts val="1712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1426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</a:tabLst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1151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862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575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2754360" y="1508040"/>
            <a:ext cx="6592680" cy="33609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1712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1426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</a:tabLst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1151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862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575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803040" y="3141000"/>
            <a:ext cx="80769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MEKANIKS SA PAGSULAT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379440" y="360036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730080" y="1318320"/>
            <a:ext cx="1079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pagsulat ay isa sa mga makrong kasanayan na dapat mapaunlad ng isang indibidwal. Daan ito upang maipahayag ang ating saloobin, damdamin, at mga kaalaman. </a:t>
            </a:r>
            <a:endParaRPr b="0" lang="en-PH" sz="18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en-PH" sz="18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May mga hakbang na dapat sundin sa tuwing magsusulat: </a:t>
            </a:r>
            <a:endParaRPr b="0" lang="en-PH" sz="18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Upang maging madali para sa iyo ang pagsulat at madaling mabalikan kung may nakaligtaan na bahagi sa          pagsusulat ay gumawa muna ng borador. </a:t>
            </a:r>
            <a:endParaRPr b="0" lang="en-PH" sz="18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Tiyakin na sa pagsusulat, magkakasama ang mga ideya, maayos ang pagtatalata, at may mga                                      sumusuportang detalye sa paglalahad. </a:t>
            </a:r>
            <a:endParaRPr b="0" lang="en-PH" sz="18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Matapos magsulat, irebisa mo ang iyong ginawa upang masiguro na maayos ang mga ideyang inilahad mo        sa pagsulat. </a:t>
            </a:r>
            <a:endParaRPr b="0" lang="en-PH" sz="18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Isaalang-alang ang wastong paggamit ng mga bantas, wastong pagbabaybay ng mga salita, at malinaw na       pagsasaayos ng ideya sa iyong sulatin. </a:t>
            </a:r>
            <a:endParaRPr b="0" lang="en-PH" sz="18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5. Bago mo ilathala ang iyong ginawa, kailangang masiguro na malinaw ang detalye ng iyong ginawa. </a:t>
            </a:r>
            <a:endParaRPr b="0" lang="en-PH" sz="1800" spc="-1" strike="noStrike">
              <a:solidFill>
                <a:srgbClr val="000000"/>
              </a:solidFill>
              <a:latin typeface="Lato"/>
            </a:endParaRPr>
          </a:p>
        </p:txBody>
      </p:sp>
      <p:sp>
        <p:nvSpPr>
          <p:cNvPr id="127" name=""/>
          <p:cNvSpPr/>
          <p:nvPr/>
        </p:nvSpPr>
        <p:spPr>
          <a:xfrm>
            <a:off x="-360" y="54000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HAKBANG SA PAGSULAT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379440" y="360036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"/>
          <p:cNvSpPr/>
          <p:nvPr/>
        </p:nvSpPr>
        <p:spPr>
          <a:xfrm>
            <a:off x="730080" y="1858320"/>
            <a:ext cx="1079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Paksa: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Si Simoun mula sa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El Filibusterismo </a:t>
            </a:r>
            <a:endParaRPr b="0" lang="en-PH" sz="20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Pangunahing Ideya: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Paghihiganti ni Simoun </a:t>
            </a:r>
            <a:endParaRPr b="0" lang="en-PH" sz="20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Mga Sumusuportang Detalye: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(Patunayan ang bawat talata sa pamamagitan ng mga pantulong na impormasyon o ebidensiya.) </a:t>
            </a:r>
            <a:endParaRPr b="0" lang="en-PH" sz="20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Talata 1: Ang Layunin ng Pagbabalik ni Simoun sa San Diego </a:t>
            </a:r>
            <a:endParaRPr b="0" lang="en-PH" sz="20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Talata 2: Ang mga Umalipusta kay Crisostomo Ibarra </a:t>
            </a:r>
            <a:endParaRPr b="0" lang="en-PH" sz="20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Talata 3: Mga Planong Paghihiganti ni Simoun </a:t>
            </a:r>
            <a:endParaRPr b="0" lang="en-PH" sz="2000" spc="-1" strike="noStrike">
              <a:solidFill>
                <a:srgbClr val="000000"/>
              </a:solidFill>
              <a:latin typeface="Lato"/>
            </a:endParaRPr>
          </a:p>
        </p:txBody>
      </p:sp>
      <p:sp>
        <p:nvSpPr>
          <p:cNvPr id="130" name=""/>
          <p:cNvSpPr/>
          <p:nvPr/>
        </p:nvSpPr>
        <p:spPr>
          <a:xfrm>
            <a:off x="-360" y="54000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HALIMBAWANG PORMAT NG 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ISANG PANUNURING PAGSULAT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1522440" y="1798560"/>
            <a:ext cx="9120240" cy="236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-360360" y="2879640"/>
            <a:ext cx="12169800" cy="61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"/>
          <p:cNvSpPr/>
          <p:nvPr/>
        </p:nvSpPr>
        <p:spPr>
          <a:xfrm>
            <a:off x="539640" y="3240000"/>
            <a:ext cx="1078092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/>
          <p:nvPr/>
        </p:nvSpPr>
        <p:spPr>
          <a:xfrm>
            <a:off x="395640" y="720"/>
            <a:ext cx="11518920" cy="57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Sagutin ang mga sumusunod na mga katanungan. Isulat ang iyong sagot sa iyong kuwaderno.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marL="7200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r>
              <a:rPr b="0" lang="en-US" sz="6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Arial;Arial"/>
              </a:rPr>
              <a:t>1. Bakit mahalaga ang paggamit ng burador sa pagsulat?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Arial;Arial"/>
              </a:rPr>
              <a:t>2. Bakit mahalagang isaalang-alang ang wastong paggamit ng mga bantas, baybay ng mga salita, at                   malinaw na pagsasaayos ng mga ideya sa iyong sulatin?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Arial;Arial"/>
              </a:rPr>
              <a:t>3. Paano mo masisiguro na malinaw ang mga detalyeng iyong ginawa sa pagsulat? Ipaliwanag.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546120" y="900000"/>
            <a:ext cx="11333160" cy="33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360360" y="1800360"/>
            <a:ext cx="9717120" cy="43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-312840" y="2536920"/>
            <a:ext cx="12192120" cy="70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  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2023-06-21T16:24:30Z</dcterms:modified>
  <cp:revision>436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