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48200" cy="681408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55080" cy="27550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60520" cy="3818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60520" cy="3402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48200" cy="5911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26640" cy="9266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990720" cy="9907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47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79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72520" cy="334080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713040" y="2844000"/>
            <a:ext cx="841464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3960000" y="2400120"/>
            <a:ext cx="8370360" cy="19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 Black;Arial Black"/>
              </a:rPr>
              <a:t>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192120" y="2160000"/>
            <a:ext cx="7676280" cy="39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4320000" y="2469960"/>
            <a:ext cx="701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1190880" y="3025440"/>
            <a:ext cx="309204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Impromptu Speech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800000" y="3425040"/>
            <a:ext cx="68389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delivering a speech without preparation/prior notice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188000" y="4086000"/>
            <a:ext cx="390960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Extemporaneous Speech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00000" y="4560840"/>
            <a:ext cx="9178920" cy="145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kind of speech that allows you to present a carefully planned and rehearsed speech, spoken in a conversational manner using brief notes.</a:t>
            </a:r>
            <a:endParaRPr b="0" lang="en-PH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Although notes are used, the speaker is not expected to read from them.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188000" y="2022480"/>
            <a:ext cx="9718920" cy="78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Adults are often asked to deliver a speech at social events, business and club meetings, and family gatherings.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3960000" y="2400120"/>
            <a:ext cx="8370360" cy="19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 Black;Arial Black"/>
              </a:rPr>
              <a:t>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973080" y="46800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1001520" y="1992240"/>
            <a:ext cx="10157400" cy="24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Whether a speaker is given no more than a few seconds or a few minutes to prepare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his /her speech, the first step to be done is to make an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outline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. The speech you will prepare must be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informative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, and you have to make sure that it will “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hook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” the audience. When making a speech, remember the following: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01520" y="3722760"/>
            <a:ext cx="9977400" cy="179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Consider the purpose of your speech.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Study the main topic. Then, find a method you think will suit your aim, i.e.,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comparison, examples, narration, or demonstration. Decide on one method and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begin your outline.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žgíþ"/>
              </a:rPr>
              <a:t>3. Draft an outline. If you know your content, you can organize your points strategically.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009080" y="52596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"/>
          <p:cNvSpPr/>
          <p:nvPr/>
        </p:nvSpPr>
        <p:spPr>
          <a:xfrm>
            <a:off x="1044000" y="2134440"/>
            <a:ext cx="10150920" cy="337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Compose a one-sentence introduction and a one-sentence thought-provoking ending.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Proceed by repeatedly practicing your beginning and end. These are the most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emphasized parts of the speech and the most critical when it comes to delivery.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6. Learn how to pronounce every word clearly and how to use varied tones and volume.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variation will give emphasis to your message and will make your speech more     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interesting.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7. Always consider that your message is also conveyed by your hand movements, eye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contact, and stage decorum.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8. Capitalize on your strengths. Use skills that you have to your advantage.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081080" y="60264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1080000" y="2728800"/>
            <a:ext cx="10078920" cy="249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In writing or delivering a speech, the writer shares his/her thoughts and feelings about the topic. The goal is to encourage the audience to be one with the writer, sharing his/her sentiments. In order to do that, one must have an interesting beginning and ending.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When making the 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generalization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, a broad conclusion from an information given which aims to make sure that it will leave a mark on the audience. 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973080" y="79200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1440000" y="2633040"/>
            <a:ext cx="9358920" cy="11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statements below are examples of generalizations that should come with sound and valid supporting details or pieces of evidence.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891800" y="3852000"/>
            <a:ext cx="6963120" cy="122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All wealthy young men need a wife.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Education must be made available to all.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Generally, literature mirrors the culture of the society.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973080" y="84996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1296000" y="2232000"/>
            <a:ext cx="9538920" cy="32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Exaggerations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are overstatements describing someone or something and making it more than it really is. They create an impression or invoke a strong emotion. Exaggerations add color but can be misleading. These words are signals of exaggerations: never, forever, all, always, and everyone.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following  are examples of exaggerations: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The whole world enjoyed his performance.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My dog is forever hungry.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Everyone loves this car.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045080" y="60264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1037160" y="2323440"/>
            <a:ext cx="10121760" cy="38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Choose which of the following statements shows unsupported generalizations or exaggerations. Put a check or leave the item blank for you answers.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Mathilde aged 10 years older than her actual age.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Malala became an instant advocate of education for girls.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The best way to make new friends is to just start talking to people.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Every mother dreams of seeing her daughter married to a single rich man.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After walking six miles under the heat of the sun, Pakhom dropped dead from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exhaustion.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009080" y="67464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1757160" y="2467440"/>
            <a:ext cx="10121760" cy="31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Mathilde aged 10 years older than her actual age.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Malala became an instant advocate of education for girls.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The best way to make new friends is to just start talking to people.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4. Every mother dreams of seeing her daughter married to a single rich man.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5. After walking six miles under the heat of the sun, Pakhom dropped dead from 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2000" spc="-1" strike="noStrike">
                <a:solidFill>
                  <a:srgbClr val="000000"/>
                </a:solidFill>
                <a:latin typeface="Lato"/>
                <a:ea typeface="DejaVu Sans"/>
              </a:rPr>
              <a:t>exhaustion.</a:t>
            </a:r>
            <a:endParaRPr b="0" lang="en-PH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4860000" y="1890720"/>
            <a:ext cx="2518920" cy="4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000" spc="-1" strike="noStrike">
                <a:solidFill>
                  <a:srgbClr val="c9211e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1440000" y="3636000"/>
            <a:ext cx="492840" cy="492840"/>
          </a:xfrm>
          <a:prstGeom prst="rect">
            <a:avLst/>
          </a:prstGeom>
          <a:ln w="0"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1440000" y="3924000"/>
            <a:ext cx="492840" cy="492840"/>
          </a:xfrm>
          <a:prstGeom prst="rect">
            <a:avLst/>
          </a:prstGeom>
          <a:ln w="0">
            <a:noFill/>
          </a:ln>
        </p:spPr>
      </p:pic>
      <p:pic>
        <p:nvPicPr>
          <p:cNvPr id="153" name="" descr=""/>
          <p:cNvPicPr/>
          <p:nvPr/>
        </p:nvPicPr>
        <p:blipFill>
          <a:blip r:embed="rId3"/>
          <a:stretch/>
        </p:blipFill>
        <p:spPr>
          <a:xfrm>
            <a:off x="1440000" y="3024000"/>
            <a:ext cx="492840" cy="492840"/>
          </a:xfrm>
          <a:prstGeom prst="rect">
            <a:avLst/>
          </a:prstGeom>
          <a:ln w="0">
            <a:noFill/>
          </a:ln>
        </p:spPr>
      </p:pic>
      <p:sp>
        <p:nvSpPr>
          <p:cNvPr id="154" name=""/>
          <p:cNvSpPr/>
          <p:nvPr/>
        </p:nvSpPr>
        <p:spPr>
          <a:xfrm>
            <a:off x="901800" y="540000"/>
            <a:ext cx="9897840" cy="7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AppleSystemUIFont"/>
              </a:rPr>
              <a:t>Generalizations and Exaggerations in Writing or Delivering a Speech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2023-07-13T17:01:37Z</dcterms:modified>
  <cp:revision>239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