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45D2A2AE-5912-4633-9307-BC50A3EFBDA2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98E244F-BB50-4D51-9846-F23CA19E55F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21BCE9E7-7695-4AE7-8C62-146D72D77235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7F958E08-AFD9-4829-8314-8AF06D88ED7F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9C25A98-B2AB-40DB-A00E-A9424F928421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DFBDA36-A74C-4AF4-BC91-8893D1422D67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F023B10-B746-4D69-9F0F-668837EF1DA8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080" cy="308196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88454A47-DD79-4753-A6DD-78080701AD0C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800" cy="685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680" cy="27946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120" cy="3858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120" cy="3798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800" cy="6307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240" cy="96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320" cy="10303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120" cy="33804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08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Liters and Milliliters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rcRect l="9633" t="0" r="0" b="0"/>
          <a:stretch/>
        </p:blipFill>
        <p:spPr>
          <a:xfrm>
            <a:off x="3240000" y="720000"/>
            <a:ext cx="5040000" cy="254880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rcRect l="4229" t="5551" r="6" b="6"/>
          <a:stretch/>
        </p:blipFill>
        <p:spPr>
          <a:xfrm>
            <a:off x="6840000" y="2520000"/>
            <a:ext cx="4679280" cy="35996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rcRect l="0" t="0" r="0" b="16667"/>
          <a:stretch/>
        </p:blipFill>
        <p:spPr>
          <a:xfrm>
            <a:off x="0" y="36000"/>
            <a:ext cx="4138920" cy="107892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576000" y="973800"/>
            <a:ext cx="8063640" cy="39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Liter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is a unit used to measure capacity. 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We write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Ðî;âþ"/>
              </a:rPr>
              <a:t>l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 for liters.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Milliliter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is another unit used to measure capacity.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We write milliliters as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ml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measure small amounts of liquid in milliliters.</a:t>
            </a: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60000" indent="-360000"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rcRect l="5800" t="0" r="0" b="0"/>
          <a:stretch/>
        </p:blipFill>
        <p:spPr>
          <a:xfrm>
            <a:off x="1260000" y="2520000"/>
            <a:ext cx="8099640" cy="287964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900000" y="1440000"/>
            <a:ext cx="10257480" cy="34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This glass tube can hold up to 10 ml of liquid.</a:t>
            </a: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can measure up to 10 ml of liquid using this glass tube.</a:t>
            </a: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shampoo bottle is 60 ml.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080000" y="2337480"/>
            <a:ext cx="9539640" cy="306216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1260000" y="1620000"/>
            <a:ext cx="88174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This beaker can hold up to 100 ml of liquid.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can measure up to 100 ml of liquid using this beaker.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mug is 300 ml.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rcRect l="0" t="1150" r="0" b="5498"/>
          <a:stretch/>
        </p:blipFill>
        <p:spPr>
          <a:xfrm>
            <a:off x="1800000" y="2520000"/>
            <a:ext cx="9179640" cy="323964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1260000" y="1476000"/>
            <a:ext cx="88174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This beaker can hold up to 500 ml of liquid.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 can measure up to 500 ml of liquid using this beaker.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bottle is 500 ml.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260000" y="1152000"/>
            <a:ext cx="88174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5.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This bottle can hold up to 1 liter of liquid when it is full.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bottle is 1 l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1 l = 1000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rcRect l="11068" t="1238" r="3394" b="1648"/>
          <a:stretch/>
        </p:blipFill>
        <p:spPr>
          <a:xfrm>
            <a:off x="1440000" y="2160000"/>
            <a:ext cx="9539640" cy="35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260000" y="1152000"/>
            <a:ext cx="88174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6.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These 2 beakers can hold up to 1 l 500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altogether.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1 l = 1000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1 l 500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= 1000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+ 500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= 1500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bottle of soft drink is 1500 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rcRect l="12618" t="5574" r="7944" b="6118"/>
          <a:stretch/>
        </p:blipFill>
        <p:spPr>
          <a:xfrm>
            <a:off x="2160000" y="1620000"/>
            <a:ext cx="7559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rcRect l="1373" t="3601" r="4139" b="4453"/>
          <a:stretch/>
        </p:blipFill>
        <p:spPr>
          <a:xfrm>
            <a:off x="1620360" y="1620000"/>
            <a:ext cx="6479280" cy="287964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/>
          <p:nvPr/>
        </p:nvSpPr>
        <p:spPr>
          <a:xfrm>
            <a:off x="1260000" y="1152000"/>
            <a:ext cx="88174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8.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The total amount of liquid in the beakers is 1200 ml.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1200 ml = 1000 ml + 200 ml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= 1 l 200 ml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The capacity of the fish bowl is 1 l 200 ml.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2"/>
          <a:srcRect l="0" t="0" r="0" b="16667"/>
          <a:stretch/>
        </p:blipFill>
        <p:spPr>
          <a:xfrm>
            <a:off x="0" y="0"/>
            <a:ext cx="4138920" cy="107892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/>
        </p:blipFill>
        <p:spPr>
          <a:xfrm>
            <a:off x="9900000" y="2878200"/>
            <a:ext cx="1920600" cy="324144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7200000" y="4320000"/>
            <a:ext cx="2699640" cy="1079640"/>
          </a:xfrm>
          <a:prstGeom prst="wedgeEllipseCallout">
            <a:avLst>
              <a:gd name="adj1" fmla="val 43638"/>
              <a:gd name="adj2" fmla="val -76120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Ðî;âþ"/>
              </a:rPr>
              <a:t>1 l = 1000 ml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7717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2023-09-14T09:26:21Z</dcterms:modified>
  <cp:revision>688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