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221364-E909-4502-A3F7-3CD28FEAA8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7D26E3-B35B-45F1-831C-5EBF315D4F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60B360-8528-46DB-8A20-C4A5486404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BCE748-EC09-4783-8D52-5A0434C5070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B504B6-4608-44B8-9328-32FC921972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908244-9523-49F9-BC9E-57CE67D789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00F7A2-25E8-4DB8-A8EA-58DDF24522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5322C6-4CC4-49D8-AA36-EA5ECCB37A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128136-651D-48D1-9603-67974344FE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2BD52F-6F85-47B0-A980-50E8843418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6E46EE-DDB9-43DA-8A8D-92101A1581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F6D08A-5CB0-4811-9B4E-B1DC22D2E4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43D610-5319-410E-923E-FC7FF8377D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939D8E-B4B9-4DAB-A171-15CD251831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EA1607-A899-41D3-9BC1-36C1F08B34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CE9C001-8616-41CA-A6D1-F4347413A5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5701B43-CFBA-4DD9-AA3F-40E1CCE08E5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282752-D9C8-4F26-87FC-D516D9BF6E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CDA18F-6EC0-4398-A35A-2621B89515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65F777-1A2A-4C84-89E6-DE0EC35492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19AF7B5-7400-40E4-9CF0-EA86F8A816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0C2AFAB-3089-452E-B9AC-FBF8BD4329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F06E0B-5B63-428D-B19B-E8F1E8E01A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27D52D5-F552-4667-B133-C6330176A3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380F8BF-612F-40BB-AFDD-1AFFBB74BA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90B4E19-02C2-4422-B04D-8E22E7091B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4B7150-D78B-4F53-B6E8-5E06BBF252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A1001C-3B42-407E-8BF4-54DAAA8A99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8F5C8C9-B7A6-4677-8D7F-220795C504F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34FDD9E-5143-4923-A2AE-4F8FF8AF88C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620BE3-90FA-4DAB-BBD5-F368C2ECF7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111F85-353A-4563-BF46-F1E4DD87EA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372C8B-630F-4F27-BBE7-52EC98FF3D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11164B-412A-4FAA-9795-8C2213477A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15E41E-E1B3-4719-B726-E4C26B7FB9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6966F2-1D9F-4521-A682-EBEFD8C214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2212143-3E92-4BE1-84D1-98D9D49FD274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0D35FE-DDC7-411F-8723-B57502736CFD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2323AEF-07F3-458F-B9BE-B54352E9F521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556000"/>
            <a:ext cx="682416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Kahalagahan ng Pakikialam ng Pamahalaan sa Presyo sa Pamilihan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67726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Pakikialam ng Pamahalaan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720000" y="1440000"/>
            <a:ext cx="10619640" cy="161964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Dapat regulahin o ipagbawal ng Estado ang mga monopolyo kapag kinakailangan ng kapakanang pambayan. Hindi dapat payagan ang mga kombinasyong sumusupil sa kalakalan o ang malayang kompetisyon.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Artikulo XII Seksiyon 19</a:t>
            </a:r>
            <a:endParaRPr b="0" lang="en-PH" sz="1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1987 Saligang Batas ng Pilipinas</a:t>
            </a:r>
            <a:endParaRPr b="0" lang="en-PH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720000" y="3312000"/>
            <a:ext cx="10619640" cy="22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Bagaman hindi hinihikayat ng pamahalaan ang pagkakaroon ng monopolyo ay kinikilala nito na may mga produkto o serbisyo, gaya ng koryente o tubig, na mas mainam na ipagkaloob lamang ng isang kompanya. Pinagkakalooban sila ng pamahalaan ng prangkisa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franchise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, na pahintulot upang mamuhunan sa gawaing pambayan kapalit ang maayos na produkto o serbisyo. Maliban sa koryente at tubig, ang mga negosyo sa pamamahayag (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broadcasting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), telekomunikasyon, at pampublikong sasakyan ay nangangailangan din ng prangkisa. Ang prangkisa ay maaaring bawiin ng pamahalaan dahil sa paglabag ng isang kompanya sa batas o kaya ay pagkatapos ng isang takdang panahon.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-113040" y="532080"/>
            <a:ext cx="67726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Rectangle 5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Pakikialam ng Pamahalaan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720000" y="1440000"/>
            <a:ext cx="593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Komisyon sa Kompetisyon ng Pilipinas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(Philippine Competition Commission)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ay ipinatutupad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Batas Republika Blg. 10667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o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Philippine Competition Act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. Ipinagbabawal nito ang kasunduang pumipigil sa kompetisyon gaya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price-fixing,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pandaraya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bid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o subasta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(bid-rigging)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, paglimita ng produkto o serbisyo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(output limitation),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at paghahati ng pamilihan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(market sharing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market allocation)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. Ang napatunayang lumabag ay maaaring pagmultahin at maaari ding makulong ang mga direktor at opisyal ng korporasyon.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rcRect l="13396" t="0" r="8249" b="0"/>
          <a:stretch/>
        </p:blipFill>
        <p:spPr>
          <a:xfrm>
            <a:off x="6696000" y="1260000"/>
            <a:ext cx="5219280" cy="303948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7200000" y="4336920"/>
            <a:ext cx="4282200" cy="88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i="1" lang="en-PH" sz="1400" spc="-1" strike="noStrike">
                <a:solidFill>
                  <a:srgbClr val="000000"/>
                </a:solidFill>
                <a:latin typeface="Lato"/>
              </a:rPr>
              <a:t>Ang Philippine Competition Commission ay isang lupon na malaya, may kakayahang magsagawa ng mga pagdinig , at nakasasaklaw sa mga isyung may kinalaman sa kompetisyon sa pamilihan.</a:t>
            </a:r>
            <a:endParaRPr b="0" lang="en-P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8"/>
          <p:cNvSpPr/>
          <p:nvPr/>
        </p:nvSpPr>
        <p:spPr>
          <a:xfrm>
            <a:off x="-113040" y="532080"/>
            <a:ext cx="67726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Pakikialam ng Pamahalaan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720000" y="1440000"/>
            <a:ext cx="10439640" cy="23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Isa rin sa hakbangin na ginagawa ng pamahalaan ay ang palagiang pagbabantay sa presyo ng mga produkto at serbisyo.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Kagawaran ng Kalakalan at Industriya (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Department of Trade and Industry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o DTI)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ay nagpapalabas ng mga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suggested retail price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(SRP)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sa mgaprodukto upang hindi mapagsamantalahan ng mga negosyante ang mga mamimili at makabili ng kanilang pangangailangan at kagustuhan ang mga tao sa tamang presyo.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>
            <a:off x="-113040" y="532080"/>
            <a:ext cx="67726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Rectangle 11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Pakikialam ng Pamahalaan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720000" y="1440000"/>
            <a:ext cx="10439640" cy="46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Maaari ding makialam ang pamahalaan sa pamilihan kapag ang bansa ay nakararanas ng krisis o kalamidad. Sa bisa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Batas Republika Blg. 7581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na kilala bilang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Price Act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, ang pamahalaan ay nagpapatupad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price ceiling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o pinakamataas na presyo sa pagbili ng mga produkto. Awtomatiko namang ipinatutupad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price freeze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(pagpapanatili sa umiiral na presyo) o kaya ay isinasailalim sa price control ang mga pangunahing produkto na kailangan ng mga mamamayan kapag ang isang lugar ay: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pinangyarihan ng sakuna o nasa ilalim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state of calamity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isinailalim sa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emergency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sinuspinde ang pribilehiyo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writ of habeas corpus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dito;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nasa ilalim ng batas militar;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nasa estado ng rebelyon o pag-aaklas; 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nasa estado ng digmaan.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Sinusugan ito ng Batas Republika Blg. 10623 na pinahihintulutan ang price control nang hindi lalampas sa 60 araw maliban na lamang kung babawiin nang mas maaga ng Pangulo.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5"/>
          <p:cNvSpPr/>
          <p:nvPr/>
        </p:nvSpPr>
        <p:spPr>
          <a:xfrm>
            <a:off x="-113040" y="552240"/>
            <a:ext cx="368100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Rectangle 192"/>
          <p:cNvSpPr/>
          <p:nvPr/>
        </p:nvSpPr>
        <p:spPr>
          <a:xfrm>
            <a:off x="540000" y="480240"/>
            <a:ext cx="286776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194"/>
          <p:cNvSpPr/>
          <p:nvPr/>
        </p:nvSpPr>
        <p:spPr>
          <a:xfrm>
            <a:off x="720000" y="1496160"/>
            <a:ext cx="10969200" cy="6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"/>
          <p:cNvSpPr/>
          <p:nvPr/>
        </p:nvSpPr>
        <p:spPr>
          <a:xfrm>
            <a:off x="770040" y="1496160"/>
            <a:ext cx="10209600" cy="34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I. Panuto: Sagutin ang sumusunod na tanong.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Ano ang pagkakaiba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price freeze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price ceiling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?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Alin sa sumusunod na sitwasyon ang maaaring maparusahan sa ilalim ng Philippine Competition Act?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Pagbili ng isang korporasyon sa isang naluluging kompanya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Pagkakaroon ng kasunduan ng dalawang kompanya kung sa anong lugar nila iaalok o ibebenta ang isang produkto o serbisyo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Pagsasanib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merger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ng dalawang maliit na kompanya upang makipagsabayan sa mga mas malaking kompanya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"/>
          <p:cNvSpPr/>
          <p:nvPr/>
        </p:nvSpPr>
        <p:spPr>
          <a:xfrm>
            <a:off x="-113040" y="552240"/>
            <a:ext cx="548028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426960" y="527760"/>
            <a:ext cx="494028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Rectangle 3"/>
          <p:cNvSpPr/>
          <p:nvPr/>
        </p:nvSpPr>
        <p:spPr>
          <a:xfrm>
            <a:off x="540000" y="195480"/>
            <a:ext cx="4827240" cy="11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900000" y="1620000"/>
            <a:ext cx="9899640" cy="11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price freeze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ay ang pagpapanatili ng kasalukuyang presyo ng produkto samantalang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price ceiling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ay ang pinakamataas na presyo na maaaring ipagbili ang isang produkto.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B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2023-05-11T15:47:26Z</dcterms:modified>
  <cp:revision>208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