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0000" y="2953080"/>
            <a:ext cx="809604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Pag-uugnay ng Karanasan </a:t>
            </a:r>
            <a:endParaRPr b="0" lang="en-PH" sz="3600" spc="-1" strike="noStrike">
              <a:latin typeface="Montserrat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 Black;Arial Black"/>
              </a:rPr>
              <a:t>sa Teksto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8"/>
          <p:cNvSpPr/>
          <p:nvPr/>
        </p:nvSpPr>
        <p:spPr>
          <a:xfrm>
            <a:off x="1440" y="0"/>
            <a:ext cx="6297840" cy="95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00000" y="3060000"/>
            <a:ext cx="9898920" cy="2867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"/>
          <p:cNvSpPr/>
          <p:nvPr/>
        </p:nvSpPr>
        <p:spPr>
          <a:xfrm>
            <a:off x="360000" y="504720"/>
            <a:ext cx="11158920" cy="542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Pag-uugnay ng Sariling Karanasan sa Tekstong Napakinggan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karanasan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mga pangyayaring nagaganap sa iyo sa araw-araw. Minsan ito ay maganda, minsan naman ay hindi, ngunit may mga aral kang matututuhan sa mga ito. Ang mga ito ay maaari mong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iugnay sa mga naririnig mong balita, kuwento, usapan, o mga isyu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Madali mo itong mauunawaan kung maiuugnay mo rito ang iyong karanasan.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Pangyayari sa kuwento o balita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Sa kuwentong “Ang Leon at ang Daga,” tinulungan ng daga ang leon.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Sa mga balita tungkol sa panahon ng pandemya sa ating bansa, maraming nars ang napabalitang tumulong sa kanilang kapuwa.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mga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pangyayari sa kuwento at balita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kagaya 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ginagawa mong pagtulong sa iyong kapuwa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360720" y="742680"/>
            <a:ext cx="11338920" cy="49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Pag-uugnay ng Sariling Karanasan sa Tekstong Napakinggan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Pangyayari sa pinag-uusapan o isyu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- Napapanahong isyu ngayon ang paggamit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internet, gadget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modyul, at iba pa sa pag-aaral ng mga bata.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Bilang isang mag-aaral, nararanasan mo rin ngayon ang paggamit 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internet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gadget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kaya ay modyul sa iyong pag-aaral.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29" name="PlaceHolder 2"/>
          <p:cNvSpPr/>
          <p:nvPr/>
        </p:nvSpPr>
        <p:spPr>
          <a:xfrm>
            <a:off x="1440" y="0"/>
            <a:ext cx="6297840" cy="95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>
            <a:off x="360000" y="1440000"/>
            <a:ext cx="11698920" cy="431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Basahin ang mga pangungusap . Ang mga ito ay pangyayari na naranasan o narinig mo na. Isulat mo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kung tama ang ipinahahayag nito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naman kung mali.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____1.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Duck, cover, and hold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tawag sa isinasagawa ng mga mag-aaral tuwing may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earthquake drill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____2. Tuwing buwan ng Agosto ipinagdiriwang ang Buwan ng Nutrisyon.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____3. Ang pagmamano ay kaugaliang Pilipino na isinasagawa pa rin hanggang ngayon.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____4. Ang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recognition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ay taunang ginagawa kapag tapos na ang klase bilang patunay na nakatapos ang mga mag-aaral ng anim na taon na pag-aaral sa elementarya.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____5.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coronavirus disease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COVID-19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nagsimulang kumalat sa Pilipinas noong taong 2020.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1" name="PlaceHolder 7"/>
          <p:cNvSpPr/>
          <p:nvPr/>
        </p:nvSpPr>
        <p:spPr>
          <a:xfrm>
            <a:off x="4682160" y="661320"/>
            <a:ext cx="2877480" cy="77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100000"/>
              </a:lnSpc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2" name="PlaceHolder 3"/>
          <p:cNvSpPr/>
          <p:nvPr/>
        </p:nvSpPr>
        <p:spPr>
          <a:xfrm>
            <a:off x="1440" y="0"/>
            <a:ext cx="6297840" cy="95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/>
          </p:nvPr>
        </p:nvSpPr>
        <p:spPr>
          <a:xfrm>
            <a:off x="182160" y="902520"/>
            <a:ext cx="8097120" cy="71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1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360000" y="1464840"/>
            <a:ext cx="10978200" cy="23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T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M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T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5" name="PlaceHolder 4"/>
          <p:cNvSpPr/>
          <p:nvPr/>
        </p:nvSpPr>
        <p:spPr>
          <a:xfrm>
            <a:off x="1440" y="0"/>
            <a:ext cx="6297840" cy="958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Lato"/>
                <a:ea typeface="Arial Black;Arial Black"/>
              </a:rPr>
              <a:t>Pag-uugnay ng Karanasan sa Teksto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2023-07-10T17:50:18Z</dcterms:modified>
  <cp:revision>110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