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1.png" ContentType="image/png"/>
  <Override PartName="/ppt/media/image2.png" ContentType="image/png"/>
  <Override PartName="/ppt/media/image22.png" ContentType="image/png"/>
  <Override PartName="/ppt/media/image3.png" ContentType="image/png"/>
  <Override PartName="/ppt/media/image2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move the slide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2000" spc="-1" strike="noStrike">
                <a:latin typeface="Arial"/>
              </a:rPr>
              <a:t>Click to edit the notes format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400" spc="-1" strike="noStrike">
                <a:latin typeface="Times New Roman"/>
              </a:rPr>
              <a:t>&lt;header&gt;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en-PH" sz="1400" spc="-1" strike="noStrike">
                <a:latin typeface="Times New Roman"/>
              </a:rPr>
              <a:t>&lt;date/time&gt;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PH" sz="1400" spc="-1" strike="noStrike">
                <a:latin typeface="Times New Roman"/>
              </a:rPr>
              <a:t>&lt;footer&gt;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A1E2972D-1242-42E2-A9D2-789BC5AA2AC3}" type="slidenum">
              <a:rPr b="0" lang="en-PH" sz="1400" spc="-1" strike="noStrike">
                <a:latin typeface="Times New Roman"/>
              </a:rPr>
              <a:t>&lt;number&gt;</a:t>
            </a:fld>
            <a:endParaRPr b="0" lang="en-PH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5A8FCB48-E531-48E1-A34C-F702A6F50ED2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AFB57E96-B407-4FC9-B43C-072D00677F3F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F5A30038-A313-4F43-95CD-4F2E96A49DC9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143BE9A6-6E31-4A14-ACDA-EA0AAC951FB4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B22B495A-47A0-495C-8CA2-1C0E08DE7ABD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15FA0F6D-5005-4FFA-8786-24AF676DB939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AC343551-19BA-4980-8A08-412FDD1152D4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B37114F9-0886-43B8-9440-C288AC4E3963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64451B6F-B811-49C8-92F2-7DDB8D708791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E263F119-CF6E-4496-8778-EA92528A8A82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FC208AF2-3CF3-4CF4-9CF5-92AAFC4801CC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C62F0D87-B9E1-4D82-9298-EE278313914F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C0F8E896-B585-40A3-9BB1-B80E187CD348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880" cy="6854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760" cy="27957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1200" cy="38592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1200" cy="3808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880" cy="6318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7320" cy="9673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1400" cy="10314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0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3200" cy="33814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7"/>
          <p:cNvSpPr/>
          <p:nvPr/>
        </p:nvSpPr>
        <p:spPr>
          <a:xfrm>
            <a:off x="4161600" y="2988000"/>
            <a:ext cx="7491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Word Problems: Time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"/>
          <p:cNvSpPr/>
          <p:nvPr/>
        </p:nvSpPr>
        <p:spPr>
          <a:xfrm>
            <a:off x="900000" y="720000"/>
            <a:ext cx="9899280" cy="43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24000" indent="-288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6. Carlo and Gemma took 1 hour 55 minutes to wrap Christmas presents. They took 2 hours 5 minutes longer to decorate the Christmas tree than to wrap the presents. What was the total time they took to decorate the Christmas tree and wrap the presents?</a:t>
            </a:r>
            <a:endParaRPr b="0" lang="en-PH" sz="2400" spc="-1" strike="noStrike">
              <a:latin typeface="Arial"/>
            </a:endParaRPr>
          </a:p>
          <a:p>
            <a:pPr marL="324000" indent="-288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288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288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288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288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288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288000"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1128240" y="3060000"/>
            <a:ext cx="9851040" cy="30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"/>
          <p:cNvSpPr/>
          <p:nvPr/>
        </p:nvSpPr>
        <p:spPr>
          <a:xfrm>
            <a:off x="900000" y="720000"/>
            <a:ext cx="10258560" cy="43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"/>
          <p:cNvSpPr/>
          <p:nvPr/>
        </p:nvSpPr>
        <p:spPr>
          <a:xfrm>
            <a:off x="1440000" y="1584000"/>
            <a:ext cx="9359280" cy="36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Find how much time they took to decorate the Christmas tree.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hours 5 minutes – 1 hour 55 minutes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3 hours 60 minutes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4 hours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They took 4 hours to decorate the Christmas tree.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180000" y="94320"/>
            <a:ext cx="2519280" cy="130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"/>
          <p:cNvSpPr/>
          <p:nvPr/>
        </p:nvSpPr>
        <p:spPr>
          <a:xfrm>
            <a:off x="900000" y="720000"/>
            <a:ext cx="10258560" cy="43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360000" y="180000"/>
            <a:ext cx="2625840" cy="1259280"/>
          </a:xfrm>
          <a:prstGeom prst="rect">
            <a:avLst/>
          </a:prstGeom>
          <a:ln w="0">
            <a:noFill/>
          </a:ln>
        </p:spPr>
      </p:pic>
      <p:sp>
        <p:nvSpPr>
          <p:cNvPr id="181" name=""/>
          <p:cNvSpPr/>
          <p:nvPr/>
        </p:nvSpPr>
        <p:spPr>
          <a:xfrm>
            <a:off x="1440000" y="1188000"/>
            <a:ext cx="9359280" cy="46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Find the total time they took to decorate the Christmas tree and wrap the presents.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 hours + 1 hour 55 minutes = 5 hours 55 minutes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They took a total time of 5 hours 55 minutes to decorate the Christmas tree and wrap the presents.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1260000" y="2340000"/>
            <a:ext cx="9359280" cy="143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180000" y="3204000"/>
            <a:ext cx="2519280" cy="1126080"/>
          </a:xfrm>
          <a:prstGeom prst="rect">
            <a:avLst/>
          </a:prstGeom>
          <a:ln w="0">
            <a:noFill/>
          </a:ln>
        </p:spPr>
      </p:pic>
      <p:sp>
        <p:nvSpPr>
          <p:cNvPr id="184" name=""/>
          <p:cNvSpPr/>
          <p:nvPr/>
        </p:nvSpPr>
        <p:spPr>
          <a:xfrm>
            <a:off x="900000" y="720000"/>
            <a:ext cx="10258560" cy="43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8000" indent="-288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7. Mr. Torres went on a business trip. He spent 2 days in Bangkok, 3 weeks in Berlin and 4 months in Singapore. He then spent 1 year in Hawaii before returning home.</a:t>
            </a:r>
            <a:endParaRPr b="0" lang="en-PH" sz="2400" spc="-1" strike="noStrike">
              <a:latin typeface="Arial"/>
            </a:endParaRPr>
          </a:p>
          <a:p>
            <a:pPr marL="576000" indent="-288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How many days did his business trip take?</a:t>
            </a:r>
            <a:endParaRPr b="0" lang="en-PH" sz="2400" spc="-1" strike="noStrike">
              <a:latin typeface="Arial"/>
            </a:endParaRPr>
          </a:p>
          <a:p>
            <a:pPr marL="324000" indent="-288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(Take 1 month as 30 days and 1 year as 365 days.)</a:t>
            </a:r>
            <a:endParaRPr b="0" lang="en-PH" sz="2400" spc="-1" strike="noStrike">
              <a:latin typeface="Arial"/>
            </a:endParaRPr>
          </a:p>
          <a:p>
            <a:pPr marL="324000" indent="-288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288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Find how many days he spent in Berlin.</a:t>
            </a:r>
            <a:endParaRPr b="0" lang="en-PH" sz="2400" spc="-1" strike="noStrike">
              <a:latin typeface="Arial"/>
            </a:endParaRPr>
          </a:p>
          <a:p>
            <a:pPr marL="324000" indent="-28800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 weeks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3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x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7</a:t>
            </a:r>
            <a:endParaRPr b="0" lang="en-PH" sz="2400" spc="-1" strike="noStrike">
              <a:latin typeface="Arial"/>
            </a:endParaRPr>
          </a:p>
          <a:p>
            <a:pPr marL="324000" indent="-28800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21 days</a:t>
            </a:r>
            <a:endParaRPr b="0" lang="en-PH" sz="2400" spc="-1" strike="noStrike">
              <a:latin typeface="Arial"/>
            </a:endParaRPr>
          </a:p>
          <a:p>
            <a:pPr marL="324000" indent="-288000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Mr. Torres spent 21 days in Berlin.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"/>
          <p:cNvSpPr/>
          <p:nvPr/>
        </p:nvSpPr>
        <p:spPr>
          <a:xfrm>
            <a:off x="900000" y="720000"/>
            <a:ext cx="10258560" cy="43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396000" y="2988000"/>
            <a:ext cx="2483280" cy="1259280"/>
          </a:xfrm>
          <a:prstGeom prst="rect">
            <a:avLst/>
          </a:prstGeom>
          <a:ln w="0">
            <a:noFill/>
          </a:ln>
        </p:spPr>
      </p:pic>
      <p:sp>
        <p:nvSpPr>
          <p:cNvPr id="187" name=""/>
          <p:cNvSpPr/>
          <p:nvPr/>
        </p:nvSpPr>
        <p:spPr>
          <a:xfrm>
            <a:off x="1440000" y="1224000"/>
            <a:ext cx="9359280" cy="56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Find how many days he spent in Singapore.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x 30 = 120 days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He spent 120 days in Singapore.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Add to find the total time taken for his business trip.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2 + 21 + 120 + 365 = 508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Lato"/>
              </a:rPr>
              <a:t>His business trip took 508 days.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701"/>
              </a:spcBef>
              <a:spcAft>
                <a:spcPts val="17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360000" y="180000"/>
            <a:ext cx="2625840" cy="12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576000" y="1080000"/>
            <a:ext cx="10258560" cy="39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648000" indent="-396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Mrs. Santos spent 1 hour 20 minutes at the supermarket on Saturday and 1 hour 35 minutes there on Sunday. How much time did she spend at the supermarket on both days?</a:t>
            </a:r>
            <a:endParaRPr b="0" lang="en-PH" sz="2400" spc="-1" strike="noStrike">
              <a:latin typeface="Arial"/>
            </a:endParaRPr>
          </a:p>
          <a:p>
            <a:pPr marL="648000" indent="-396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648000" indent="-39600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rcRect l="4541" t="0" r="0" b="0"/>
          <a:stretch/>
        </p:blipFill>
        <p:spPr>
          <a:xfrm>
            <a:off x="180000" y="180000"/>
            <a:ext cx="3779280" cy="95148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2358720" y="2880000"/>
            <a:ext cx="6778800" cy="30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8280000" y="3420000"/>
            <a:ext cx="2702160" cy="236592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/>
          <p:nvPr/>
        </p:nvSpPr>
        <p:spPr>
          <a:xfrm>
            <a:off x="900000" y="1800000"/>
            <a:ext cx="10258560" cy="32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+ 1 hour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+ 35 minutes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h 20 minutes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2 h 20 minutes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h 55 minutes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hour 20 minutes + 1 hour 35 minutes = 2 hours 55 minutes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She spent a total of 2 hours 55 minutes at the supermarket.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2"/>
          <a:srcRect l="4541" t="0" r="0" b="0"/>
          <a:stretch/>
        </p:blipFill>
        <p:spPr>
          <a:xfrm>
            <a:off x="180000" y="180000"/>
            <a:ext cx="3779280" cy="95148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/>
          <p:nvPr/>
        </p:nvSpPr>
        <p:spPr>
          <a:xfrm>
            <a:off x="3240000" y="2412000"/>
            <a:ext cx="1620000" cy="36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7056000" y="2412000"/>
            <a:ext cx="1620000" cy="36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3060000" y="2772000"/>
            <a:ext cx="4859280" cy="1259280"/>
          </a:xfrm>
          <a:prstGeom prst="wedgeRoundRectCallout">
            <a:avLst>
              <a:gd name="adj1" fmla="val 53180"/>
              <a:gd name="adj2" fmla="val 71361"/>
              <a:gd name="adj3" fmla="val 16667"/>
            </a:avLst>
          </a:prstGeom>
          <a:noFill/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First, add the hours.</a:t>
            </a:r>
            <a:endParaRPr b="0" lang="en-PH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Then add the minutes.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900000" y="936000"/>
            <a:ext cx="10258560" cy="39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Miguel spent 2 hours 45 minutes painting and 2 hours 30 minutes swimming. How much time did he spend on painting and swimming altogether?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720000" y="2700000"/>
            <a:ext cx="11123640" cy="333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9720000" y="2520000"/>
            <a:ext cx="2009880" cy="3239280"/>
          </a:xfrm>
          <a:prstGeom prst="rect">
            <a:avLst/>
          </a:prstGeom>
          <a:ln w="0">
            <a:noFill/>
          </a:ln>
        </p:spPr>
      </p:pic>
      <p:sp>
        <p:nvSpPr>
          <p:cNvPr id="143" name=""/>
          <p:cNvSpPr/>
          <p:nvPr/>
        </p:nvSpPr>
        <p:spPr>
          <a:xfrm>
            <a:off x="900000" y="936000"/>
            <a:ext cx="10258560" cy="39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+ 2 hours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+ 30 minutes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h 45 minutes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4 h 45 minutes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 h 75 minutes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 hours 75 minutes = 5 hours 15 minutes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So, 75 minutes = 1 hour 15 minutes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hours 45 minutes + 2 hours 30 minutes = 5 hours 15 minutes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Miguel spent 5 hours 15 minutes on painting and swimming altogether.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2988000" y="1656000"/>
            <a:ext cx="1620000" cy="36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6868800" y="1656000"/>
            <a:ext cx="1620000" cy="36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3420000" y="2520000"/>
            <a:ext cx="5759280" cy="1259280"/>
          </a:xfrm>
          <a:prstGeom prst="wedgeRoundRectCallout">
            <a:avLst>
              <a:gd name="adj1" fmla="val 58180"/>
              <a:gd name="adj2" fmla="val 64277"/>
              <a:gd name="adj3" fmla="val 16667"/>
            </a:avLst>
          </a:prstGeom>
          <a:noFill/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60 minutes = 1 hour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75 minutes = 60 minutes + 15 minutes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9720000" y="2160000"/>
            <a:ext cx="2270880" cy="3239280"/>
          </a:xfrm>
          <a:prstGeom prst="rect">
            <a:avLst/>
          </a:prstGeom>
          <a:ln w="0">
            <a:noFill/>
          </a:ln>
        </p:spPr>
      </p:pic>
      <p:sp>
        <p:nvSpPr>
          <p:cNvPr id="148" name=""/>
          <p:cNvSpPr/>
          <p:nvPr/>
        </p:nvSpPr>
        <p:spPr>
          <a:xfrm>
            <a:off x="900000" y="720000"/>
            <a:ext cx="10258560" cy="53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96000" indent="-3960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 Amelia took 2 hours 45 minutes to read a book. She took 1 hour 10 minutes longer than Gemma to read the same book. How long did Gemma take to read the book?</a:t>
            </a: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- 1 hour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- 10 minutes</a:t>
            </a: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h 45 minutes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1 h 45 minutes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1 h 35 minutes</a:t>
            </a: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 hours 45 minutes – 1 hour 10 minutes = 1 hour 35 minutes</a:t>
            </a: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Gemma took 1 hour 35 minutes to read the book.</a:t>
            </a: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96000" indent="-3960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3060000" y="4752000"/>
            <a:ext cx="1620000" cy="36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>
            <a:off x="6732000" y="4752000"/>
            <a:ext cx="1620000" cy="360"/>
          </a:xfrm>
          <a:prstGeom prst="line">
            <a:avLst/>
          </a:prstGeom>
          <a:ln w="29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 anchorCtr="1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4860000" y="2610360"/>
            <a:ext cx="4267080" cy="1168920"/>
          </a:xfrm>
          <a:prstGeom prst="wedgeRoundRectCallout">
            <a:avLst>
              <a:gd name="adj1" fmla="val 64523"/>
              <a:gd name="adj2" fmla="val 19412"/>
              <a:gd name="adj3" fmla="val 16667"/>
            </a:avLst>
          </a:prstGeom>
          <a:noFill/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First, subtract the hours.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Then subtract the minutes.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1151640" y="1620000"/>
            <a:ext cx="10043640" cy="1979280"/>
          </a:xfrm>
          <a:prstGeom prst="rect">
            <a:avLst/>
          </a:prstGeom>
          <a:ln w="0">
            <a:noFill/>
          </a:ln>
        </p:spPr>
      </p:pic>
      <p:sp>
        <p:nvSpPr>
          <p:cNvPr id="153" name=""/>
          <p:cNvSpPr/>
          <p:nvPr/>
        </p:nvSpPr>
        <p:spPr>
          <a:xfrm>
            <a:off x="900000" y="504720"/>
            <a:ext cx="9719280" cy="635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4. Kristel took 2 hours 45 minutes to bake a cake and 1 hour 28 minutes to bake some cookies. How much time did she take to bake the cake and the cookies?</a:t>
            </a: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?</a:t>
            </a: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1h 28 minutes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2h 45 minutes</a:t>
            </a: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1 hour 28 minutes + 2 hours 45 minutes  = 3 hours 73 minutes</a:t>
            </a:r>
            <a:endParaRPr b="0" lang="en-PH" sz="2400" spc="-1" strike="noStrike">
              <a:latin typeface="Arial"/>
            </a:endParaRPr>
          </a:p>
          <a:p>
            <a:pPr marL="324000" indent="-324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= 4 hours 13 minutes</a:t>
            </a:r>
            <a:endParaRPr b="0" lang="en-PH" sz="2400" spc="-1" strike="noStrike">
              <a:latin typeface="Arial"/>
            </a:endParaRPr>
          </a:p>
          <a:p>
            <a:pPr marL="324000" indent="-324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She took 4 hours 13 minutes to bake the cake and the cookies.</a:t>
            </a: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1440000" y="4032000"/>
            <a:ext cx="9720000" cy="360"/>
          </a:xfrm>
          <a:prstGeom prst="line">
            <a:avLst/>
          </a:prstGeom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"/>
          <p:cNvSpPr/>
          <p:nvPr/>
        </p:nvSpPr>
        <p:spPr>
          <a:xfrm>
            <a:off x="11160000" y="3852000"/>
            <a:ext cx="360" cy="360000"/>
          </a:xfrm>
          <a:prstGeom prst="line">
            <a:avLst/>
          </a:prstGeom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"/>
          <p:cNvSpPr/>
          <p:nvPr/>
        </p:nvSpPr>
        <p:spPr>
          <a:xfrm>
            <a:off x="4716000" y="3852000"/>
            <a:ext cx="360" cy="360000"/>
          </a:xfrm>
          <a:prstGeom prst="line">
            <a:avLst/>
          </a:prstGeom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1440000" y="3852000"/>
            <a:ext cx="360" cy="360000"/>
          </a:xfrm>
          <a:prstGeom prst="line">
            <a:avLst/>
          </a:prstGeom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/>
          <p:nvPr/>
        </p:nvSpPr>
        <p:spPr>
          <a:xfrm>
            <a:off x="1440000" y="3780000"/>
            <a:ext cx="9720000" cy="360"/>
          </a:xfrm>
          <a:prstGeom prst="line">
            <a:avLst/>
          </a:prstGeom>
          <a:ln w="291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/>
          <p:nvPr/>
        </p:nvSpPr>
        <p:spPr>
          <a:xfrm>
            <a:off x="4716000" y="4248000"/>
            <a:ext cx="6444000" cy="360"/>
          </a:xfrm>
          <a:prstGeom prst="line">
            <a:avLst/>
          </a:prstGeom>
          <a:ln w="291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"/>
          <p:cNvSpPr/>
          <p:nvPr/>
        </p:nvSpPr>
        <p:spPr>
          <a:xfrm>
            <a:off x="1440000" y="4248000"/>
            <a:ext cx="3276000" cy="360"/>
          </a:xfrm>
          <a:prstGeom prst="line">
            <a:avLst/>
          </a:prstGeom>
          <a:ln w="291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900000" y="792720"/>
            <a:ext cx="9719280" cy="635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5. It takes 5 hours 10 minutes to travel from Manila to Baguio by bus. It takes 1 hour 5 minutes less to travel from Baguio to Sison by bus. How much time does it take to travel from Manila to Sison by bus?</a:t>
            </a:r>
            <a:endParaRPr b="0" lang="en-PH" sz="2400" spc="-1" strike="noStrike">
              <a:latin typeface="Arial"/>
            </a:endParaRPr>
          </a:p>
          <a:p>
            <a:pPr marL="324000" indent="-3240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?</a:t>
            </a: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Manila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Baguio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         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Sison</a:t>
            </a:r>
            <a:endParaRPr b="0" lang="en-PH" sz="2400" spc="-1" strike="noStrike">
              <a:latin typeface="Arial"/>
            </a:endParaRPr>
          </a:p>
          <a:p>
            <a:pPr marL="324000" indent="-324000">
              <a:lnSpc>
                <a:spcPct val="150000"/>
              </a:lnSpc>
              <a:buNone/>
              <a:tabLst>
                <a:tab algn="l" pos="0"/>
              </a:tabLst>
            </a:pP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r>
              <a:rPr b="1" lang="en-PH" sz="2400" spc="-1" strike="noStrike">
                <a:solidFill>
                  <a:srgbClr val="c9211e"/>
                </a:solidFill>
                <a:latin typeface="Lato"/>
                <a:ea typeface="PingFang SC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5h 10 minutes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PingFang SC"/>
              </a:rPr>
              <a:t>?</a:t>
            </a: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324000" indent="-324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1800000" y="4356000"/>
            <a:ext cx="8280000" cy="360"/>
          </a:xfrm>
          <a:prstGeom prst="line">
            <a:avLst/>
          </a:prstGeom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"/>
          <p:cNvSpPr/>
          <p:nvPr/>
        </p:nvSpPr>
        <p:spPr>
          <a:xfrm>
            <a:off x="10116000" y="4176000"/>
            <a:ext cx="360" cy="360000"/>
          </a:xfrm>
          <a:prstGeom prst="line">
            <a:avLst/>
          </a:prstGeom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"/>
          <p:cNvSpPr/>
          <p:nvPr/>
        </p:nvSpPr>
        <p:spPr>
          <a:xfrm>
            <a:off x="6552000" y="4176000"/>
            <a:ext cx="360" cy="360000"/>
          </a:xfrm>
          <a:prstGeom prst="line">
            <a:avLst/>
          </a:prstGeom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"/>
          <p:cNvSpPr/>
          <p:nvPr/>
        </p:nvSpPr>
        <p:spPr>
          <a:xfrm>
            <a:off x="1800000" y="4176000"/>
            <a:ext cx="360" cy="360000"/>
          </a:xfrm>
          <a:prstGeom prst="line">
            <a:avLst/>
          </a:prstGeom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"/>
          <p:cNvSpPr/>
          <p:nvPr/>
        </p:nvSpPr>
        <p:spPr>
          <a:xfrm>
            <a:off x="1800000" y="3240000"/>
            <a:ext cx="8280000" cy="360"/>
          </a:xfrm>
          <a:prstGeom prst="line">
            <a:avLst/>
          </a:prstGeom>
          <a:ln w="291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"/>
          <p:cNvSpPr/>
          <p:nvPr/>
        </p:nvSpPr>
        <p:spPr>
          <a:xfrm>
            <a:off x="6660000" y="4680000"/>
            <a:ext cx="3420000" cy="360"/>
          </a:xfrm>
          <a:prstGeom prst="line">
            <a:avLst/>
          </a:prstGeom>
          <a:ln w="291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"/>
          <p:cNvSpPr/>
          <p:nvPr/>
        </p:nvSpPr>
        <p:spPr>
          <a:xfrm>
            <a:off x="1980000" y="4680000"/>
            <a:ext cx="4500000" cy="360"/>
          </a:xfrm>
          <a:prstGeom prst="line">
            <a:avLst/>
          </a:prstGeom>
          <a:ln w="291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"/>
          <p:cNvSpPr/>
          <p:nvPr/>
        </p:nvSpPr>
        <p:spPr>
          <a:xfrm>
            <a:off x="900000" y="720000"/>
            <a:ext cx="10258560" cy="435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180000" y="94320"/>
            <a:ext cx="2519280" cy="1306080"/>
          </a:xfrm>
          <a:prstGeom prst="rect">
            <a:avLst/>
          </a:prstGeom>
          <a:ln w="0">
            <a:noFill/>
          </a:ln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253440" y="3060000"/>
            <a:ext cx="2625840" cy="1259280"/>
          </a:xfrm>
          <a:prstGeom prst="rect">
            <a:avLst/>
          </a:prstGeom>
          <a:ln w="0"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/>
        </p:blipFill>
        <p:spPr>
          <a:xfrm>
            <a:off x="180000" y="94320"/>
            <a:ext cx="2519280" cy="1306080"/>
          </a:xfrm>
          <a:prstGeom prst="rect">
            <a:avLst/>
          </a:prstGeom>
          <a:ln w="0">
            <a:noFill/>
          </a:ln>
        </p:spPr>
      </p:pic>
      <p:sp>
        <p:nvSpPr>
          <p:cNvPr id="173" name=""/>
          <p:cNvSpPr/>
          <p:nvPr/>
        </p:nvSpPr>
        <p:spPr>
          <a:xfrm>
            <a:off x="1440000" y="1224000"/>
            <a:ext cx="9359280" cy="49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Find out how long it takes to travel from Baguio to Sison.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 hours 10 minutes – 1 hour 5 minutes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4 hours 5 minutes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It takes 4 hours 5 minutes to travel from Baguio to Sison by bus.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Find the total time taken for the whole journey.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 hours 10 minutes + 4 hours 5 minutes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9 hours 15 minutes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It takes 9 hours 15 minutes to travel from Manila to Sison by bus.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7664</TotalTime>
  <Application>LibreOffice/7.2.5.2$MacOSX_X86_64 LibreOffice_project/499f9727c189e6ef3471021d6132d4c694f357e5</Application>
  <AppVersion>15.0000</AppVersion>
  <Words>425</Words>
  <Paragraphs>173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cp:lastPrinted>2023-03-16T06:30:06Z</cp:lastPrinted>
  <dcterms:modified xsi:type="dcterms:W3CDTF">2023-09-07T09:37:08Z</dcterms:modified>
  <cp:revision>684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Widescreen</vt:lpwstr>
  </property>
  <property fmtid="{D5CDD505-2E9C-101B-9397-08002B2CF9AE}" pid="4" name="Slides">
    <vt:i4>23</vt:i4>
  </property>
</Properties>
</file>