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notesMasters/_rels/notesMaster1.xml.rels" ContentType="application/vnd.openxmlformats-package.relationships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1.png" ContentType="image/png"/>
  <Override PartName="/ppt/media/image2.png" ContentType="image/png"/>
  <Override PartName="/ppt/media/image22.png" ContentType="image/png"/>
  <Override PartName="/ppt/media/image3.png" ContentType="image/png"/>
  <Override PartName="/ppt/media/image23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11.png" ContentType="image/png"/>
  <Override PartName="/ppt/media/image7.png" ContentType="image/png"/>
  <Override PartName="/ppt/media/image8.png" ContentType="image/png"/>
  <Override PartName="/ppt/media/image9.png" ContentType="image/png"/>
  <Override PartName="/ppt/media/image10.png" ContentType="image/png"/>
  <Override PartName="/ppt/media/image12.png" ContentType="image/png"/>
  <Override PartName="/ppt/media/image13.png" ContentType="image/png"/>
  <Override PartName="/ppt/media/image15.png" ContentType="image/png"/>
  <Override PartName="/ppt/media/image16.png" ContentType="image/png"/>
  <Override PartName="/ppt/media/image18.png" ContentType="image/png"/>
  <Override PartName="/ppt/media/image19.png" ContentType="image/png"/>
  <Override PartName="/ppt/media/image17.png" ContentType="image/png"/>
  <Override PartName="/ppt/media/image14.png" ContentType="image/png"/>
  <Override PartName="/ppt/media/image20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_rels/slide15.xml.rels" ContentType="application/vnd.openxmlformats-package.relationships+xml"/>
  <Override PartName="/ppt/slides/_rels/slide14.xml.rels" ContentType="application/vnd.openxmlformats-package.relationships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slides/_rels/slide2.xml.rels" ContentType="application/vnd.openxmlformats-package.relationships+xml"/>
  <Override PartName="/ppt/slides/_rels/slide9.xml.rels" ContentType="application/vnd.openxmlformats-package.relationships+xml"/>
  <Override PartName="/ppt/slides/_rels/slide1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3.xml.rels" ContentType="application/vnd.openxmlformats-package.relationships+xml"/>
  <Override PartName="/ppt/slides/_rels/slide11.xml.rels" ContentType="application/vnd.openxmlformats-package.relationships+xml"/>
  <Override PartName="/ppt/slides/_rels/slide10.xml.rels" ContentType="application/vnd.openxmlformats-package.relationships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11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3.xml" ContentType="application/vnd.openxmlformats-officedocument.presentationml.slide+xml"/>
  <Override PartName="/ppt/slides/slide12.xml" ContentType="application/vnd.openxmlformats-officedocument.presentationml.slide+xml"/>
  <Override PartName="/ppt/slides/slide4.xml" ContentType="application/vnd.openxmlformats-officedocument.presentationml.slide+xml"/>
  <Override PartName="/ppt/slides/slide13.xml" ContentType="application/vnd.openxmlformats-officedocument.presentationml.slide+xml"/>
  <Override PartName="/ppt/slides/slide5.xml" ContentType="application/vnd.openxmlformats-officedocument.presentationml.slide+xml"/>
  <Override PartName="/ppt/slides/slide14.xml" ContentType="application/vnd.openxmlformats-officedocument.presentationml.slide+xml"/>
  <Override PartName="/ppt/slides/slide6.xml" ContentType="application/vnd.openxmlformats-officedocument.presentationml.slide+xml"/>
  <Override PartName="/ppt/slides/slide15.xml" ContentType="application/vnd.openxmlformats-officedocument.presentationml.slide+xml"/>
  <Override PartName="/ppt/notesSlides/_rels/notesSlide14.xml.rels" ContentType="application/vnd.openxmlformats-package.relationships+xml"/>
  <Override PartName="/ppt/notesSlides/_rels/notesSlide13.xml.rels" ContentType="application/vnd.openxmlformats-package.relationships+xml"/>
  <Override PartName="/ppt/notesSlides/_rels/notesSlide12.xml.rels" ContentType="application/vnd.openxmlformats-package.relationships+xml"/>
  <Override PartName="/ppt/notesSlides/_rels/notesSlide11.xml.rels" ContentType="application/vnd.openxmlformats-package.relationships+xml"/>
  <Override PartName="/ppt/notesSlides/_rels/notesSlide10.xml.rels" ContentType="application/vnd.openxmlformats-package.relationships+xml"/>
  <Override PartName="/ppt/notesSlides/_rels/notesSlide9.xml.rels" ContentType="application/vnd.openxmlformats-package.relationships+xml"/>
  <Override PartName="/ppt/notesSlides/_rels/notesSlide7.xml.rels" ContentType="application/vnd.openxmlformats-package.relationships+xml"/>
  <Override PartName="/ppt/notesSlides/_rels/notesSlide8.xml.rels" ContentType="application/vnd.openxmlformats-package.relationships+xml"/>
  <Override PartName="/ppt/notesSlides/_rels/notesSlide6.xml.rels" ContentType="application/vnd.openxmlformats-package.relationships+xml"/>
  <Override PartName="/ppt/notesSlides/_rels/notesSlide5.xml.rels" ContentType="application/vnd.openxmlformats-package.relationships+xml"/>
  <Override PartName="/ppt/notesSlides/_rels/notesSlide4.xml.rels" ContentType="application/vnd.openxmlformats-package.relationships+xml"/>
  <Override PartName="/ppt/notesSlides/_rels/notesSlide3.xml.rels" ContentType="application/vnd.openxmlformats-package.relationships+xml"/>
  <Override PartName="/ppt/notesSlides/_rels/notesSlide2.xml.rels" ContentType="application/vnd.openxmlformats-package.relationship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13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x="12192000" cy="6858000"/>
  <p:notesSz cx="6858000" cy="9144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4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PlaceHolder 1"/>
          <p:cNvSpPr>
            <a:spLocks noGrp="1"/>
          </p:cNvSpPr>
          <p:nvPr>
            <p:ph type="sldImg"/>
          </p:nvPr>
        </p:nvSpPr>
        <p:spPr>
          <a:xfrm>
            <a:off x="533520" y="764280"/>
            <a:ext cx="6704640" cy="3771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move the slide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125" name="PlaceHolder 2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0" lang="en-PH" sz="2000" spc="-1" strike="noStrike">
                <a:latin typeface="Arial"/>
              </a:rPr>
              <a:t>Click to edit the notes format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126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0" lang="en-PH" sz="1400" spc="-1" strike="noStrike">
                <a:latin typeface="Times New Roman"/>
              </a:rPr>
              <a:t>&lt;header&gt;</a:t>
            </a:r>
            <a:endParaRPr b="0" lang="en-PH" sz="1400" spc="-1" strike="noStrike">
              <a:latin typeface="Times New Roman"/>
            </a:endParaRPr>
          </a:p>
        </p:txBody>
      </p:sp>
      <p:sp>
        <p:nvSpPr>
          <p:cNvPr id="127" name="PlaceHolder 4"/>
          <p:cNvSpPr>
            <a:spLocks noGrp="1"/>
          </p:cNvSpPr>
          <p:nvPr>
            <p:ph type="dt"/>
          </p:nvPr>
        </p:nvSpPr>
        <p:spPr>
          <a:xfrm>
            <a:off x="4399200" y="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algn="r">
              <a:buNone/>
            </a:pPr>
            <a:r>
              <a:rPr b="0" lang="en-PH" sz="1400" spc="-1" strike="noStrike">
                <a:latin typeface="Times New Roman"/>
              </a:rPr>
              <a:t>&lt;date/time&gt;</a:t>
            </a:r>
            <a:endParaRPr b="0" lang="en-PH" sz="1400" spc="-1" strike="noStrike">
              <a:latin typeface="Times New Roman"/>
            </a:endParaRPr>
          </a:p>
        </p:txBody>
      </p:sp>
      <p:sp>
        <p:nvSpPr>
          <p:cNvPr id="128" name="PlaceHolder 5"/>
          <p:cNvSpPr>
            <a:spLocks noGrp="1"/>
          </p:cNvSpPr>
          <p:nvPr>
            <p:ph type="ftr"/>
          </p:nvPr>
        </p:nvSpPr>
        <p:spPr>
          <a:xfrm>
            <a:off x="0" y="955548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p>
            <a:r>
              <a:rPr b="0" lang="en-PH" sz="1400" spc="-1" strike="noStrike">
                <a:latin typeface="Times New Roman"/>
              </a:rPr>
              <a:t>&lt;footer&gt;</a:t>
            </a:r>
            <a:endParaRPr b="0" lang="en-PH" sz="1400" spc="-1" strike="noStrike">
              <a:latin typeface="Times New Roman"/>
            </a:endParaRPr>
          </a:p>
        </p:txBody>
      </p:sp>
      <p:sp>
        <p:nvSpPr>
          <p:cNvPr id="129" name="PlaceHolder 6"/>
          <p:cNvSpPr>
            <a:spLocks noGrp="1"/>
          </p:cNvSpPr>
          <p:nvPr>
            <p:ph type="sldNum"/>
          </p:nvPr>
        </p:nvSpPr>
        <p:spPr>
          <a:xfrm>
            <a:off x="4399200" y="955548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p>
            <a:pPr algn="r">
              <a:buNone/>
            </a:pPr>
            <a:fld id="{A1E2972D-1242-42E2-A9D2-789BC5AA2AC3}" type="slidenum">
              <a:rPr b="0" lang="en-PH" sz="1400" spc="-1" strike="noStrike">
                <a:latin typeface="Times New Roman"/>
              </a:rPr>
              <a:t>&lt;number&gt;</a:t>
            </a:fld>
            <a:endParaRPr b="0" lang="en-PH" sz="1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0.xml.rels><?xml version="1.0" encoding="UTF-8"?>
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
</Relationships>
</file>

<file path=ppt/notesSlides/_rels/notesSlide11.xml.rels><?xml version="1.0" encoding="UTF-8"?>
<Relationships xmlns="http://schemas.openxmlformats.org/package/2006/relationships"><Relationship Id="rId1" Type="http://schemas.openxmlformats.org/officeDocument/2006/relationships/slide" Target="../slides/slide11.xml"/><Relationship Id="rId2" Type="http://schemas.openxmlformats.org/officeDocument/2006/relationships/notesMaster" Target="../notesMasters/notesMaster1.xml"/>
</Relationships>
</file>

<file path=ppt/notesSlides/_rels/notesSlide12.xml.rels><?xml version="1.0" encoding="UTF-8"?>
<Relationships xmlns="http://schemas.openxmlformats.org/package/2006/relationships"><Relationship Id="rId1" Type="http://schemas.openxmlformats.org/officeDocument/2006/relationships/slide" Target="../slides/slide12.xml"/><Relationship Id="rId2" Type="http://schemas.openxmlformats.org/officeDocument/2006/relationships/notesMaster" Target="../notesMasters/notesMaster1.xml"/>
</Relationships>
</file>

<file path=ppt/notesSlides/_rels/notesSlide13.xml.rels><?xml version="1.0" encoding="UTF-8"?>
<Relationships xmlns="http://schemas.openxmlformats.org/package/2006/relationships"><Relationship Id="rId1" Type="http://schemas.openxmlformats.org/officeDocument/2006/relationships/slide" Target="../slides/slide13.xml"/><Relationship Id="rId2" Type="http://schemas.openxmlformats.org/officeDocument/2006/relationships/notesMaster" Target="../notesMasters/notesMaster1.xml"/>
</Relationships>
</file>

<file path=ppt/notesSlides/_rels/notesSlide14.xml.rels><?xml version="1.0" encoding="UTF-8"?>
<Relationships xmlns="http://schemas.openxmlformats.org/package/2006/relationships"><Relationship Id="rId1" Type="http://schemas.openxmlformats.org/officeDocument/2006/relationships/slide" Target="../slides/slide14.xml"/><Relationship Id="rId2" Type="http://schemas.openxmlformats.org/officeDocument/2006/relationships/notesMaster" Target="../notesMasters/notesMaster1.xml"/>
</Relationships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
</Relationships>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
</Relationships>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
</Relationships>
</file>

<file path=ppt/notesSlides/_rels/notesSlide8.xml.rels><?xml version="1.0" encoding="UTF-8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
</Relationships>
</file>

<file path=ppt/notesSlides/_rels/notesSlide9.xml.rels><?xml version="1.0" encoding="UTF-8"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
</Relationship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3160" cy="3083040"/>
          </a:xfrm>
          <a:prstGeom prst="rect">
            <a:avLst/>
          </a:prstGeom>
          <a:ln w="0">
            <a:noFill/>
          </a:ln>
        </p:spPr>
      </p:sp>
      <p:sp>
        <p:nvSpPr>
          <p:cNvPr id="21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3160" cy="3597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PH" sz="2000" spc="-1" strike="noStrike">
              <a:latin typeface="Arial"/>
            </a:endParaRPr>
          </a:p>
        </p:txBody>
      </p:sp>
      <p:sp>
        <p:nvSpPr>
          <p:cNvPr id="215" name="PlaceHolder 3"/>
          <p:cNvSpPr>
            <a:spLocks noGrp="1"/>
          </p:cNvSpPr>
          <p:nvPr>
            <p:ph type="sldNum"/>
          </p:nvPr>
        </p:nvSpPr>
        <p:spPr>
          <a:xfrm>
            <a:off x="3884760" y="8685360"/>
            <a:ext cx="2968560" cy="45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p>
            <a:pPr algn="r">
              <a:lnSpc>
                <a:spcPct val="100000"/>
              </a:lnSpc>
              <a:buNone/>
            </a:pPr>
            <a:fld id="{5A8FCB48-E531-48E1-A34C-F702A6F50ED2}" type="slidenum">
              <a:rPr b="0" lang="en-US" sz="1200" spc="-1" strike="noStrike">
                <a:latin typeface="Times New Roman"/>
              </a:rPr>
              <a:t>&lt;number&gt;</a:t>
            </a:fld>
            <a:endParaRPr b="0" lang="en-PH" sz="1200" spc="-1" strike="noStrike">
              <a:latin typeface="Times New Roman"/>
            </a:endParaRP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3160" cy="3083040"/>
          </a:xfrm>
          <a:prstGeom prst="rect">
            <a:avLst/>
          </a:prstGeom>
          <a:ln w="0">
            <a:noFill/>
          </a:ln>
        </p:spPr>
      </p:sp>
      <p:sp>
        <p:nvSpPr>
          <p:cNvPr id="21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3160" cy="3597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PH" sz="2000" spc="-1" strike="noStrike">
              <a:latin typeface="Arial"/>
            </a:endParaRPr>
          </a:p>
        </p:txBody>
      </p:sp>
      <p:sp>
        <p:nvSpPr>
          <p:cNvPr id="218" name="PlaceHolder 3"/>
          <p:cNvSpPr>
            <a:spLocks noGrp="1"/>
          </p:cNvSpPr>
          <p:nvPr>
            <p:ph type="sldNum"/>
          </p:nvPr>
        </p:nvSpPr>
        <p:spPr>
          <a:xfrm>
            <a:off x="3884760" y="8685360"/>
            <a:ext cx="2968560" cy="45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p>
            <a:pPr algn="r">
              <a:lnSpc>
                <a:spcPct val="100000"/>
              </a:lnSpc>
              <a:buNone/>
            </a:pPr>
            <a:fld id="{AFB57E96-B407-4FC9-B43C-072D00677F3F}" type="slidenum">
              <a:rPr b="0" lang="en-US" sz="1200" spc="-1" strike="noStrike">
                <a:latin typeface="Times New Roman"/>
              </a:rPr>
              <a:t>&lt;number&gt;</a:t>
            </a:fld>
            <a:endParaRPr b="0" lang="en-PH" sz="1200" spc="-1" strike="noStrike">
              <a:latin typeface="Times New Roman"/>
            </a:endParaRP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3160" cy="3083040"/>
          </a:xfrm>
          <a:prstGeom prst="rect">
            <a:avLst/>
          </a:prstGeom>
          <a:ln w="0">
            <a:noFill/>
          </a:ln>
        </p:spPr>
      </p:sp>
      <p:sp>
        <p:nvSpPr>
          <p:cNvPr id="220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3160" cy="3597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PH" sz="2000" spc="-1" strike="noStrike">
              <a:latin typeface="Arial"/>
            </a:endParaRPr>
          </a:p>
        </p:txBody>
      </p:sp>
      <p:sp>
        <p:nvSpPr>
          <p:cNvPr id="221" name="PlaceHolder 3"/>
          <p:cNvSpPr>
            <a:spLocks noGrp="1"/>
          </p:cNvSpPr>
          <p:nvPr>
            <p:ph type="sldNum"/>
          </p:nvPr>
        </p:nvSpPr>
        <p:spPr>
          <a:xfrm>
            <a:off x="3884760" y="8685360"/>
            <a:ext cx="2968560" cy="45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p>
            <a:pPr algn="r">
              <a:lnSpc>
                <a:spcPct val="100000"/>
              </a:lnSpc>
              <a:buNone/>
            </a:pPr>
            <a:fld id="{F5A30038-A313-4F43-95CD-4F2E96A49DC9}" type="slidenum">
              <a:rPr b="0" lang="en-US" sz="1200" spc="-1" strike="noStrike">
                <a:latin typeface="Times New Roman"/>
              </a:rPr>
              <a:t>&lt;number&gt;</a:t>
            </a:fld>
            <a:endParaRPr b="0" lang="en-PH" sz="1200" spc="-1" strike="noStrike">
              <a:latin typeface="Times New Roman"/>
            </a:endParaRP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3160" cy="3083040"/>
          </a:xfrm>
          <a:prstGeom prst="rect">
            <a:avLst/>
          </a:prstGeom>
          <a:ln w="0">
            <a:noFill/>
          </a:ln>
        </p:spPr>
      </p:sp>
      <p:sp>
        <p:nvSpPr>
          <p:cNvPr id="223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3160" cy="3597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PH" sz="2000" spc="-1" strike="noStrike">
              <a:latin typeface="Arial"/>
            </a:endParaRPr>
          </a:p>
        </p:txBody>
      </p:sp>
      <p:sp>
        <p:nvSpPr>
          <p:cNvPr id="224" name="PlaceHolder 3"/>
          <p:cNvSpPr>
            <a:spLocks noGrp="1"/>
          </p:cNvSpPr>
          <p:nvPr>
            <p:ph type="sldNum"/>
          </p:nvPr>
        </p:nvSpPr>
        <p:spPr>
          <a:xfrm>
            <a:off x="3884760" y="8685360"/>
            <a:ext cx="2968560" cy="45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p>
            <a:pPr algn="r">
              <a:lnSpc>
                <a:spcPct val="100000"/>
              </a:lnSpc>
              <a:buNone/>
            </a:pPr>
            <a:fld id="{143BE9A6-6E31-4A14-ACDA-EA0AAC951FB4}" type="slidenum">
              <a:rPr b="0" lang="en-US" sz="1200" spc="-1" strike="noStrike">
                <a:latin typeface="Times New Roman"/>
              </a:rPr>
              <a:t>&lt;number&gt;</a:t>
            </a:fld>
            <a:endParaRPr b="0" lang="en-PH" sz="1200" spc="-1" strike="noStrike">
              <a:latin typeface="Times New Roman"/>
            </a:endParaRP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3160" cy="3083040"/>
          </a:xfrm>
          <a:prstGeom prst="rect">
            <a:avLst/>
          </a:prstGeom>
          <a:ln w="0">
            <a:noFill/>
          </a:ln>
        </p:spPr>
      </p:sp>
      <p:sp>
        <p:nvSpPr>
          <p:cNvPr id="22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3160" cy="3597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PH" sz="2000" spc="-1" strike="noStrike">
              <a:latin typeface="Arial"/>
            </a:endParaRPr>
          </a:p>
        </p:txBody>
      </p:sp>
      <p:sp>
        <p:nvSpPr>
          <p:cNvPr id="227" name="PlaceHolder 3"/>
          <p:cNvSpPr>
            <a:spLocks noGrp="1"/>
          </p:cNvSpPr>
          <p:nvPr>
            <p:ph type="sldNum"/>
          </p:nvPr>
        </p:nvSpPr>
        <p:spPr>
          <a:xfrm>
            <a:off x="3884760" y="8685360"/>
            <a:ext cx="2968560" cy="45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p>
            <a:pPr algn="r">
              <a:lnSpc>
                <a:spcPct val="100000"/>
              </a:lnSpc>
              <a:buNone/>
            </a:pPr>
            <a:fld id="{B22B495A-47A0-495C-8CA2-1C0E08DE7ABD}" type="slidenum">
              <a:rPr b="0" lang="en-US" sz="1200" spc="-1" strike="noStrike">
                <a:latin typeface="Times New Roman"/>
              </a:rPr>
              <a:t>&lt;number&gt;</a:t>
            </a:fld>
            <a:endParaRPr b="0" lang="en-PH" sz="1200" spc="-1" strike="noStrike">
              <a:latin typeface="Times New Roman"/>
            </a:endParaRP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3160" cy="3083040"/>
          </a:xfrm>
          <a:prstGeom prst="rect">
            <a:avLst/>
          </a:prstGeom>
          <a:ln w="0">
            <a:noFill/>
          </a:ln>
        </p:spPr>
      </p:sp>
      <p:sp>
        <p:nvSpPr>
          <p:cNvPr id="190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3160" cy="3597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PH" sz="2000" spc="-1" strike="noStrike">
              <a:latin typeface="Arial"/>
            </a:endParaRPr>
          </a:p>
        </p:txBody>
      </p:sp>
      <p:sp>
        <p:nvSpPr>
          <p:cNvPr id="191" name="PlaceHolder 3"/>
          <p:cNvSpPr>
            <a:spLocks noGrp="1"/>
          </p:cNvSpPr>
          <p:nvPr>
            <p:ph type="sldNum"/>
          </p:nvPr>
        </p:nvSpPr>
        <p:spPr>
          <a:xfrm>
            <a:off x="3884760" y="8685360"/>
            <a:ext cx="2968560" cy="45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p>
            <a:pPr algn="r">
              <a:lnSpc>
                <a:spcPct val="100000"/>
              </a:lnSpc>
              <a:buNone/>
            </a:pPr>
            <a:fld id="{15FA0F6D-5005-4FFA-8786-24AF676DB939}" type="slidenum">
              <a:rPr b="0" lang="en-US" sz="1200" spc="-1" strike="noStrike">
                <a:latin typeface="Times New Roman"/>
              </a:rPr>
              <a:t>&lt;number&gt;</a:t>
            </a:fld>
            <a:endParaRPr b="0" lang="en-PH" sz="1200" spc="-1" strike="noStrike">
              <a:latin typeface="Times New Roman"/>
            </a:endParaRP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3160" cy="3083040"/>
          </a:xfrm>
          <a:prstGeom prst="rect">
            <a:avLst/>
          </a:prstGeom>
          <a:ln w="0">
            <a:noFill/>
          </a:ln>
        </p:spPr>
      </p:sp>
      <p:sp>
        <p:nvSpPr>
          <p:cNvPr id="193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3160" cy="3597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PH" sz="2000" spc="-1" strike="noStrike">
              <a:latin typeface="Arial"/>
            </a:endParaRPr>
          </a:p>
        </p:txBody>
      </p:sp>
      <p:sp>
        <p:nvSpPr>
          <p:cNvPr id="194" name="PlaceHolder 3"/>
          <p:cNvSpPr>
            <a:spLocks noGrp="1"/>
          </p:cNvSpPr>
          <p:nvPr>
            <p:ph type="sldNum"/>
          </p:nvPr>
        </p:nvSpPr>
        <p:spPr>
          <a:xfrm>
            <a:off x="3884760" y="8685360"/>
            <a:ext cx="2968560" cy="45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p>
            <a:pPr algn="r">
              <a:lnSpc>
                <a:spcPct val="100000"/>
              </a:lnSpc>
              <a:buNone/>
            </a:pPr>
            <a:fld id="{AC343551-19BA-4980-8A08-412FDD1152D4}" type="slidenum">
              <a:rPr b="0" lang="en-US" sz="1200" spc="-1" strike="noStrike">
                <a:latin typeface="Times New Roman"/>
              </a:rPr>
              <a:t>&lt;number&gt;</a:t>
            </a:fld>
            <a:endParaRPr b="0" lang="en-PH" sz="1200" spc="-1" strike="noStrike">
              <a:latin typeface="Times New Roman"/>
            </a:endParaRP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3160" cy="3083040"/>
          </a:xfrm>
          <a:prstGeom prst="rect">
            <a:avLst/>
          </a:prstGeom>
          <a:ln w="0">
            <a:noFill/>
          </a:ln>
        </p:spPr>
      </p:sp>
      <p:sp>
        <p:nvSpPr>
          <p:cNvPr id="19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3160" cy="3597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PH" sz="2000" spc="-1" strike="noStrike">
              <a:latin typeface="Arial"/>
            </a:endParaRPr>
          </a:p>
        </p:txBody>
      </p:sp>
      <p:sp>
        <p:nvSpPr>
          <p:cNvPr id="197" name="PlaceHolder 3"/>
          <p:cNvSpPr>
            <a:spLocks noGrp="1"/>
          </p:cNvSpPr>
          <p:nvPr>
            <p:ph type="sldNum"/>
          </p:nvPr>
        </p:nvSpPr>
        <p:spPr>
          <a:xfrm>
            <a:off x="3884760" y="8685360"/>
            <a:ext cx="2968560" cy="45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p>
            <a:pPr algn="r">
              <a:lnSpc>
                <a:spcPct val="100000"/>
              </a:lnSpc>
              <a:buNone/>
            </a:pPr>
            <a:fld id="{B37114F9-0886-43B8-9440-C288AC4E3963}" type="slidenum">
              <a:rPr b="0" lang="en-US" sz="1200" spc="-1" strike="noStrike">
                <a:latin typeface="Times New Roman"/>
              </a:rPr>
              <a:t>&lt;number&gt;</a:t>
            </a:fld>
            <a:endParaRPr b="0" lang="en-PH" sz="1200" spc="-1" strike="noStrike">
              <a:latin typeface="Times New Roman"/>
            </a:endParaRP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3160" cy="3083040"/>
          </a:xfrm>
          <a:prstGeom prst="rect">
            <a:avLst/>
          </a:prstGeom>
          <a:ln w="0">
            <a:noFill/>
          </a:ln>
        </p:spPr>
      </p:sp>
      <p:sp>
        <p:nvSpPr>
          <p:cNvPr id="19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3160" cy="3597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PH" sz="2000" spc="-1" strike="noStrike">
              <a:latin typeface="Arial"/>
            </a:endParaRPr>
          </a:p>
        </p:txBody>
      </p:sp>
      <p:sp>
        <p:nvSpPr>
          <p:cNvPr id="200" name="PlaceHolder 3"/>
          <p:cNvSpPr>
            <a:spLocks noGrp="1"/>
          </p:cNvSpPr>
          <p:nvPr>
            <p:ph type="sldNum"/>
          </p:nvPr>
        </p:nvSpPr>
        <p:spPr>
          <a:xfrm>
            <a:off x="3884760" y="8685360"/>
            <a:ext cx="2968560" cy="45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p>
            <a:pPr algn="r">
              <a:lnSpc>
                <a:spcPct val="100000"/>
              </a:lnSpc>
              <a:buNone/>
            </a:pPr>
            <a:fld id="{64451B6F-B811-49C8-92F2-7DDB8D708791}" type="slidenum">
              <a:rPr b="0" lang="en-US" sz="1200" spc="-1" strike="noStrike">
                <a:latin typeface="Times New Roman"/>
              </a:rPr>
              <a:t>&lt;number&gt;</a:t>
            </a:fld>
            <a:endParaRPr b="0" lang="en-PH" sz="1200" spc="-1" strike="noStrike">
              <a:latin typeface="Times New Roman"/>
            </a:endParaRP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3160" cy="3083040"/>
          </a:xfrm>
          <a:prstGeom prst="rect">
            <a:avLst/>
          </a:prstGeom>
          <a:ln w="0">
            <a:noFill/>
          </a:ln>
        </p:spPr>
      </p:sp>
      <p:sp>
        <p:nvSpPr>
          <p:cNvPr id="20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3160" cy="3597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PH" sz="2000" spc="-1" strike="noStrike">
              <a:latin typeface="Arial"/>
            </a:endParaRPr>
          </a:p>
        </p:txBody>
      </p:sp>
      <p:sp>
        <p:nvSpPr>
          <p:cNvPr id="203" name="PlaceHolder 3"/>
          <p:cNvSpPr>
            <a:spLocks noGrp="1"/>
          </p:cNvSpPr>
          <p:nvPr>
            <p:ph type="sldNum"/>
          </p:nvPr>
        </p:nvSpPr>
        <p:spPr>
          <a:xfrm>
            <a:off x="3884760" y="8685360"/>
            <a:ext cx="2968560" cy="45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p>
            <a:pPr algn="r">
              <a:lnSpc>
                <a:spcPct val="100000"/>
              </a:lnSpc>
              <a:buNone/>
            </a:pPr>
            <a:fld id="{E263F119-CF6E-4496-8778-EA92528A8A82}" type="slidenum">
              <a:rPr b="0" lang="en-US" sz="1200" spc="-1" strike="noStrike">
                <a:latin typeface="Times New Roman"/>
              </a:rPr>
              <a:t>&lt;number&gt;</a:t>
            </a:fld>
            <a:endParaRPr b="0" lang="en-PH" sz="1200" spc="-1" strike="noStrike">
              <a:latin typeface="Times New Roman"/>
            </a:endParaRP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3160" cy="3083040"/>
          </a:xfrm>
          <a:prstGeom prst="rect">
            <a:avLst/>
          </a:prstGeom>
          <a:ln w="0">
            <a:noFill/>
          </a:ln>
        </p:spPr>
      </p:sp>
      <p:sp>
        <p:nvSpPr>
          <p:cNvPr id="20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3160" cy="3597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PH" sz="2000" spc="-1" strike="noStrike">
              <a:latin typeface="Arial"/>
            </a:endParaRPr>
          </a:p>
        </p:txBody>
      </p:sp>
      <p:sp>
        <p:nvSpPr>
          <p:cNvPr id="206" name="PlaceHolder 3"/>
          <p:cNvSpPr>
            <a:spLocks noGrp="1"/>
          </p:cNvSpPr>
          <p:nvPr>
            <p:ph type="sldNum"/>
          </p:nvPr>
        </p:nvSpPr>
        <p:spPr>
          <a:xfrm>
            <a:off x="3884760" y="8685360"/>
            <a:ext cx="2968560" cy="45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p>
            <a:pPr algn="r">
              <a:lnSpc>
                <a:spcPct val="100000"/>
              </a:lnSpc>
              <a:buNone/>
            </a:pPr>
            <a:fld id="{FC208AF2-3CF3-4CF4-9CF5-92AAFC4801CC}" type="slidenum">
              <a:rPr b="0" lang="en-US" sz="1200" spc="-1" strike="noStrike">
                <a:latin typeface="Times New Roman"/>
              </a:rPr>
              <a:t>&lt;number&gt;</a:t>
            </a:fld>
            <a:endParaRPr b="0" lang="en-PH" sz="1200" spc="-1" strike="noStrike">
              <a:latin typeface="Times New Roman"/>
            </a:endParaRP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3160" cy="3083040"/>
          </a:xfrm>
          <a:prstGeom prst="rect">
            <a:avLst/>
          </a:prstGeom>
          <a:ln w="0">
            <a:noFill/>
          </a:ln>
        </p:spPr>
      </p:sp>
      <p:sp>
        <p:nvSpPr>
          <p:cNvPr id="208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3160" cy="3597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PH" sz="2000" spc="-1" strike="noStrike">
              <a:latin typeface="Arial"/>
            </a:endParaRPr>
          </a:p>
        </p:txBody>
      </p:sp>
      <p:sp>
        <p:nvSpPr>
          <p:cNvPr id="209" name="PlaceHolder 3"/>
          <p:cNvSpPr>
            <a:spLocks noGrp="1"/>
          </p:cNvSpPr>
          <p:nvPr>
            <p:ph type="sldNum"/>
          </p:nvPr>
        </p:nvSpPr>
        <p:spPr>
          <a:xfrm>
            <a:off x="3884760" y="8685360"/>
            <a:ext cx="2968560" cy="45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p>
            <a:pPr algn="r">
              <a:lnSpc>
                <a:spcPct val="100000"/>
              </a:lnSpc>
              <a:buNone/>
            </a:pPr>
            <a:fld id="{C62F0D87-B9E1-4D82-9298-EE278313914F}" type="slidenum">
              <a:rPr b="0" lang="en-US" sz="1200" spc="-1" strike="noStrike">
                <a:latin typeface="Times New Roman"/>
              </a:rPr>
              <a:t>&lt;number&gt;</a:t>
            </a:fld>
            <a:endParaRPr b="0" lang="en-PH" sz="1200" spc="-1" strike="noStrike">
              <a:latin typeface="Times New Roman"/>
            </a:endParaRP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3160" cy="3083040"/>
          </a:xfrm>
          <a:prstGeom prst="rect">
            <a:avLst/>
          </a:prstGeom>
          <a:ln w="0">
            <a:noFill/>
          </a:ln>
        </p:spPr>
      </p:sp>
      <p:sp>
        <p:nvSpPr>
          <p:cNvPr id="21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3160" cy="3597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endParaRPr b="0" lang="en-PH" sz="2000" spc="-1" strike="noStrike">
              <a:latin typeface="Arial"/>
            </a:endParaRPr>
          </a:p>
        </p:txBody>
      </p:sp>
      <p:sp>
        <p:nvSpPr>
          <p:cNvPr id="212" name="PlaceHolder 3"/>
          <p:cNvSpPr>
            <a:spLocks noGrp="1"/>
          </p:cNvSpPr>
          <p:nvPr>
            <p:ph type="sldNum"/>
          </p:nvPr>
        </p:nvSpPr>
        <p:spPr>
          <a:xfrm>
            <a:off x="3884760" y="8685360"/>
            <a:ext cx="2968560" cy="455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p>
            <a:pPr algn="r">
              <a:lnSpc>
                <a:spcPct val="100000"/>
              </a:lnSpc>
              <a:buNone/>
            </a:pPr>
            <a:fld id="{C0F8E896-B585-40A3-9BB1-B80E187CD348}" type="slidenum">
              <a:rPr b="0" lang="en-US" sz="1200" spc="-1" strike="noStrike">
                <a:latin typeface="Times New Roman"/>
              </a:rPr>
              <a:t>&lt;number&gt;</a:t>
            </a:fld>
            <a:endParaRPr b="0" lang="en-PH" sz="1200" spc="-1" strike="noStrike"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88880" cy="68547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95760" cy="279576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701200" cy="385920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701200" cy="38088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88880" cy="63180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67320" cy="96732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31400" cy="103140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8864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2008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613200" cy="3381480"/>
          </a:xfrm>
          <a:prstGeom prst="rect">
            <a:avLst/>
          </a:prstGeom>
          <a:ln w="127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7.png"/><Relationship Id="rId2" Type="http://schemas.openxmlformats.org/officeDocument/2006/relationships/slideLayout" Target="../slideLayouts/slideLayout13.xml"/><Relationship Id="rId3" Type="http://schemas.openxmlformats.org/officeDocument/2006/relationships/notesSlide" Target="../notesSlides/notesSlide10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8.png"/><Relationship Id="rId2" Type="http://schemas.openxmlformats.org/officeDocument/2006/relationships/slideLayout" Target="../slideLayouts/slideLayout13.xml"/><Relationship Id="rId3" Type="http://schemas.openxmlformats.org/officeDocument/2006/relationships/notesSlide" Target="../notesSlides/notesSlide1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19.png"/><Relationship Id="rId2" Type="http://schemas.openxmlformats.org/officeDocument/2006/relationships/image" Target="../media/image20.png"/><Relationship Id="rId3" Type="http://schemas.openxmlformats.org/officeDocument/2006/relationships/slideLayout" Target="../slideLayouts/slideLayout13.xml"/><Relationship Id="rId4" Type="http://schemas.openxmlformats.org/officeDocument/2006/relationships/notesSlide" Target="../notesSlides/notesSlide12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21.png"/><Relationship Id="rId2" Type="http://schemas.openxmlformats.org/officeDocument/2006/relationships/slideLayout" Target="../slideLayouts/slideLayout13.xml"/><Relationship Id="rId3" Type="http://schemas.openxmlformats.org/officeDocument/2006/relationships/notesSlide" Target="../notesSlides/notesSlide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22.png"/><Relationship Id="rId2" Type="http://schemas.openxmlformats.org/officeDocument/2006/relationships/image" Target="../media/image23.png"/><Relationship Id="rId3" Type="http://schemas.openxmlformats.org/officeDocument/2006/relationships/slideLayout" Target="../slideLayouts/slideLayout13.xml"/><Relationship Id="rId4" Type="http://schemas.openxmlformats.org/officeDocument/2006/relationships/notesSlide" Target="../notesSlides/notesSlide14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7.png"/><Relationship Id="rId3" Type="http://schemas.openxmlformats.org/officeDocument/2006/relationships/slideLayout" Target="../slideLayouts/slideLayout13.xml"/><Relationship Id="rId4" Type="http://schemas.openxmlformats.org/officeDocument/2006/relationships/notesSlide" Target="../notesSlides/notesSlide2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9.png"/><Relationship Id="rId3" Type="http://schemas.openxmlformats.org/officeDocument/2006/relationships/slideLayout" Target="../slideLayouts/slideLayout13.xml"/><Relationship Id="rId4" Type="http://schemas.openxmlformats.org/officeDocument/2006/relationships/notesSlide" Target="../notesSlides/notesSlide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slideLayout" Target="../slideLayouts/slideLayout13.xml"/><Relationship Id="rId3" Type="http://schemas.openxmlformats.org/officeDocument/2006/relationships/notesSlide" Target="../notesSlides/notesSlide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slideLayout" Target="../slideLayouts/slideLayout13.xml"/><Relationship Id="rId3" Type="http://schemas.openxmlformats.org/officeDocument/2006/relationships/notesSlide" Target="../notesSlides/notesSlide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slideLayout" Target="../slideLayouts/slideLayout13.xml"/><Relationship Id="rId3" Type="http://schemas.openxmlformats.org/officeDocument/2006/relationships/notesSlide" Target="../notesSlides/notesSlide6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slideLayout" Target="../slideLayouts/slideLayout13.xml"/><Relationship Id="rId3" Type="http://schemas.openxmlformats.org/officeDocument/2006/relationships/notesSlide" Target="../notesSlides/notesSlide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8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image" Target="../media/image15.png"/><Relationship Id="rId3" Type="http://schemas.openxmlformats.org/officeDocument/2006/relationships/image" Target="../media/image16.png"/><Relationship Id="rId4" Type="http://schemas.openxmlformats.org/officeDocument/2006/relationships/slideLayout" Target="../slideLayouts/slideLayout13.xml"/><Relationship Id="rId5" Type="http://schemas.openxmlformats.org/officeDocument/2006/relationships/notesSlide" Target="../notesSlides/notesSlide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TextBox 7"/>
          <p:cNvSpPr/>
          <p:nvPr/>
        </p:nvSpPr>
        <p:spPr>
          <a:xfrm>
            <a:off x="4161600" y="2988000"/>
            <a:ext cx="749196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Word Problems: Time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"/>
          <p:cNvSpPr/>
          <p:nvPr/>
        </p:nvSpPr>
        <p:spPr>
          <a:xfrm>
            <a:off x="900000" y="720000"/>
            <a:ext cx="9899280" cy="435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324000" indent="-288000" algn="just">
              <a:lnSpc>
                <a:spcPct val="150000"/>
              </a:lnSpc>
              <a:buNone/>
              <a:tabLst>
                <a:tab algn="l" pos="0"/>
              </a:tabLst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6. Carlo and Gemma took 1 hour 55 minutes to wrap Christmas presents. They took 2 hours 5 minutes longer to decorate the Christmas tree than to wrap the presents. What was the total time they took to decorate the Christmas tree and wrap the presents?</a:t>
            </a:r>
            <a:endParaRPr b="0" lang="en-PH" sz="2400" spc="-1" strike="noStrike">
              <a:latin typeface="Arial"/>
            </a:endParaRPr>
          </a:p>
          <a:p>
            <a:pPr marL="324000" indent="-288000" algn="just"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  <a:tabLst>
                <a:tab algn="l" pos="0"/>
              </a:tabLst>
            </a:pPr>
            <a:endParaRPr b="0" lang="en-PH" sz="2400" spc="-1" strike="noStrike">
              <a:latin typeface="Arial"/>
            </a:endParaRPr>
          </a:p>
          <a:p>
            <a:pPr marL="324000" indent="-288000" algn="just"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  <a:tabLst>
                <a:tab algn="l" pos="0"/>
              </a:tabLst>
            </a:pPr>
            <a:endParaRPr b="0" lang="en-PH" sz="2400" spc="-1" strike="noStrike">
              <a:latin typeface="Arial"/>
            </a:endParaRPr>
          </a:p>
          <a:p>
            <a:pPr marL="324000" indent="-288000" algn="just"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  <a:tabLst>
                <a:tab algn="l" pos="0"/>
              </a:tabLst>
            </a:pPr>
            <a:endParaRPr b="0" lang="en-PH" sz="2400" spc="-1" strike="noStrike">
              <a:latin typeface="Arial"/>
            </a:endParaRPr>
          </a:p>
          <a:p>
            <a:pPr marL="324000" indent="-288000" algn="just"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  <a:tabLst>
                <a:tab algn="l" pos="0"/>
              </a:tabLst>
            </a:pPr>
            <a:endParaRPr b="0" lang="en-PH" sz="2400" spc="-1" strike="noStrike">
              <a:latin typeface="Arial"/>
            </a:endParaRPr>
          </a:p>
          <a:p>
            <a:pPr marL="324000" indent="-288000" algn="just"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  <a:tabLst>
                <a:tab algn="l" pos="0"/>
              </a:tabLst>
            </a:pPr>
            <a:endParaRPr b="0" lang="en-PH" sz="2400" spc="-1" strike="noStrike">
              <a:latin typeface="Arial"/>
            </a:endParaRPr>
          </a:p>
          <a:p>
            <a:pPr marL="324000" indent="-288000" algn="just"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  <a:tabLst>
                <a:tab algn="l" pos="0"/>
              </a:tabLst>
            </a:pPr>
            <a:endParaRPr b="0" lang="en-PH" sz="2400" spc="-1" strike="noStrike">
              <a:latin typeface="Arial"/>
            </a:endParaRPr>
          </a:p>
          <a:p>
            <a:pPr marL="324000" indent="-288000" algn="just"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  <a:tabLst>
                <a:tab algn="l" pos="0"/>
              </a:tabLst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endParaRPr b="0" lang="en-PH" sz="2400" spc="-1" strike="noStrike">
              <a:latin typeface="Arial"/>
            </a:endParaRPr>
          </a:p>
        </p:txBody>
      </p:sp>
      <p:pic>
        <p:nvPicPr>
          <p:cNvPr id="175" name="" descr=""/>
          <p:cNvPicPr/>
          <p:nvPr/>
        </p:nvPicPr>
        <p:blipFill>
          <a:blip r:embed="rId1"/>
          <a:stretch/>
        </p:blipFill>
        <p:spPr>
          <a:xfrm>
            <a:off x="1128240" y="3060000"/>
            <a:ext cx="9851040" cy="30592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"/>
          <p:cNvSpPr/>
          <p:nvPr/>
        </p:nvSpPr>
        <p:spPr>
          <a:xfrm>
            <a:off x="900000" y="720000"/>
            <a:ext cx="10258560" cy="435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77" name=""/>
          <p:cNvSpPr/>
          <p:nvPr/>
        </p:nvSpPr>
        <p:spPr>
          <a:xfrm>
            <a:off x="1440000" y="1584000"/>
            <a:ext cx="9359280" cy="3635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50000"/>
              </a:lnSpc>
              <a:spcBef>
                <a:spcPts val="1134"/>
              </a:spcBef>
              <a:spcAft>
                <a:spcPts val="1134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Find how much time they took to decorate the Christmas tree.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2 hours 5 minutes – 1 hour 55 minutes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= 3 hours 60 minutes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= 4 hours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50000"/>
              </a:lnSpc>
              <a:spcBef>
                <a:spcPts val="1417"/>
              </a:spcBef>
              <a:spcAft>
                <a:spcPts val="1417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They took 4 hours to decorate the Christmas tree.</a:t>
            </a:r>
            <a:endParaRPr b="0" lang="en-PH" sz="2400" spc="-1" strike="noStrike">
              <a:latin typeface="Arial"/>
            </a:endParaRPr>
          </a:p>
        </p:txBody>
      </p:sp>
      <p:pic>
        <p:nvPicPr>
          <p:cNvPr id="178" name="" descr=""/>
          <p:cNvPicPr/>
          <p:nvPr/>
        </p:nvPicPr>
        <p:blipFill>
          <a:blip r:embed="rId1"/>
          <a:stretch/>
        </p:blipFill>
        <p:spPr>
          <a:xfrm>
            <a:off x="180000" y="94320"/>
            <a:ext cx="2519280" cy="13060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"/>
          <p:cNvSpPr/>
          <p:nvPr/>
        </p:nvSpPr>
        <p:spPr>
          <a:xfrm>
            <a:off x="900000" y="720000"/>
            <a:ext cx="10258560" cy="435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80" name="" descr=""/>
          <p:cNvPicPr/>
          <p:nvPr/>
        </p:nvPicPr>
        <p:blipFill>
          <a:blip r:embed="rId1"/>
          <a:stretch/>
        </p:blipFill>
        <p:spPr>
          <a:xfrm>
            <a:off x="360000" y="180000"/>
            <a:ext cx="2625840" cy="1259280"/>
          </a:xfrm>
          <a:prstGeom prst="rect">
            <a:avLst/>
          </a:prstGeom>
          <a:ln w="0">
            <a:noFill/>
          </a:ln>
        </p:spPr>
      </p:pic>
      <p:sp>
        <p:nvSpPr>
          <p:cNvPr id="181" name=""/>
          <p:cNvSpPr/>
          <p:nvPr/>
        </p:nvSpPr>
        <p:spPr>
          <a:xfrm>
            <a:off x="1440000" y="1188000"/>
            <a:ext cx="9359280" cy="4683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15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Find the total time they took to decorate the Christmas tree and wrap the presents.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15000"/>
              </a:lnSpc>
              <a:buNone/>
            </a:pPr>
            <a:endParaRPr b="0" lang="en-PH" sz="2400" spc="-1" strike="noStrike">
              <a:latin typeface="Arial"/>
            </a:endParaRPr>
          </a:p>
          <a:p>
            <a:pPr algn="just">
              <a:lnSpc>
                <a:spcPct val="115000"/>
              </a:lnSpc>
              <a:buNone/>
            </a:pPr>
            <a:endParaRPr b="0" lang="en-PH" sz="2400" spc="-1" strike="noStrike">
              <a:latin typeface="Arial"/>
            </a:endParaRPr>
          </a:p>
          <a:p>
            <a:pPr algn="just">
              <a:lnSpc>
                <a:spcPct val="115000"/>
              </a:lnSpc>
              <a:buNone/>
            </a:pPr>
            <a:endParaRPr b="0" lang="en-PH" sz="2400" spc="-1" strike="noStrike">
              <a:latin typeface="Arial"/>
            </a:endParaRPr>
          </a:p>
          <a:p>
            <a:pPr algn="just">
              <a:lnSpc>
                <a:spcPct val="115000"/>
              </a:lnSpc>
              <a:buNone/>
            </a:pPr>
            <a:endParaRPr b="0" lang="en-PH" sz="2400" spc="-1" strike="noStrike">
              <a:latin typeface="Arial"/>
            </a:endParaRPr>
          </a:p>
          <a:p>
            <a:pPr algn="just">
              <a:lnSpc>
                <a:spcPct val="115000"/>
              </a:lnSpc>
              <a:spcBef>
                <a:spcPts val="850"/>
              </a:spcBef>
              <a:spcAft>
                <a:spcPts val="850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4 hours + 1 hour 55 minutes = 5 hours 55 minutes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15000"/>
              </a:lnSpc>
              <a:spcBef>
                <a:spcPts val="1984"/>
              </a:spcBef>
              <a:spcAft>
                <a:spcPts val="1984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They took a total time of 5 hours 55 minutes to decorate the Christmas tree and wrap the presents.</a:t>
            </a:r>
            <a:endParaRPr b="0" lang="en-PH" sz="2400" spc="-1" strike="noStrike">
              <a:latin typeface="Arial"/>
            </a:endParaRPr>
          </a:p>
        </p:txBody>
      </p:sp>
      <p:pic>
        <p:nvPicPr>
          <p:cNvPr id="182" name="" descr=""/>
          <p:cNvPicPr/>
          <p:nvPr/>
        </p:nvPicPr>
        <p:blipFill>
          <a:blip r:embed="rId2"/>
          <a:stretch/>
        </p:blipFill>
        <p:spPr>
          <a:xfrm>
            <a:off x="1260000" y="2340000"/>
            <a:ext cx="9359280" cy="14392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" name="" descr=""/>
          <p:cNvPicPr/>
          <p:nvPr/>
        </p:nvPicPr>
        <p:blipFill>
          <a:blip r:embed="rId1"/>
          <a:stretch/>
        </p:blipFill>
        <p:spPr>
          <a:xfrm>
            <a:off x="180000" y="3204000"/>
            <a:ext cx="2519280" cy="1126080"/>
          </a:xfrm>
          <a:prstGeom prst="rect">
            <a:avLst/>
          </a:prstGeom>
          <a:ln w="0">
            <a:noFill/>
          </a:ln>
        </p:spPr>
      </p:pic>
      <p:sp>
        <p:nvSpPr>
          <p:cNvPr id="184" name=""/>
          <p:cNvSpPr/>
          <p:nvPr/>
        </p:nvSpPr>
        <p:spPr>
          <a:xfrm>
            <a:off x="900000" y="720000"/>
            <a:ext cx="10258560" cy="435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288000" indent="-288000" algn="just">
              <a:lnSpc>
                <a:spcPct val="150000"/>
              </a:lnSpc>
              <a:buNone/>
              <a:tabLst>
                <a:tab algn="l" pos="0"/>
              </a:tabLst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7. Mr. Torres went on a business trip. He spent 2 days in Bangkok, 3 weeks in Berlin and 4 months in Singapore. He then spent 1 year in Hawaii before returning home.</a:t>
            </a:r>
            <a:endParaRPr b="0" lang="en-PH" sz="2400" spc="-1" strike="noStrike">
              <a:latin typeface="Arial"/>
            </a:endParaRPr>
          </a:p>
          <a:p>
            <a:pPr marL="576000" indent="-288000" algn="just">
              <a:lnSpc>
                <a:spcPct val="150000"/>
              </a:lnSpc>
              <a:buNone/>
              <a:tabLst>
                <a:tab algn="l" pos="0"/>
              </a:tabLst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How many days did his business trip take?</a:t>
            </a:r>
            <a:endParaRPr b="0" lang="en-PH" sz="2400" spc="-1" strike="noStrike">
              <a:latin typeface="Arial"/>
            </a:endParaRPr>
          </a:p>
          <a:p>
            <a:pPr marL="324000" indent="-288000" algn="just">
              <a:lnSpc>
                <a:spcPct val="150000"/>
              </a:lnSpc>
              <a:buNone/>
              <a:tabLst>
                <a:tab algn="l" pos="0"/>
              </a:tabLst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(Take 1 month as 30 days and 1 year as 365 days.)</a:t>
            </a:r>
            <a:endParaRPr b="0" lang="en-PH" sz="2400" spc="-1" strike="noStrike">
              <a:latin typeface="Arial"/>
            </a:endParaRPr>
          </a:p>
          <a:p>
            <a:pPr marL="324000" indent="-288000" algn="just">
              <a:lnSpc>
                <a:spcPct val="150000"/>
              </a:lnSpc>
              <a:buNone/>
              <a:tabLst>
                <a:tab algn="l" pos="0"/>
              </a:tabLst>
            </a:pPr>
            <a:endParaRPr b="0" lang="en-PH" sz="2400" spc="-1" strike="noStrike">
              <a:latin typeface="Arial"/>
            </a:endParaRPr>
          </a:p>
          <a:p>
            <a:pPr marL="324000" indent="-288000" algn="just">
              <a:lnSpc>
                <a:spcPct val="115000"/>
              </a:lnSpc>
              <a:spcBef>
                <a:spcPts val="567"/>
              </a:spcBef>
              <a:spcAft>
                <a:spcPts val="567"/>
              </a:spcAft>
              <a:buNone/>
              <a:tabLst>
                <a:tab algn="l" pos="0"/>
              </a:tabLst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Find how many days he spent in Berlin.</a:t>
            </a:r>
            <a:endParaRPr b="0" lang="en-PH" sz="2400" spc="-1" strike="noStrike">
              <a:latin typeface="Arial"/>
            </a:endParaRPr>
          </a:p>
          <a:p>
            <a:pPr marL="324000" indent="-288000">
              <a:lnSpc>
                <a:spcPct val="115000"/>
              </a:lnSpc>
              <a:buNone/>
              <a:tabLst>
                <a:tab algn="l" pos="0"/>
              </a:tabLst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3 weeks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= 3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Lato"/>
              </a:rPr>
              <a:t>x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7</a:t>
            </a:r>
            <a:endParaRPr b="0" lang="en-PH" sz="2400" spc="-1" strike="noStrike">
              <a:latin typeface="Arial"/>
            </a:endParaRPr>
          </a:p>
          <a:p>
            <a:pPr marL="324000" indent="-288000">
              <a:lnSpc>
                <a:spcPct val="115000"/>
              </a:lnSpc>
              <a:buNone/>
              <a:tabLst>
                <a:tab algn="l" pos="0"/>
              </a:tabLst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=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21 days</a:t>
            </a:r>
            <a:endParaRPr b="0" lang="en-PH" sz="2400" spc="-1" strike="noStrike">
              <a:latin typeface="Arial"/>
            </a:endParaRPr>
          </a:p>
          <a:p>
            <a:pPr marL="324000" indent="-288000">
              <a:lnSpc>
                <a:spcPct val="115000"/>
              </a:lnSpc>
              <a:spcBef>
                <a:spcPts val="567"/>
              </a:spcBef>
              <a:spcAft>
                <a:spcPts val="567"/>
              </a:spcAft>
              <a:buNone/>
              <a:tabLst>
                <a:tab algn="l" pos="0"/>
              </a:tabLst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Mr. Torres spent 21 days in Berlin.</a:t>
            </a:r>
            <a:endParaRPr b="0" lang="en-PH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"/>
          <p:cNvSpPr/>
          <p:nvPr/>
        </p:nvSpPr>
        <p:spPr>
          <a:xfrm>
            <a:off x="900000" y="720000"/>
            <a:ext cx="10258560" cy="435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86" name="" descr=""/>
          <p:cNvPicPr/>
          <p:nvPr/>
        </p:nvPicPr>
        <p:blipFill>
          <a:blip r:embed="rId1"/>
          <a:stretch/>
        </p:blipFill>
        <p:spPr>
          <a:xfrm>
            <a:off x="396000" y="2988000"/>
            <a:ext cx="2483280" cy="1259280"/>
          </a:xfrm>
          <a:prstGeom prst="rect">
            <a:avLst/>
          </a:prstGeom>
          <a:ln w="0">
            <a:noFill/>
          </a:ln>
        </p:spPr>
      </p:pic>
      <p:sp>
        <p:nvSpPr>
          <p:cNvPr id="187" name=""/>
          <p:cNvSpPr/>
          <p:nvPr/>
        </p:nvSpPr>
        <p:spPr>
          <a:xfrm>
            <a:off x="1440000" y="1224000"/>
            <a:ext cx="9359280" cy="5630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5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Find how many days he spent in Singapore.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5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4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Lato"/>
              </a:rPr>
              <a:t>x 30 = 120 days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5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Lato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Lato"/>
              </a:rPr>
              <a:t>He spent 120 days in Singapore.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50000"/>
              </a:lnSpc>
              <a:spcBef>
                <a:spcPts val="567"/>
              </a:spcBef>
              <a:spcAft>
                <a:spcPts val="567"/>
              </a:spcAft>
              <a:buNone/>
            </a:pPr>
            <a:endParaRPr b="0" lang="en-PH" sz="2400" spc="-1" strike="noStrike">
              <a:latin typeface="Arial"/>
            </a:endParaRPr>
          </a:p>
          <a:p>
            <a:pPr>
              <a:lnSpc>
                <a:spcPct val="15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Lato"/>
              </a:rPr>
              <a:t>Add to find the total time taken for his business trip.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5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Lato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Lato"/>
              </a:rPr>
              <a:t>2 + 21 + 120 + 365 = 508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5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Lato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Lato"/>
              </a:rPr>
              <a:t>His business trip took 508 days.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50000"/>
              </a:lnSpc>
              <a:spcBef>
                <a:spcPts val="1701"/>
              </a:spcBef>
              <a:spcAft>
                <a:spcPts val="1701"/>
              </a:spcAft>
              <a:buNone/>
            </a:pPr>
            <a:endParaRPr b="0" lang="en-PH" sz="2400" spc="-1" strike="noStrike">
              <a:latin typeface="Arial"/>
            </a:endParaRPr>
          </a:p>
        </p:txBody>
      </p:sp>
      <p:pic>
        <p:nvPicPr>
          <p:cNvPr id="188" name="" descr=""/>
          <p:cNvPicPr/>
          <p:nvPr/>
        </p:nvPicPr>
        <p:blipFill>
          <a:blip r:embed="rId2"/>
          <a:stretch/>
        </p:blipFill>
        <p:spPr>
          <a:xfrm>
            <a:off x="360000" y="180000"/>
            <a:ext cx="2625840" cy="12592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"/>
          <p:cNvSpPr/>
          <p:nvPr/>
        </p:nvSpPr>
        <p:spPr>
          <a:xfrm>
            <a:off x="576000" y="1080000"/>
            <a:ext cx="10258560" cy="395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648000" indent="-396000" algn="just">
              <a:lnSpc>
                <a:spcPct val="150000"/>
              </a:lnSpc>
              <a:buNone/>
              <a:tabLst>
                <a:tab algn="l" pos="0"/>
              </a:tabLst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1. Mrs. Santos spent 1 hour 20 minutes at the supermarket on Saturday and 1 hour 35 minutes there on Sunday. How much time did she spend at the supermarket on both days?</a:t>
            </a:r>
            <a:endParaRPr b="0" lang="en-PH" sz="2400" spc="-1" strike="noStrike">
              <a:latin typeface="Arial"/>
            </a:endParaRPr>
          </a:p>
          <a:p>
            <a:pPr marL="648000" indent="-396000" algn="just">
              <a:lnSpc>
                <a:spcPct val="150000"/>
              </a:lnSpc>
              <a:buNone/>
              <a:tabLst>
                <a:tab algn="l" pos="0"/>
              </a:tabLst>
            </a:pPr>
            <a:endParaRPr b="0" lang="en-PH" sz="2400" spc="-1" strike="noStrike">
              <a:latin typeface="Arial"/>
            </a:endParaRPr>
          </a:p>
          <a:p>
            <a:pPr marL="648000" indent="-396000" algn="just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endParaRPr b="0" lang="en-PH" sz="2400" spc="-1" strike="noStrike">
              <a:latin typeface="Arial"/>
            </a:endParaRPr>
          </a:p>
        </p:txBody>
      </p:sp>
      <p:pic>
        <p:nvPicPr>
          <p:cNvPr id="132" name="" descr=""/>
          <p:cNvPicPr/>
          <p:nvPr/>
        </p:nvPicPr>
        <p:blipFill>
          <a:blip r:embed="rId1"/>
          <a:srcRect l="4541" t="0" r="0" b="0"/>
          <a:stretch/>
        </p:blipFill>
        <p:spPr>
          <a:xfrm>
            <a:off x="180000" y="180000"/>
            <a:ext cx="3779280" cy="951480"/>
          </a:xfrm>
          <a:prstGeom prst="rect">
            <a:avLst/>
          </a:prstGeom>
          <a:ln w="0">
            <a:noFill/>
          </a:ln>
        </p:spPr>
      </p:pic>
      <p:pic>
        <p:nvPicPr>
          <p:cNvPr id="133" name="" descr=""/>
          <p:cNvPicPr/>
          <p:nvPr/>
        </p:nvPicPr>
        <p:blipFill>
          <a:blip r:embed="rId2"/>
          <a:stretch/>
        </p:blipFill>
        <p:spPr>
          <a:xfrm>
            <a:off x="2358720" y="2880000"/>
            <a:ext cx="6778800" cy="30592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" descr=""/>
          <p:cNvPicPr/>
          <p:nvPr/>
        </p:nvPicPr>
        <p:blipFill>
          <a:blip r:embed="rId1"/>
          <a:stretch/>
        </p:blipFill>
        <p:spPr>
          <a:xfrm>
            <a:off x="8280000" y="3420000"/>
            <a:ext cx="2702160" cy="2365920"/>
          </a:xfrm>
          <a:prstGeom prst="rect">
            <a:avLst/>
          </a:prstGeom>
          <a:ln w="0">
            <a:noFill/>
          </a:ln>
        </p:spPr>
      </p:pic>
      <p:sp>
        <p:nvSpPr>
          <p:cNvPr id="135" name=""/>
          <p:cNvSpPr/>
          <p:nvPr/>
        </p:nvSpPr>
        <p:spPr>
          <a:xfrm>
            <a:off x="900000" y="1800000"/>
            <a:ext cx="10258560" cy="323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+ 1 hour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   + 35 minutes</a:t>
            </a:r>
            <a:endParaRPr b="0" lang="en-PH" sz="24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1 h 20 minutes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 2 h 20 minutes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2 h 55 minutes</a:t>
            </a:r>
            <a:endParaRPr b="0" lang="en-PH" sz="24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24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24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24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24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24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1 hour 20 minutes + 1 hour 35 minutes = 2 hours 55 minutes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She spent a total of 2 hours 55 minutes at the supermarket.</a:t>
            </a:r>
            <a:endParaRPr b="0" lang="en-PH" sz="2400" spc="-1" strike="noStrike">
              <a:latin typeface="Arial"/>
            </a:endParaRPr>
          </a:p>
        </p:txBody>
      </p:sp>
      <p:pic>
        <p:nvPicPr>
          <p:cNvPr id="136" name="" descr=""/>
          <p:cNvPicPr/>
          <p:nvPr/>
        </p:nvPicPr>
        <p:blipFill>
          <a:blip r:embed="rId2"/>
          <a:srcRect l="4541" t="0" r="0" b="0"/>
          <a:stretch/>
        </p:blipFill>
        <p:spPr>
          <a:xfrm>
            <a:off x="180000" y="180000"/>
            <a:ext cx="3779280" cy="951480"/>
          </a:xfrm>
          <a:prstGeom prst="rect">
            <a:avLst/>
          </a:prstGeom>
          <a:ln w="0">
            <a:noFill/>
          </a:ln>
        </p:spPr>
      </p:pic>
      <p:sp>
        <p:nvSpPr>
          <p:cNvPr id="137" name=""/>
          <p:cNvSpPr/>
          <p:nvPr/>
        </p:nvSpPr>
        <p:spPr>
          <a:xfrm>
            <a:off x="3240000" y="2412000"/>
            <a:ext cx="1620000" cy="360"/>
          </a:xfrm>
          <a:prstGeom prst="line">
            <a:avLst/>
          </a:prstGeom>
          <a:ln w="29160">
            <a:solidFill>
              <a:srgbClr val="ff0000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138" name=""/>
          <p:cNvSpPr/>
          <p:nvPr/>
        </p:nvSpPr>
        <p:spPr>
          <a:xfrm>
            <a:off x="7056000" y="2412000"/>
            <a:ext cx="1620000" cy="360"/>
          </a:xfrm>
          <a:prstGeom prst="line">
            <a:avLst/>
          </a:prstGeom>
          <a:ln w="29160">
            <a:solidFill>
              <a:srgbClr val="ff0000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139" name=""/>
          <p:cNvSpPr/>
          <p:nvPr/>
        </p:nvSpPr>
        <p:spPr>
          <a:xfrm>
            <a:off x="3060000" y="2772000"/>
            <a:ext cx="4859280" cy="1259280"/>
          </a:xfrm>
          <a:prstGeom prst="wedgeRoundRectCallout">
            <a:avLst>
              <a:gd name="adj1" fmla="val 53180"/>
              <a:gd name="adj2" fmla="val 71361"/>
              <a:gd name="adj3" fmla="val 16667"/>
            </a:avLst>
          </a:prstGeom>
          <a:noFill/>
          <a:ln w="29160">
            <a:solidFill>
              <a:srgbClr val="3465a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4400" rIns="104400" tIns="59400" bIns="59400" anchor="ctr">
            <a:noAutofit/>
          </a:bodyPr>
          <a:p>
            <a:pPr algn="ctr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First, add the hours.</a:t>
            </a:r>
            <a:endParaRPr b="0" lang="en-PH" sz="2400" spc="-1" strike="noStrike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Then add the minutes.</a:t>
            </a:r>
            <a:endParaRPr b="0" lang="en-PH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"/>
          <p:cNvSpPr/>
          <p:nvPr/>
        </p:nvSpPr>
        <p:spPr>
          <a:xfrm>
            <a:off x="900000" y="936000"/>
            <a:ext cx="10258560" cy="395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432000" indent="-432000" algn="just">
              <a:lnSpc>
                <a:spcPct val="150000"/>
              </a:lnSpc>
              <a:buNone/>
              <a:tabLst>
                <a:tab algn="l" pos="0"/>
              </a:tabLst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2. Miguel spent 2 hours 45 minutes painting and 2 hours 30 minutes swimming. How much time did he spend on painting and swimming altogether?</a:t>
            </a:r>
            <a:endParaRPr b="0" lang="en-PH" sz="2400" spc="-1" strike="noStrike">
              <a:latin typeface="Arial"/>
            </a:endParaRPr>
          </a:p>
          <a:p>
            <a:pPr marL="432000" indent="-432000" algn="just">
              <a:lnSpc>
                <a:spcPct val="150000"/>
              </a:lnSpc>
              <a:buNone/>
              <a:tabLst>
                <a:tab algn="l" pos="0"/>
              </a:tabLst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endParaRPr b="0" lang="en-PH" sz="2400" spc="-1" strike="noStrike">
              <a:latin typeface="Arial"/>
            </a:endParaRPr>
          </a:p>
          <a:p>
            <a:pPr marL="432000" indent="-432000" algn="just">
              <a:lnSpc>
                <a:spcPct val="150000"/>
              </a:lnSpc>
              <a:buNone/>
              <a:tabLst>
                <a:tab algn="l" pos="0"/>
              </a:tabLst>
            </a:pPr>
            <a:endParaRPr b="0" lang="en-PH" sz="2400" spc="-1" strike="noStrike">
              <a:latin typeface="Arial"/>
            </a:endParaRPr>
          </a:p>
          <a:p>
            <a:pPr marL="432000" indent="-432000" algn="just">
              <a:lnSpc>
                <a:spcPct val="150000"/>
              </a:lnSpc>
              <a:buNone/>
              <a:tabLst>
                <a:tab algn="l" pos="0"/>
              </a:tabLst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endParaRPr b="0" lang="en-PH" sz="2400" spc="-1" strike="noStrike">
              <a:latin typeface="Arial"/>
            </a:endParaRPr>
          </a:p>
          <a:p>
            <a:pPr marL="432000" indent="-432000" algn="just">
              <a:lnSpc>
                <a:spcPct val="150000"/>
              </a:lnSpc>
              <a:buNone/>
              <a:tabLst>
                <a:tab algn="l" pos="0"/>
              </a:tabLst>
            </a:pPr>
            <a:endParaRPr b="0" lang="en-PH" sz="2400" spc="-1" strike="noStrike">
              <a:latin typeface="Arial"/>
            </a:endParaRPr>
          </a:p>
          <a:p>
            <a:pPr marL="432000" indent="-432000" algn="just">
              <a:lnSpc>
                <a:spcPct val="150000"/>
              </a:lnSpc>
              <a:buNone/>
              <a:tabLst>
                <a:tab algn="l" pos="0"/>
              </a:tabLst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endParaRPr b="0" lang="en-PH" sz="2400" spc="-1" strike="noStrike">
              <a:latin typeface="Arial"/>
            </a:endParaRPr>
          </a:p>
        </p:txBody>
      </p:sp>
      <p:pic>
        <p:nvPicPr>
          <p:cNvPr id="141" name="" descr=""/>
          <p:cNvPicPr/>
          <p:nvPr/>
        </p:nvPicPr>
        <p:blipFill>
          <a:blip r:embed="rId1"/>
          <a:stretch/>
        </p:blipFill>
        <p:spPr>
          <a:xfrm>
            <a:off x="720000" y="2700000"/>
            <a:ext cx="11123640" cy="33314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" name="" descr=""/>
          <p:cNvPicPr/>
          <p:nvPr/>
        </p:nvPicPr>
        <p:blipFill>
          <a:blip r:embed="rId1"/>
          <a:stretch/>
        </p:blipFill>
        <p:spPr>
          <a:xfrm>
            <a:off x="9720000" y="2520000"/>
            <a:ext cx="2009880" cy="3239280"/>
          </a:xfrm>
          <a:prstGeom prst="rect">
            <a:avLst/>
          </a:prstGeom>
          <a:ln w="0">
            <a:noFill/>
          </a:ln>
        </p:spPr>
      </p:pic>
      <p:sp>
        <p:nvSpPr>
          <p:cNvPr id="143" name=""/>
          <p:cNvSpPr/>
          <p:nvPr/>
        </p:nvSpPr>
        <p:spPr>
          <a:xfrm>
            <a:off x="900000" y="936000"/>
            <a:ext cx="10258560" cy="395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15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   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+ 2 hours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+ 30 minutes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2 h 45 minutes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  4 h 45 minutes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4 h 75 minutes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4 hours 75 minutes = 5 hours 15 minutes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endParaRPr b="0" lang="en-PH" sz="24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endParaRPr b="0" lang="en-PH" sz="24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endParaRPr b="0" lang="en-PH" sz="24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So, 75 minutes = 1 hour 15 minutes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2 hours 45 minutes + 2 hours 30 minutes = 5 hours 15 minutes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Miguel spent 5 hours 15 minutes on painting and swimming altogether.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144" name=""/>
          <p:cNvSpPr/>
          <p:nvPr/>
        </p:nvSpPr>
        <p:spPr>
          <a:xfrm>
            <a:off x="2988000" y="1656000"/>
            <a:ext cx="1620000" cy="360"/>
          </a:xfrm>
          <a:prstGeom prst="line">
            <a:avLst/>
          </a:prstGeom>
          <a:ln w="29160">
            <a:solidFill>
              <a:srgbClr val="ff0000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145" name=""/>
          <p:cNvSpPr/>
          <p:nvPr/>
        </p:nvSpPr>
        <p:spPr>
          <a:xfrm>
            <a:off x="6868800" y="1656000"/>
            <a:ext cx="1620000" cy="360"/>
          </a:xfrm>
          <a:prstGeom prst="line">
            <a:avLst/>
          </a:prstGeom>
          <a:ln w="29160">
            <a:solidFill>
              <a:srgbClr val="ff0000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146" name=""/>
          <p:cNvSpPr/>
          <p:nvPr/>
        </p:nvSpPr>
        <p:spPr>
          <a:xfrm>
            <a:off x="3420000" y="2520000"/>
            <a:ext cx="5759280" cy="1259280"/>
          </a:xfrm>
          <a:prstGeom prst="wedgeRoundRectCallout">
            <a:avLst>
              <a:gd name="adj1" fmla="val 58180"/>
              <a:gd name="adj2" fmla="val 64277"/>
              <a:gd name="adj3" fmla="val 16667"/>
            </a:avLst>
          </a:prstGeom>
          <a:noFill/>
          <a:ln w="29160">
            <a:solidFill>
              <a:srgbClr val="3465a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4400" rIns="104400" tIns="59400" bIns="59400" anchor="ctr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60 minutes = 1 hour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75 minutes = 60 minutes + 15 minutes</a:t>
            </a:r>
            <a:endParaRPr b="0" lang="en-PH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" descr=""/>
          <p:cNvPicPr/>
          <p:nvPr/>
        </p:nvPicPr>
        <p:blipFill>
          <a:blip r:embed="rId1"/>
          <a:stretch/>
        </p:blipFill>
        <p:spPr>
          <a:xfrm>
            <a:off x="9720000" y="2160000"/>
            <a:ext cx="2270880" cy="3239280"/>
          </a:xfrm>
          <a:prstGeom prst="rect">
            <a:avLst/>
          </a:prstGeom>
          <a:ln w="0">
            <a:noFill/>
          </a:ln>
        </p:spPr>
      </p:pic>
      <p:sp>
        <p:nvSpPr>
          <p:cNvPr id="148" name=""/>
          <p:cNvSpPr/>
          <p:nvPr/>
        </p:nvSpPr>
        <p:spPr>
          <a:xfrm>
            <a:off x="900000" y="720000"/>
            <a:ext cx="10258560" cy="5399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396000" indent="-396000">
              <a:lnSpc>
                <a:spcPct val="150000"/>
              </a:lnSpc>
              <a:buNone/>
              <a:tabLst>
                <a:tab algn="l" pos="0"/>
              </a:tabLst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3.  Amelia took 2 hours 45 minutes to read a book. She took 1 hour 10 minutes longer than Gemma to read the same book. How long did Gemma take to read the book?</a:t>
            </a:r>
            <a:endParaRPr b="0" lang="en-PH" sz="2400" spc="-1" strike="noStrike">
              <a:latin typeface="Arial"/>
            </a:endParaRPr>
          </a:p>
          <a:p>
            <a:pPr marL="396000" indent="-396000">
              <a:lnSpc>
                <a:spcPct val="150000"/>
              </a:lnSpc>
              <a:buNone/>
              <a:tabLst>
                <a:tab algn="l" pos="0"/>
              </a:tabLst>
            </a:pPr>
            <a:endParaRPr b="0" lang="en-PH" sz="2400" spc="-1" strike="noStrike">
              <a:latin typeface="Arial"/>
            </a:endParaRPr>
          </a:p>
          <a:p>
            <a:pPr marL="396000" indent="-396000">
              <a:lnSpc>
                <a:spcPct val="150000"/>
              </a:lnSpc>
              <a:buNone/>
              <a:tabLst>
                <a:tab algn="l" pos="0"/>
              </a:tabLst>
            </a:pPr>
            <a:endParaRPr b="0" lang="en-PH" sz="2400" spc="-1" strike="noStrike">
              <a:latin typeface="Arial"/>
            </a:endParaRPr>
          </a:p>
          <a:p>
            <a:pPr marL="396000" indent="-396000">
              <a:lnSpc>
                <a:spcPct val="150000"/>
              </a:lnSpc>
              <a:buNone/>
              <a:tabLst>
                <a:tab algn="l" pos="0"/>
              </a:tabLst>
            </a:pPr>
            <a:endParaRPr b="0" lang="en-PH" sz="2400" spc="-1" strike="noStrike">
              <a:latin typeface="Arial"/>
            </a:endParaRPr>
          </a:p>
          <a:p>
            <a:pPr marL="396000" indent="-396000">
              <a:lnSpc>
                <a:spcPct val="115000"/>
              </a:lnSpc>
              <a:buNone/>
              <a:tabLst>
                <a:tab algn="l" pos="0"/>
              </a:tabLst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- 1 hour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- 10 minutes</a:t>
            </a:r>
            <a:endParaRPr b="0" lang="en-PH" sz="2400" spc="-1" strike="noStrike">
              <a:latin typeface="Arial"/>
            </a:endParaRPr>
          </a:p>
          <a:p>
            <a:pPr marL="396000" indent="-396000">
              <a:lnSpc>
                <a:spcPct val="115000"/>
              </a:lnSpc>
              <a:buNone/>
              <a:tabLst>
                <a:tab algn="l" pos="0"/>
              </a:tabLst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2 h 45 minutes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  1 h 45 minutes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   1 h 35 minutes</a:t>
            </a:r>
            <a:endParaRPr b="0" lang="en-PH" sz="2400" spc="-1" strike="noStrike">
              <a:latin typeface="Arial"/>
            </a:endParaRPr>
          </a:p>
          <a:p>
            <a:pPr marL="396000" indent="-396000">
              <a:lnSpc>
                <a:spcPct val="150000"/>
              </a:lnSpc>
              <a:buNone/>
              <a:tabLst>
                <a:tab algn="l" pos="0"/>
              </a:tabLst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2 hours 45 minutes – 1 hour 10 minutes = 1 hour 35 minutes</a:t>
            </a:r>
            <a:endParaRPr b="0" lang="en-PH" sz="2400" spc="-1" strike="noStrike">
              <a:latin typeface="Arial"/>
            </a:endParaRPr>
          </a:p>
          <a:p>
            <a:pPr marL="396000" indent="-396000">
              <a:lnSpc>
                <a:spcPct val="150000"/>
              </a:lnSpc>
              <a:buNone/>
              <a:tabLst>
                <a:tab algn="l" pos="0"/>
              </a:tabLst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Gemma took 1 hour 35 minutes to read the book.</a:t>
            </a:r>
            <a:endParaRPr b="0" lang="en-PH" sz="2400" spc="-1" strike="noStrike">
              <a:latin typeface="Arial"/>
            </a:endParaRPr>
          </a:p>
          <a:p>
            <a:pPr marL="396000" indent="-396000">
              <a:lnSpc>
                <a:spcPct val="150000"/>
              </a:lnSpc>
              <a:buNone/>
              <a:tabLst>
                <a:tab algn="l" pos="0"/>
              </a:tabLst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endParaRPr b="0" lang="en-PH" sz="2400" spc="-1" strike="noStrike">
              <a:latin typeface="Arial"/>
            </a:endParaRPr>
          </a:p>
          <a:p>
            <a:pPr marL="396000" indent="-396000">
              <a:lnSpc>
                <a:spcPct val="150000"/>
              </a:lnSpc>
              <a:buNone/>
              <a:tabLst>
                <a:tab algn="l" pos="0"/>
              </a:tabLst>
            </a:pPr>
            <a:endParaRPr b="0" lang="en-PH" sz="2400" spc="-1" strike="noStrike">
              <a:latin typeface="Arial"/>
            </a:endParaRPr>
          </a:p>
          <a:p>
            <a:pPr marL="396000" indent="-396000">
              <a:lnSpc>
                <a:spcPct val="150000"/>
              </a:lnSpc>
              <a:buNone/>
              <a:tabLst>
                <a:tab algn="l" pos="0"/>
              </a:tabLst>
            </a:pPr>
            <a:endParaRPr b="0" lang="en-PH" sz="2400" spc="-1" strike="noStrike">
              <a:latin typeface="Arial"/>
            </a:endParaRPr>
          </a:p>
          <a:p>
            <a:pPr marL="396000" indent="-396000">
              <a:lnSpc>
                <a:spcPct val="150000"/>
              </a:lnSpc>
              <a:buNone/>
              <a:tabLst>
                <a:tab algn="l" pos="0"/>
              </a:tabLst>
            </a:pPr>
            <a:endParaRPr b="0" lang="en-PH" sz="2400" spc="-1" strike="noStrike">
              <a:latin typeface="Arial"/>
            </a:endParaRPr>
          </a:p>
          <a:p>
            <a:pPr marL="396000" indent="-396000">
              <a:lnSpc>
                <a:spcPct val="150000"/>
              </a:lnSpc>
              <a:buNone/>
              <a:tabLst>
                <a:tab algn="l" pos="0"/>
              </a:tabLst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149" name=""/>
          <p:cNvSpPr/>
          <p:nvPr/>
        </p:nvSpPr>
        <p:spPr>
          <a:xfrm>
            <a:off x="3060000" y="4752000"/>
            <a:ext cx="1620000" cy="360"/>
          </a:xfrm>
          <a:prstGeom prst="line">
            <a:avLst/>
          </a:prstGeom>
          <a:ln w="29160">
            <a:solidFill>
              <a:srgbClr val="ff0000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150" name=""/>
          <p:cNvSpPr/>
          <p:nvPr/>
        </p:nvSpPr>
        <p:spPr>
          <a:xfrm>
            <a:off x="6732000" y="4752000"/>
            <a:ext cx="1620000" cy="360"/>
          </a:xfrm>
          <a:prstGeom prst="line">
            <a:avLst/>
          </a:prstGeom>
          <a:ln w="29160">
            <a:solidFill>
              <a:srgbClr val="ff0000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104400" rIns="104400" tIns="59400" bIns="59400" anchor="ctr" anchorCtr="1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       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51" name=""/>
          <p:cNvSpPr/>
          <p:nvPr/>
        </p:nvSpPr>
        <p:spPr>
          <a:xfrm>
            <a:off x="4860000" y="2610360"/>
            <a:ext cx="4267080" cy="1168920"/>
          </a:xfrm>
          <a:prstGeom prst="wedgeRoundRectCallout">
            <a:avLst>
              <a:gd name="adj1" fmla="val 64523"/>
              <a:gd name="adj2" fmla="val 19412"/>
              <a:gd name="adj3" fmla="val 16667"/>
            </a:avLst>
          </a:prstGeom>
          <a:noFill/>
          <a:ln w="29160">
            <a:solidFill>
              <a:srgbClr val="3465a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4400" rIns="104400" tIns="59400" bIns="59400" anchor="ctr">
            <a:noAutofit/>
          </a:bodyPr>
          <a:p>
            <a:pPr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First, subtract the hours.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Then subtract the minutes.</a:t>
            </a:r>
            <a:endParaRPr b="0" lang="en-PH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" descr=""/>
          <p:cNvPicPr/>
          <p:nvPr/>
        </p:nvPicPr>
        <p:blipFill>
          <a:blip r:embed="rId1"/>
          <a:stretch/>
        </p:blipFill>
        <p:spPr>
          <a:xfrm>
            <a:off x="1151640" y="1620000"/>
            <a:ext cx="10043640" cy="1979280"/>
          </a:xfrm>
          <a:prstGeom prst="rect">
            <a:avLst/>
          </a:prstGeom>
          <a:ln w="0">
            <a:noFill/>
          </a:ln>
        </p:spPr>
      </p:pic>
      <p:sp>
        <p:nvSpPr>
          <p:cNvPr id="153" name=""/>
          <p:cNvSpPr/>
          <p:nvPr/>
        </p:nvSpPr>
        <p:spPr>
          <a:xfrm>
            <a:off x="900000" y="504720"/>
            <a:ext cx="9719280" cy="635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324000" indent="-324000" algn="just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None/>
              <a:tabLst>
                <a:tab algn="l" pos="0"/>
              </a:tabLst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PingFang SC"/>
              </a:rPr>
              <a:t>4. Kristel took 2 hours 45 minutes to bake a cake and 1 hour 28 minutes to bake some cookies. How much time did she take to bake the cake and the cookies?</a:t>
            </a:r>
            <a:endParaRPr b="0" lang="en-PH" sz="2400" spc="-1" strike="noStrike">
              <a:latin typeface="Arial"/>
            </a:endParaRPr>
          </a:p>
          <a:p>
            <a:pPr marL="324000" indent="-324000" algn="just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None/>
              <a:tabLst>
                <a:tab algn="l" pos="0"/>
              </a:tabLst>
            </a:pPr>
            <a:endParaRPr b="0" lang="en-PH" sz="2400" spc="-1" strike="noStrike">
              <a:latin typeface="Arial"/>
            </a:endParaRPr>
          </a:p>
          <a:p>
            <a:pPr marL="324000" indent="-324000" algn="just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None/>
              <a:tabLst>
                <a:tab algn="l" pos="0"/>
              </a:tabLst>
            </a:pPr>
            <a:endParaRPr b="0" lang="en-PH" sz="2400" spc="-1" strike="noStrike">
              <a:latin typeface="Arial"/>
            </a:endParaRPr>
          </a:p>
          <a:p>
            <a:pPr marL="324000" indent="-324000" algn="just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None/>
              <a:tabLst>
                <a:tab algn="l" pos="0"/>
              </a:tabLst>
            </a:pPr>
            <a:endParaRPr b="0" lang="en-PH" sz="2400" spc="-1" strike="noStrike">
              <a:latin typeface="Arial"/>
            </a:endParaRPr>
          </a:p>
          <a:p>
            <a:pPr marL="324000" indent="-324000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None/>
              <a:tabLst>
                <a:tab algn="l" pos="0"/>
              </a:tabLst>
            </a:pPr>
            <a:r>
              <a:rPr b="1" lang="en-PH" sz="2400" spc="-1" strike="noStrike">
                <a:solidFill>
                  <a:srgbClr val="c9211e"/>
                </a:solidFill>
                <a:latin typeface="Lato"/>
                <a:ea typeface="PingFang SC"/>
              </a:rPr>
              <a:t>	</a:t>
            </a:r>
            <a:r>
              <a:rPr b="1" lang="en-PH" sz="2400" spc="-1" strike="noStrike">
                <a:solidFill>
                  <a:srgbClr val="c9211e"/>
                </a:solidFill>
                <a:latin typeface="Lato"/>
                <a:ea typeface="PingFang SC"/>
              </a:rPr>
              <a:t>	</a:t>
            </a:r>
            <a:r>
              <a:rPr b="1" lang="en-PH" sz="2400" spc="-1" strike="noStrike">
                <a:solidFill>
                  <a:srgbClr val="c9211e"/>
                </a:solidFill>
                <a:latin typeface="Lato"/>
                <a:ea typeface="PingFang SC"/>
              </a:rPr>
              <a:t>	</a:t>
            </a:r>
            <a:r>
              <a:rPr b="1" lang="en-PH" sz="2400" spc="-1" strike="noStrike">
                <a:solidFill>
                  <a:srgbClr val="c9211e"/>
                </a:solidFill>
                <a:latin typeface="Lato"/>
                <a:ea typeface="PingFang SC"/>
              </a:rPr>
              <a:t>	</a:t>
            </a:r>
            <a:r>
              <a:rPr b="1" lang="en-PH" sz="2400" spc="-1" strike="noStrike">
                <a:solidFill>
                  <a:srgbClr val="c9211e"/>
                </a:solidFill>
                <a:latin typeface="Lato"/>
                <a:ea typeface="PingFang SC"/>
              </a:rPr>
              <a:t>	</a:t>
            </a:r>
            <a:r>
              <a:rPr b="1" lang="en-PH" sz="2400" spc="-1" strike="noStrike">
                <a:solidFill>
                  <a:srgbClr val="c9211e"/>
                </a:solidFill>
                <a:latin typeface="Lato"/>
                <a:ea typeface="PingFang SC"/>
              </a:rPr>
              <a:t>	</a:t>
            </a:r>
            <a:r>
              <a:rPr b="1" lang="en-PH" sz="2400" spc="-1" strike="noStrike">
                <a:solidFill>
                  <a:srgbClr val="c9211e"/>
                </a:solidFill>
                <a:latin typeface="Lato"/>
                <a:ea typeface="PingFang SC"/>
              </a:rPr>
              <a:t>	</a:t>
            </a:r>
            <a:r>
              <a:rPr b="1" lang="en-PH" sz="2400" spc="-1" strike="noStrike">
                <a:solidFill>
                  <a:srgbClr val="c9211e"/>
                </a:solidFill>
                <a:latin typeface="Lato"/>
                <a:ea typeface="PingFang SC"/>
              </a:rPr>
              <a:t>	</a:t>
            </a:r>
            <a:r>
              <a:rPr b="1" lang="en-PH" sz="2400" spc="-1" strike="noStrike">
                <a:solidFill>
                  <a:srgbClr val="c9211e"/>
                </a:solidFill>
                <a:latin typeface="Lato"/>
                <a:ea typeface="PingFang SC"/>
              </a:rPr>
              <a:t>	</a:t>
            </a:r>
            <a:r>
              <a:rPr b="1" lang="en-PH" sz="2400" spc="-1" strike="noStrike">
                <a:solidFill>
                  <a:srgbClr val="c9211e"/>
                </a:solidFill>
                <a:latin typeface="Lato"/>
                <a:ea typeface="PingFang SC"/>
              </a:rPr>
              <a:t>	</a:t>
            </a:r>
            <a:r>
              <a:rPr b="1" lang="en-PH" sz="2400" spc="-1" strike="noStrike">
                <a:solidFill>
                  <a:srgbClr val="c9211e"/>
                </a:solidFill>
                <a:latin typeface="Lato"/>
                <a:ea typeface="PingFang SC"/>
              </a:rPr>
              <a:t>	</a:t>
            </a:r>
            <a:r>
              <a:rPr b="1" lang="en-PH" sz="2400" spc="-1" strike="noStrike">
                <a:solidFill>
                  <a:srgbClr val="c9211e"/>
                </a:solidFill>
                <a:latin typeface="Lato"/>
                <a:ea typeface="PingFang SC"/>
              </a:rPr>
              <a:t>?</a:t>
            </a:r>
            <a:endParaRPr b="0" lang="en-PH" sz="2400" spc="-1" strike="noStrike">
              <a:latin typeface="Arial"/>
            </a:endParaRPr>
          </a:p>
          <a:p>
            <a:pPr marL="324000" indent="-324000" algn="just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None/>
              <a:tabLst>
                <a:tab algn="l" pos="0"/>
              </a:tabLst>
            </a:pPr>
            <a:endParaRPr b="0" lang="en-PH" sz="2400" spc="-1" strike="noStrike">
              <a:latin typeface="Arial"/>
            </a:endParaRPr>
          </a:p>
          <a:p>
            <a:pPr marL="324000" indent="-324000" algn="just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None/>
              <a:tabLst>
                <a:tab algn="l" pos="0"/>
              </a:tabLst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PingFang SC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PingFang SC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PingFang SC"/>
              </a:rPr>
              <a:t>1h 28 minutes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PingFang SC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PingFang SC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PingFang SC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PingFang SC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PingFang SC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PingFang SC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PingFang SC"/>
              </a:rPr>
              <a:t>2h 45 minutes</a:t>
            </a:r>
            <a:endParaRPr b="0" lang="en-PH" sz="2400" spc="-1" strike="noStrike">
              <a:latin typeface="Arial"/>
            </a:endParaRPr>
          </a:p>
          <a:p>
            <a:pPr marL="324000" indent="-324000" algn="just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None/>
              <a:tabLst>
                <a:tab algn="l" pos="0"/>
              </a:tabLst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PingFang SC"/>
              </a:rPr>
              <a:t>1 hour 28 minutes + 2 hours 45 minutes  = 3 hours 73 minutes</a:t>
            </a:r>
            <a:endParaRPr b="0" lang="en-PH" sz="2400" spc="-1" strike="noStrike">
              <a:latin typeface="Arial"/>
            </a:endParaRPr>
          </a:p>
          <a:p>
            <a:pPr marL="324000" indent="-324000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None/>
              <a:tabLst>
                <a:tab algn="l" pos="0"/>
              </a:tabLst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PingFang SC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PingFang SC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PingFang SC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PingFang SC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PingFang SC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PingFang SC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PingFang SC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PingFang SC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PingFang SC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PingFang SC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PingFang SC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PingFang SC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PingFang SC"/>
              </a:rPr>
              <a:t>= 4 hours 13 minutes</a:t>
            </a:r>
            <a:endParaRPr b="0" lang="en-PH" sz="2400" spc="-1" strike="noStrike">
              <a:latin typeface="Arial"/>
            </a:endParaRPr>
          </a:p>
          <a:p>
            <a:pPr marL="324000" indent="-3240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PingFang SC"/>
              </a:rPr>
              <a:t>She took 4 hours 13 minutes to bake the cake and the cookies.</a:t>
            </a:r>
            <a:endParaRPr b="0" lang="en-PH" sz="2400" spc="-1" strike="noStrike">
              <a:latin typeface="Arial"/>
            </a:endParaRPr>
          </a:p>
          <a:p>
            <a:pPr marL="324000" indent="-324000" algn="just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None/>
              <a:tabLst>
                <a:tab algn="l" pos="0"/>
              </a:tabLst>
            </a:pPr>
            <a:endParaRPr b="0" lang="en-PH" sz="2400" spc="-1" strike="noStrike">
              <a:latin typeface="Arial"/>
            </a:endParaRPr>
          </a:p>
          <a:p>
            <a:pPr marL="324000" indent="-324000" algn="just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None/>
              <a:tabLst>
                <a:tab algn="l" pos="0"/>
              </a:tabLst>
            </a:pPr>
            <a:endParaRPr b="0" lang="en-PH" sz="2400" spc="-1" strike="noStrike">
              <a:latin typeface="Arial"/>
            </a:endParaRPr>
          </a:p>
          <a:p>
            <a:pPr marL="324000" indent="-324000" algn="just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None/>
              <a:tabLst>
                <a:tab algn="l" pos="0"/>
              </a:tabLst>
            </a:pPr>
            <a:endParaRPr b="0" lang="en-PH" sz="2400" spc="-1" strike="noStrike">
              <a:latin typeface="Arial"/>
            </a:endParaRPr>
          </a:p>
          <a:p>
            <a:pPr marL="324000" indent="-324000" algn="just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None/>
              <a:tabLst>
                <a:tab algn="l" pos="0"/>
              </a:tabLst>
            </a:pPr>
            <a:endParaRPr b="0" lang="en-PH" sz="2400" spc="-1" strike="noStrike">
              <a:latin typeface="Arial"/>
            </a:endParaRPr>
          </a:p>
          <a:p>
            <a:pPr marL="324000" indent="-324000" algn="just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None/>
              <a:tabLst>
                <a:tab algn="l" pos="0"/>
              </a:tabLst>
            </a:pPr>
            <a:endParaRPr b="0" lang="en-PH" sz="2400" spc="-1" strike="noStrike">
              <a:latin typeface="Arial"/>
            </a:endParaRPr>
          </a:p>
          <a:p>
            <a:pPr marL="324000" indent="-324000" algn="just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None/>
              <a:tabLst>
                <a:tab algn="l" pos="0"/>
              </a:tabLst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endParaRPr b="0" lang="en-PH" sz="2400" spc="-1" strike="noStrike">
              <a:latin typeface="Arial"/>
            </a:endParaRPr>
          </a:p>
          <a:p>
            <a:pPr marL="324000" indent="-324000" algn="just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None/>
              <a:tabLst>
                <a:tab algn="l" pos="0"/>
              </a:tabLst>
            </a:pPr>
            <a:endParaRPr b="0" lang="en-PH" sz="2400" spc="-1" strike="noStrike">
              <a:latin typeface="Arial"/>
            </a:endParaRPr>
          </a:p>
          <a:p>
            <a:pPr marL="324000" indent="-324000" algn="just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None/>
              <a:tabLst>
                <a:tab algn="l" pos="0"/>
              </a:tabLst>
            </a:pPr>
            <a:endParaRPr b="0" lang="en-PH" sz="2400" spc="-1" strike="noStrike">
              <a:latin typeface="Arial"/>
            </a:endParaRPr>
          </a:p>
          <a:p>
            <a:pPr marL="324000" indent="-324000" algn="just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None/>
              <a:tabLst>
                <a:tab algn="l" pos="0"/>
              </a:tabLst>
            </a:pPr>
            <a:endParaRPr b="0" lang="en-PH" sz="2400" spc="-1" strike="noStrike">
              <a:latin typeface="Arial"/>
            </a:endParaRPr>
          </a:p>
          <a:p>
            <a:pPr marL="324000" indent="-324000" algn="just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None/>
              <a:tabLst>
                <a:tab algn="l" pos="0"/>
              </a:tabLst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154" name=""/>
          <p:cNvSpPr/>
          <p:nvPr/>
        </p:nvSpPr>
        <p:spPr>
          <a:xfrm>
            <a:off x="1440000" y="4032000"/>
            <a:ext cx="9720000" cy="360"/>
          </a:xfrm>
          <a:prstGeom prst="line">
            <a:avLst/>
          </a:prstGeom>
          <a:ln w="29160">
            <a:solidFill>
              <a:srgbClr val="3465a4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55" name=""/>
          <p:cNvSpPr/>
          <p:nvPr/>
        </p:nvSpPr>
        <p:spPr>
          <a:xfrm>
            <a:off x="11160000" y="3852000"/>
            <a:ext cx="360" cy="360000"/>
          </a:xfrm>
          <a:prstGeom prst="line">
            <a:avLst/>
          </a:prstGeom>
          <a:ln w="29160">
            <a:solidFill>
              <a:srgbClr val="3465a4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56" name=""/>
          <p:cNvSpPr/>
          <p:nvPr/>
        </p:nvSpPr>
        <p:spPr>
          <a:xfrm>
            <a:off x="4716000" y="3852000"/>
            <a:ext cx="360" cy="360000"/>
          </a:xfrm>
          <a:prstGeom prst="line">
            <a:avLst/>
          </a:prstGeom>
          <a:ln w="29160">
            <a:solidFill>
              <a:srgbClr val="3465a4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57" name=""/>
          <p:cNvSpPr/>
          <p:nvPr/>
        </p:nvSpPr>
        <p:spPr>
          <a:xfrm>
            <a:off x="1440000" y="3852000"/>
            <a:ext cx="360" cy="360000"/>
          </a:xfrm>
          <a:prstGeom prst="line">
            <a:avLst/>
          </a:prstGeom>
          <a:ln w="29160">
            <a:solidFill>
              <a:srgbClr val="3465a4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58" name=""/>
          <p:cNvSpPr/>
          <p:nvPr/>
        </p:nvSpPr>
        <p:spPr>
          <a:xfrm>
            <a:off x="1440000" y="3780000"/>
            <a:ext cx="9720000" cy="360"/>
          </a:xfrm>
          <a:prstGeom prst="line">
            <a:avLst/>
          </a:prstGeom>
          <a:ln w="29160">
            <a:solidFill>
              <a:srgbClr val="ff0000"/>
            </a:solidFill>
            <a:round/>
            <a:headEnd len="med" type="triangle" w="med"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159" name=""/>
          <p:cNvSpPr/>
          <p:nvPr/>
        </p:nvSpPr>
        <p:spPr>
          <a:xfrm>
            <a:off x="4716000" y="4248000"/>
            <a:ext cx="6444000" cy="360"/>
          </a:xfrm>
          <a:prstGeom prst="line">
            <a:avLst/>
          </a:prstGeom>
          <a:ln w="29160">
            <a:solidFill>
              <a:srgbClr val="ff0000"/>
            </a:solidFill>
            <a:round/>
            <a:headEnd len="med" type="triangle" w="med"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160" name=""/>
          <p:cNvSpPr/>
          <p:nvPr/>
        </p:nvSpPr>
        <p:spPr>
          <a:xfrm>
            <a:off x="1440000" y="4248000"/>
            <a:ext cx="3276000" cy="360"/>
          </a:xfrm>
          <a:prstGeom prst="line">
            <a:avLst/>
          </a:prstGeom>
          <a:ln w="29160">
            <a:solidFill>
              <a:srgbClr val="ff0000"/>
            </a:solidFill>
            <a:round/>
            <a:headEnd len="med" type="triangle" w="med"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"/>
          <p:cNvSpPr/>
          <p:nvPr/>
        </p:nvSpPr>
        <p:spPr>
          <a:xfrm>
            <a:off x="900000" y="792720"/>
            <a:ext cx="9719280" cy="635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324000" indent="-324000" algn="just">
              <a:lnSpc>
                <a:spcPct val="150000"/>
              </a:lnSpc>
              <a:buNone/>
              <a:tabLst>
                <a:tab algn="l" pos="0"/>
              </a:tabLst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PingFang SC"/>
              </a:rPr>
              <a:t>5. It takes 5 hours 10 minutes to travel from Manila to Baguio by bus. It takes 1 hour 5 minutes less to travel from Baguio to Sison by bus. How much time does it take to travel from Manila to Sison by bus?</a:t>
            </a:r>
            <a:endParaRPr b="0" lang="en-PH" sz="2400" spc="-1" strike="noStrike">
              <a:latin typeface="Arial"/>
            </a:endParaRPr>
          </a:p>
          <a:p>
            <a:pPr marL="324000" indent="-324000">
              <a:lnSpc>
                <a:spcPct val="150000"/>
              </a:lnSpc>
              <a:buNone/>
              <a:tabLst>
                <a:tab algn="l" pos="0"/>
              </a:tabLst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PingFang SC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PingFang SC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PingFang SC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PingFang SC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PingFang SC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PingFang SC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PingFang SC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PingFang SC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PingFang SC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PingFang SC"/>
              </a:rPr>
              <a:t>	</a:t>
            </a:r>
            <a:r>
              <a:rPr b="1" lang="en-PH" sz="2400" spc="-1" strike="noStrike">
                <a:solidFill>
                  <a:srgbClr val="c9211e"/>
                </a:solidFill>
                <a:latin typeface="Lato"/>
                <a:ea typeface="PingFang SC"/>
              </a:rPr>
              <a:t>?</a:t>
            </a:r>
            <a:endParaRPr b="0" lang="en-PH" sz="2400" spc="-1" strike="noStrike">
              <a:latin typeface="Arial"/>
            </a:endParaRPr>
          </a:p>
          <a:p>
            <a:pPr marL="324000" indent="-324000" algn="just">
              <a:lnSpc>
                <a:spcPct val="150000"/>
              </a:lnSpc>
              <a:buNone/>
              <a:tabLst>
                <a:tab algn="l" pos="0"/>
              </a:tabLst>
            </a:pPr>
            <a:endParaRPr b="0" lang="en-PH" sz="2400" spc="-1" strike="noStrike">
              <a:latin typeface="Arial"/>
            </a:endParaRPr>
          </a:p>
          <a:p>
            <a:pPr marL="324000" indent="-324000" algn="just">
              <a:lnSpc>
                <a:spcPct val="150000"/>
              </a:lnSpc>
              <a:buNone/>
              <a:tabLst>
                <a:tab algn="l" pos="0"/>
              </a:tabLst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PingFang SC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PingFang SC"/>
              </a:rPr>
              <a:t>Manila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PingFang SC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PingFang SC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PingFang SC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PingFang SC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PingFang SC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PingFang SC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PingFang SC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PingFang SC"/>
              </a:rPr>
              <a:t>Baguio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PingFang SC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PingFang SC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PingFang SC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PingFang SC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PingFang SC"/>
              </a:rPr>
              <a:t>         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PingFang SC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PingFang SC"/>
              </a:rPr>
              <a:t>Sison</a:t>
            </a:r>
            <a:endParaRPr b="0" lang="en-PH" sz="2400" spc="-1" strike="noStrike">
              <a:latin typeface="Arial"/>
            </a:endParaRPr>
          </a:p>
          <a:p>
            <a:pPr marL="324000" indent="-324000">
              <a:lnSpc>
                <a:spcPct val="150000"/>
              </a:lnSpc>
              <a:buNone/>
              <a:tabLst>
                <a:tab algn="l" pos="0"/>
              </a:tabLst>
            </a:pPr>
            <a:r>
              <a:rPr b="1" lang="en-PH" sz="2400" spc="-1" strike="noStrike">
                <a:solidFill>
                  <a:srgbClr val="c9211e"/>
                </a:solidFill>
                <a:latin typeface="Lato"/>
                <a:ea typeface="PingFang SC"/>
              </a:rPr>
              <a:t>	</a:t>
            </a:r>
            <a:r>
              <a:rPr b="1" lang="en-PH" sz="2400" spc="-1" strike="noStrike">
                <a:solidFill>
                  <a:srgbClr val="c9211e"/>
                </a:solidFill>
                <a:latin typeface="Lato"/>
                <a:ea typeface="PingFang SC"/>
              </a:rPr>
              <a:t>	</a:t>
            </a:r>
            <a:r>
              <a:rPr b="1" lang="en-PH" sz="2400" spc="-1" strike="noStrike">
                <a:solidFill>
                  <a:srgbClr val="c9211e"/>
                </a:solidFill>
                <a:latin typeface="Lato"/>
                <a:ea typeface="PingFang SC"/>
              </a:rPr>
              <a:t>	</a:t>
            </a:r>
            <a:r>
              <a:rPr b="1" lang="en-PH" sz="2400" spc="-1" strike="noStrike">
                <a:solidFill>
                  <a:srgbClr val="c9211e"/>
                </a:solidFill>
                <a:latin typeface="Lato"/>
                <a:ea typeface="PingFang SC"/>
              </a:rPr>
              <a:t>	</a:t>
            </a:r>
            <a:r>
              <a:rPr b="1" lang="en-PH" sz="2400" spc="-1" strike="noStrike">
                <a:solidFill>
                  <a:srgbClr val="c9211e"/>
                </a:solidFill>
                <a:latin typeface="Lato"/>
                <a:ea typeface="PingFang SC"/>
              </a:rPr>
              <a:t>	</a:t>
            </a:r>
            <a:r>
              <a:rPr b="1" lang="en-PH" sz="2400" spc="-1" strike="noStrike">
                <a:solidFill>
                  <a:srgbClr val="c9211e"/>
                </a:solidFill>
                <a:latin typeface="Lato"/>
                <a:ea typeface="PingFang SC"/>
              </a:rPr>
              <a:t>	</a:t>
            </a:r>
            <a:r>
              <a:rPr b="1" lang="en-PH" sz="2400" spc="-1" strike="noStrike">
                <a:solidFill>
                  <a:srgbClr val="c9211e"/>
                </a:solidFill>
                <a:latin typeface="Lato"/>
                <a:ea typeface="PingFang SC"/>
              </a:rPr>
              <a:t>	</a:t>
            </a:r>
            <a:r>
              <a:rPr b="1" lang="en-PH" sz="2400" spc="-1" strike="noStrike">
                <a:solidFill>
                  <a:srgbClr val="c9211e"/>
                </a:solidFill>
                <a:latin typeface="Lato"/>
                <a:ea typeface="PingFang SC"/>
              </a:rPr>
              <a:t>	</a:t>
            </a:r>
            <a:r>
              <a:rPr b="1" lang="en-PH" sz="2400" spc="-1" strike="noStrike">
                <a:solidFill>
                  <a:srgbClr val="c9211e"/>
                </a:solidFill>
                <a:latin typeface="Lato"/>
                <a:ea typeface="PingFang SC"/>
              </a:rPr>
              <a:t>	</a:t>
            </a:r>
            <a:r>
              <a:rPr b="1" lang="en-PH" sz="2400" spc="-1" strike="noStrike">
                <a:solidFill>
                  <a:srgbClr val="c9211e"/>
                </a:solidFill>
                <a:latin typeface="Lato"/>
                <a:ea typeface="PingFang SC"/>
              </a:rPr>
              <a:t>	</a:t>
            </a:r>
            <a:r>
              <a:rPr b="1" lang="en-PH" sz="2400" spc="-1" strike="noStrike">
                <a:solidFill>
                  <a:srgbClr val="c9211e"/>
                </a:solidFill>
                <a:latin typeface="Lato"/>
                <a:ea typeface="PingFang SC"/>
              </a:rPr>
              <a:t>	</a:t>
            </a:r>
            <a:endParaRPr b="0" lang="en-PH" sz="2400" spc="-1" strike="noStrike">
              <a:latin typeface="Arial"/>
            </a:endParaRPr>
          </a:p>
          <a:p>
            <a:pPr marL="324000" indent="-324000" algn="just">
              <a:lnSpc>
                <a:spcPct val="150000"/>
              </a:lnSpc>
              <a:buNone/>
              <a:tabLst>
                <a:tab algn="l" pos="0"/>
              </a:tabLst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PingFang SC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PingFang SC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PingFang SC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PingFang SC"/>
              </a:rPr>
              <a:t>5h 10 minutes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PingFang SC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PingFang SC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PingFang SC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PingFang SC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PingFang SC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PingFang SC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PingFang SC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PingFang SC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PingFang SC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PingFang SC"/>
              </a:rPr>
              <a:t>?</a:t>
            </a:r>
            <a:endParaRPr b="0" lang="en-PH" sz="2400" spc="-1" strike="noStrike">
              <a:latin typeface="Arial"/>
            </a:endParaRPr>
          </a:p>
          <a:p>
            <a:pPr marL="324000" indent="-324000" algn="just">
              <a:lnSpc>
                <a:spcPct val="150000"/>
              </a:lnSpc>
              <a:buNone/>
              <a:tabLst>
                <a:tab algn="l" pos="0"/>
              </a:tabLst>
            </a:pPr>
            <a:endParaRPr b="0" lang="en-PH" sz="2400" spc="-1" strike="noStrike">
              <a:latin typeface="Arial"/>
            </a:endParaRPr>
          </a:p>
          <a:p>
            <a:pPr marL="324000" indent="-324000" algn="just">
              <a:lnSpc>
                <a:spcPct val="150000"/>
              </a:lnSpc>
              <a:buNone/>
              <a:tabLst>
                <a:tab algn="l" pos="0"/>
              </a:tabLst>
            </a:pPr>
            <a:endParaRPr b="0" lang="en-PH" sz="2400" spc="-1" strike="noStrike">
              <a:latin typeface="Arial"/>
            </a:endParaRPr>
          </a:p>
          <a:p>
            <a:pPr marL="324000" indent="-324000" algn="just">
              <a:lnSpc>
                <a:spcPct val="150000"/>
              </a:lnSpc>
              <a:buNone/>
              <a:tabLst>
                <a:tab algn="l" pos="0"/>
              </a:tabLst>
            </a:pPr>
            <a:endParaRPr b="0" lang="en-PH" sz="2400" spc="-1" strike="noStrike">
              <a:latin typeface="Arial"/>
            </a:endParaRPr>
          </a:p>
          <a:p>
            <a:pPr marL="324000" indent="-324000" algn="just">
              <a:lnSpc>
                <a:spcPct val="150000"/>
              </a:lnSpc>
              <a:buNone/>
              <a:tabLst>
                <a:tab algn="l" pos="0"/>
              </a:tabLst>
            </a:pPr>
            <a:endParaRPr b="0" lang="en-PH" sz="2400" spc="-1" strike="noStrike">
              <a:latin typeface="Arial"/>
            </a:endParaRPr>
          </a:p>
          <a:p>
            <a:pPr marL="324000" indent="-324000" algn="just">
              <a:lnSpc>
                <a:spcPct val="150000"/>
              </a:lnSpc>
              <a:buNone/>
              <a:tabLst>
                <a:tab algn="l" pos="0"/>
              </a:tabLst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endParaRPr b="0" lang="en-PH" sz="2400" spc="-1" strike="noStrike">
              <a:latin typeface="Arial"/>
            </a:endParaRPr>
          </a:p>
          <a:p>
            <a:pPr marL="324000" indent="-324000" algn="just">
              <a:lnSpc>
                <a:spcPct val="150000"/>
              </a:lnSpc>
              <a:buNone/>
              <a:tabLst>
                <a:tab algn="l" pos="0"/>
              </a:tabLst>
            </a:pPr>
            <a:endParaRPr b="0" lang="en-PH" sz="2400" spc="-1" strike="noStrike">
              <a:latin typeface="Arial"/>
            </a:endParaRPr>
          </a:p>
          <a:p>
            <a:pPr marL="324000" indent="-324000" algn="just">
              <a:lnSpc>
                <a:spcPct val="150000"/>
              </a:lnSpc>
              <a:buNone/>
              <a:tabLst>
                <a:tab algn="l" pos="0"/>
              </a:tabLst>
            </a:pPr>
            <a:endParaRPr b="0" lang="en-PH" sz="2400" spc="-1" strike="noStrike">
              <a:latin typeface="Arial"/>
            </a:endParaRPr>
          </a:p>
          <a:p>
            <a:pPr marL="324000" indent="-324000" algn="just">
              <a:lnSpc>
                <a:spcPct val="150000"/>
              </a:lnSpc>
              <a:buNone/>
              <a:tabLst>
                <a:tab algn="l" pos="0"/>
              </a:tabLst>
            </a:pPr>
            <a:endParaRPr b="0" lang="en-PH" sz="2400" spc="-1" strike="noStrike">
              <a:latin typeface="Arial"/>
            </a:endParaRPr>
          </a:p>
          <a:p>
            <a:pPr marL="324000" indent="-324000" algn="just">
              <a:lnSpc>
                <a:spcPct val="150000"/>
              </a:lnSpc>
              <a:buNone/>
              <a:tabLst>
                <a:tab algn="l" pos="0"/>
              </a:tabLst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162" name=""/>
          <p:cNvSpPr/>
          <p:nvPr/>
        </p:nvSpPr>
        <p:spPr>
          <a:xfrm>
            <a:off x="1800000" y="4356000"/>
            <a:ext cx="8280000" cy="360"/>
          </a:xfrm>
          <a:prstGeom prst="line">
            <a:avLst/>
          </a:prstGeom>
          <a:ln w="29160">
            <a:solidFill>
              <a:srgbClr val="3465a4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63" name=""/>
          <p:cNvSpPr/>
          <p:nvPr/>
        </p:nvSpPr>
        <p:spPr>
          <a:xfrm>
            <a:off x="10116000" y="4176000"/>
            <a:ext cx="360" cy="360000"/>
          </a:xfrm>
          <a:prstGeom prst="line">
            <a:avLst/>
          </a:prstGeom>
          <a:ln w="29160">
            <a:solidFill>
              <a:srgbClr val="3465a4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64" name=""/>
          <p:cNvSpPr/>
          <p:nvPr/>
        </p:nvSpPr>
        <p:spPr>
          <a:xfrm>
            <a:off x="6552000" y="4176000"/>
            <a:ext cx="360" cy="360000"/>
          </a:xfrm>
          <a:prstGeom prst="line">
            <a:avLst/>
          </a:prstGeom>
          <a:ln w="29160">
            <a:solidFill>
              <a:srgbClr val="3465a4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65" name=""/>
          <p:cNvSpPr/>
          <p:nvPr/>
        </p:nvSpPr>
        <p:spPr>
          <a:xfrm>
            <a:off x="1800000" y="4176000"/>
            <a:ext cx="360" cy="360000"/>
          </a:xfrm>
          <a:prstGeom prst="line">
            <a:avLst/>
          </a:prstGeom>
          <a:ln w="29160">
            <a:solidFill>
              <a:srgbClr val="3465a4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66" name=""/>
          <p:cNvSpPr/>
          <p:nvPr/>
        </p:nvSpPr>
        <p:spPr>
          <a:xfrm>
            <a:off x="1800000" y="3240000"/>
            <a:ext cx="8280000" cy="360"/>
          </a:xfrm>
          <a:prstGeom prst="line">
            <a:avLst/>
          </a:prstGeom>
          <a:ln w="29160">
            <a:solidFill>
              <a:srgbClr val="ff0000"/>
            </a:solidFill>
            <a:round/>
            <a:headEnd len="med" type="triangle" w="med"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167" name=""/>
          <p:cNvSpPr/>
          <p:nvPr/>
        </p:nvSpPr>
        <p:spPr>
          <a:xfrm>
            <a:off x="6660000" y="4680000"/>
            <a:ext cx="3420000" cy="360"/>
          </a:xfrm>
          <a:prstGeom prst="line">
            <a:avLst/>
          </a:prstGeom>
          <a:ln w="29160">
            <a:solidFill>
              <a:srgbClr val="ff0000"/>
            </a:solidFill>
            <a:round/>
            <a:headEnd len="med" type="triangle" w="med"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168" name=""/>
          <p:cNvSpPr/>
          <p:nvPr/>
        </p:nvSpPr>
        <p:spPr>
          <a:xfrm>
            <a:off x="1980000" y="4680000"/>
            <a:ext cx="4500000" cy="360"/>
          </a:xfrm>
          <a:prstGeom prst="line">
            <a:avLst/>
          </a:prstGeom>
          <a:ln w="29160">
            <a:solidFill>
              <a:srgbClr val="ff0000"/>
            </a:solidFill>
            <a:round/>
            <a:headEnd len="med" type="triangle" w="med"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"/>
          <p:cNvSpPr/>
          <p:nvPr/>
        </p:nvSpPr>
        <p:spPr>
          <a:xfrm>
            <a:off x="900000" y="720000"/>
            <a:ext cx="10258560" cy="435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70" name="" descr=""/>
          <p:cNvPicPr/>
          <p:nvPr/>
        </p:nvPicPr>
        <p:blipFill>
          <a:blip r:embed="rId1"/>
          <a:stretch/>
        </p:blipFill>
        <p:spPr>
          <a:xfrm>
            <a:off x="180000" y="94320"/>
            <a:ext cx="2519280" cy="1306080"/>
          </a:xfrm>
          <a:prstGeom prst="rect">
            <a:avLst/>
          </a:prstGeom>
          <a:ln w="0">
            <a:noFill/>
          </a:ln>
        </p:spPr>
      </p:pic>
      <p:pic>
        <p:nvPicPr>
          <p:cNvPr id="171" name="" descr=""/>
          <p:cNvPicPr/>
          <p:nvPr/>
        </p:nvPicPr>
        <p:blipFill>
          <a:blip r:embed="rId2"/>
          <a:stretch/>
        </p:blipFill>
        <p:spPr>
          <a:xfrm>
            <a:off x="253440" y="3060000"/>
            <a:ext cx="2625840" cy="1259280"/>
          </a:xfrm>
          <a:prstGeom prst="rect">
            <a:avLst/>
          </a:prstGeom>
          <a:ln w="0">
            <a:noFill/>
          </a:ln>
        </p:spPr>
      </p:pic>
      <p:pic>
        <p:nvPicPr>
          <p:cNvPr id="172" name="" descr=""/>
          <p:cNvPicPr/>
          <p:nvPr/>
        </p:nvPicPr>
        <p:blipFill>
          <a:blip r:embed="rId3"/>
          <a:stretch/>
        </p:blipFill>
        <p:spPr>
          <a:xfrm>
            <a:off x="180000" y="94320"/>
            <a:ext cx="2519280" cy="1306080"/>
          </a:xfrm>
          <a:prstGeom prst="rect">
            <a:avLst/>
          </a:prstGeom>
          <a:ln w="0">
            <a:noFill/>
          </a:ln>
        </p:spPr>
      </p:pic>
      <p:sp>
        <p:nvSpPr>
          <p:cNvPr id="173" name=""/>
          <p:cNvSpPr/>
          <p:nvPr/>
        </p:nvSpPr>
        <p:spPr>
          <a:xfrm>
            <a:off x="1440000" y="1224000"/>
            <a:ext cx="9359280" cy="496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spcBef>
                <a:spcPts val="1134"/>
              </a:spcBef>
              <a:spcAft>
                <a:spcPts val="1134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Find out how long it takes to travel from Baguio to Sison.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5 hours 10 minutes – 1 hour 5 minutes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= 4 hours 5 minutes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1417"/>
              </a:spcBef>
              <a:spcAft>
                <a:spcPts val="1417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It takes 4 hours 5 minutes to travel from Baguio to Sison by bus.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None/>
            </a:pPr>
            <a:endParaRPr b="0" lang="en-PH" sz="24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1134"/>
              </a:spcBef>
              <a:spcAft>
                <a:spcPts val="1134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Find the total time taken for the whole journey.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5 hours 10 minutes + 4 hours 5 minutes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= 9 hours 15 minutes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1701"/>
              </a:spcBef>
              <a:spcAft>
                <a:spcPts val="1701"/>
              </a:spcAft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It takes 9 hours 15 minutes to travel from Manila to Sison by bus.</a:t>
            </a:r>
            <a:endParaRPr b="0" lang="en-PH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7664</TotalTime>
  <Application>LibreOffice/7.2.5.2$MacOSX_X86_64 LibreOffice_project/499f9727c189e6ef3471021d6132d4c694f357e5</Application>
  <AppVersion>15.0000</AppVersion>
  <Words>425</Words>
  <Paragraphs>173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cp:lastPrinted>2023-03-16T06:30:06Z</cp:lastPrinted>
  <dcterms:modified xsi:type="dcterms:W3CDTF">2023-09-07T09:37:08Z</dcterms:modified>
  <cp:revision>684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21</vt:i4>
  </property>
  <property fmtid="{D5CDD505-2E9C-101B-9397-08002B2CF9AE}" pid="3" name="PresentationFormat">
    <vt:lpwstr>Widescreen</vt:lpwstr>
  </property>
  <property fmtid="{D5CDD505-2E9C-101B-9397-08002B2CF9AE}" pid="4" name="Slides">
    <vt:i4>23</vt:i4>
  </property>
</Properties>
</file>