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9600" cy="68554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6480" cy="27964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920" cy="3859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920" cy="3816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600" cy="63252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8040" cy="9680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120" cy="103212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9600" cy="63252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68040" cy="96804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2120" cy="103212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89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20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920" cy="3382200"/>
          </a:xfrm>
          <a:prstGeom prst="rect">
            <a:avLst/>
          </a:prstGeom>
          <a:ln w="1260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7"/>
          <p:cNvSpPr/>
          <p:nvPr/>
        </p:nvSpPr>
        <p:spPr>
          <a:xfrm>
            <a:off x="3780000" y="2948040"/>
            <a:ext cx="8097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Panghalip Pananong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2584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</a:rPr>
              <a:t>PANGHALIP PANANONG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25840" y="1689120"/>
            <a:ext cx="10513080" cy="7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Ang panghalip pananong ay salitang ginagamit sa pagtatanong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tungkol sa tao, bagay, hayop, lugar, panahon, at gawain.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7"/>
              </a:spcBef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MGA PANGHALIP PANANONG NA MAAARING GAMITIN SA PANGUNGUSAP: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tungkol sa bagay, hayop, bagay, katangian, pangyayari, at ideya.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tungkol sa tao.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tungkol sa lugar.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kailan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tungkol sa panahon, petsa, at araw.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ng bilang o dami ng pangngalan.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alin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sa pagpipilian.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magkano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tungkol sa halaga ng pangngalan.</a:t>
            </a:r>
            <a:endParaRPr b="0" lang="en-PH" sz="18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gaano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 ay ginagamit sa pagtatanong sa sukat ng pangngalan.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"/>
          <p:cNvSpPr/>
          <p:nvPr/>
        </p:nvSpPr>
        <p:spPr>
          <a:xfrm>
            <a:off x="0" y="2930400"/>
            <a:ext cx="12190680" cy="63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71" name=""/>
          <p:cNvGraphicFramePr/>
          <p:nvPr/>
        </p:nvGraphicFramePr>
        <p:xfrm>
          <a:off x="1197720" y="927360"/>
          <a:ext cx="9539640" cy="5015520"/>
        </p:xfrm>
        <a:graphic>
          <a:graphicData uri="http://schemas.openxmlformats.org/drawingml/2006/table">
            <a:tbl>
              <a:tblPr/>
              <a:tblGrid>
                <a:gridCol w="3178080"/>
                <a:gridCol w="3178080"/>
                <a:gridCol w="3183840"/>
              </a:tblGrid>
              <a:tr h="642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Pangngalang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Itinatanong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Panghalip Pananong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na Isahan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Panghalip Pananong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na Maramihan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Sino-sino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Taong nagmamay-ari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Kanino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Kani-kanino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Bagay o hayop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Ano-ano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Lugar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Saan-saan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Bilang o dami ng pangngalan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Ilan-ilan o Tag-iilan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Panahon, araw, at petsa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Kai-kailan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Pinagpipiliang pangngalan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Alin-alin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6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Timbang o sukat ng pangngalan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Gaano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5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Halaga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Magkano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Magka-magkano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0">
                      <a:solidFill>
                        <a:srgbClr val="000000"/>
                      </a:solidFill>
                    </a:lnL>
                    <a:lnR w="7200">
                      <a:solidFill>
                        <a:srgbClr val="000000"/>
                      </a:solidFill>
                    </a:lnR>
                    <a:lnT w="7200">
                      <a:solidFill>
                        <a:srgbClr val="000000"/>
                      </a:solidFill>
                    </a:lnT>
                    <a:lnB w="72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2" name="PlaceHolder 3"/>
          <p:cNvSpPr/>
          <p:nvPr/>
        </p:nvSpPr>
        <p:spPr>
          <a:xfrm>
            <a:off x="285840" y="360360"/>
            <a:ext cx="1051308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Narito ang mga halimbawa ng panghalip pananong at ang pangngalang itinatanong :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7"/>
          <p:cNvSpPr/>
          <p:nvPr/>
        </p:nvSpPr>
        <p:spPr>
          <a:xfrm>
            <a:off x="1523880" y="1799640"/>
            <a:ext cx="9141480" cy="23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/>
          </p:nvPr>
        </p:nvSpPr>
        <p:spPr>
          <a:xfrm>
            <a:off x="360000" y="690480"/>
            <a:ext cx="1151928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endParaRPr b="0" lang="en-PH" sz="32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PANUTO: Basahin at suriing mabuti ang mga tanong. Isulat ang letra ng iyong sagot sa kuwaderno.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Ano ang gagamitin mong panghalip kung nais mong magtanong tungkol sa bilang o dami ng pangngalan?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Gaano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magkano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Alin ang panghalip pananong sa pangungusap?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Sino ang makakapareha ko sa katutubong sayaw?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magkakapareha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sayaw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Anong panghalip pananong ang bubuo sa pangungusap?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 ang bibilhin Aling Rowena sa palengke?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ano-ano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saan-saan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sino-sino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kailan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Buoin ang pangungusap gamit ang wastong panghalip pananong. </a:t>
            </a:r>
            <a:r>
              <a:rPr b="1" i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_________ mo balak mamasyal sa susunod na taon?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saan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kailan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magkano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gaano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Alin sa sumusunod na pangungusap ang hindi wasto ang pagkakagamit ng panghalip pananong?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a. Kailan ka magpapagupit ng buhok?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c. Ano ang gusto mong ulam?</a:t>
            </a:r>
            <a:endParaRPr b="0" lang="en-PH" sz="1800" spc="-1" strike="noStrike">
              <a:latin typeface="Arial"/>
            </a:endParaRPr>
          </a:p>
          <a:p>
            <a:pPr marL="360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b. Magkano ang isang bote ng suka ?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d. Alin ang nagbigay ng prutas na iyan?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80000" y="180000"/>
            <a:ext cx="449856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9c0000"/>
                </a:solidFill>
                <a:latin typeface="Lato"/>
                <a:ea typeface="DejaVu Sans"/>
              </a:rPr>
              <a:t>MGA TANONG: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2"/>
          <p:cNvSpPr/>
          <p:nvPr/>
        </p:nvSpPr>
        <p:spPr>
          <a:xfrm>
            <a:off x="-1581840" y="-46440"/>
            <a:ext cx="9141480" cy="23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77" name="PlaceHolder 11"/>
          <p:cNvSpPr/>
          <p:nvPr/>
        </p:nvSpPr>
        <p:spPr>
          <a:xfrm>
            <a:off x="1440000" y="1800000"/>
            <a:ext cx="3598560" cy="434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ts val="1406"/>
              </a:lnSpc>
              <a:spcBef>
                <a:spcPts val="400"/>
              </a:spcBef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D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2023-04-04T11:48:47Z</dcterms:modified>
  <cp:revision>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