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979FCB-967A-486C-B5EC-EE0D137F561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171BD7-AE95-45D1-97A4-E3A635E961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FD4AA7-1DAB-4CCB-953E-F1D50D3E165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8C08A4-BCA4-4651-9EAE-7371E958B26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9F830FC-F181-453E-977C-3FF4DAA3335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8637D96-8AFC-43BA-8CE6-FC55B11ADE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B550747-F3DB-4E29-B447-BC354B13375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3D016EF-2B37-4EBF-ABA4-89EADD6CCB8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80E0E14-685C-478E-B536-1095C2C92AE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9A755E0-9584-4D05-B073-674F8DFBF2C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0A7CE02-CE58-45AE-9AC3-6937C1FF8CD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1923E8-8115-4119-BADA-77420E86B3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71E52CE-1CCD-4B84-B549-D12602C16E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F74DBA0-8E85-400F-A86F-60B731E121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066EF4E-023A-480B-9095-1C519F792C0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F12518E-12CA-43C0-8F13-0791D1C44CD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955EEBA-3E6D-400A-84DF-09F6AD0A7FA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A498AE2-2FC4-4132-A649-50EE99EAA69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6FD10CB-1D34-432C-A59A-852138D85D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E2B6337-63A1-48BC-BB3C-945E606360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F3BA241-DB04-4156-A7F4-816F287A98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D5F6A5E-792C-4972-AE9A-87BB46A6F75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F1A4CE-DEEE-4293-9783-32FFA1AB8B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0E30F34-0146-4074-B335-0BE385D3067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A6524F9-8AFF-45D8-904D-ABAE5DDEA7B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B9E5C4B-4404-45E8-BC31-EB5150F5A8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B5E8EF7-D41A-4390-89F8-C4CA2B5575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DFA17AA-0920-4904-9AC6-48C79071FE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FB4B7E4-1EA6-4895-9EEC-9615178EB3F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590912B-6A8C-48B6-BEF4-F73022EF93E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51E7CD-84AF-4683-8B17-484615F1794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BDA465-9808-4C97-9231-1A6CF6CFC9B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BE65FE-BFBA-4B9F-9096-CB26C4BF7FC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E880951-FFC7-4B97-B663-99B65E71CF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DAD835-D91C-4399-96D9-F1FC1E860CA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C8738C-1CCF-4224-9DAC-8C14CE4D6C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5200" cy="6841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2080" cy="2782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7520" cy="38455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3487320" y="5337720"/>
            <a:ext cx="8687520" cy="367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097880" cy="34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26280" cy="34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59EE84B-6083-4E9C-97B7-F23799EB36A9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6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26280" cy="34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200" cy="618120"/>
          </a:xfrm>
          <a:prstGeom prst="rect">
            <a:avLst/>
          </a:prstGeom>
          <a:ln w="0">
            <a:noFill/>
          </a:ln>
        </p:spPr>
      </p:pic>
      <p:sp>
        <p:nvSpPr>
          <p:cNvPr id="46" name="Rectangle 7"/>
          <p:cNvSpPr/>
          <p:nvPr/>
        </p:nvSpPr>
        <p:spPr>
          <a:xfrm>
            <a:off x="10868760" y="0"/>
            <a:ext cx="953640" cy="9536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720" cy="101772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185400" y="6362280"/>
            <a:ext cx="4674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11"/>
          <p:cNvSpPr/>
          <p:nvPr/>
        </p:nvSpPr>
        <p:spPr>
          <a:xfrm>
            <a:off x="9452520" y="6352200"/>
            <a:ext cx="2606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097880" cy="34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26280" cy="34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BB17BF3-1CFA-49DD-B15D-52138609CFE8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PH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26280" cy="34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9520" cy="3367800"/>
          </a:xfrm>
          <a:prstGeom prst="rect">
            <a:avLst/>
          </a:prstGeom>
          <a:ln w="1270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097880" cy="34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26280" cy="34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42B65CA-D997-4A8C-BC81-D395F676E6CE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26280" cy="34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4540680" y="2988000"/>
            <a:ext cx="6823440" cy="66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Pangarap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-113040" y="532080"/>
            <a:ext cx="4432320" cy="725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Rectangle 7"/>
          <p:cNvSpPr/>
          <p:nvPr/>
        </p:nvSpPr>
        <p:spPr>
          <a:xfrm>
            <a:off x="426960" y="532080"/>
            <a:ext cx="632556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Pangarap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948600" y="1440000"/>
            <a:ext cx="10211400" cy="140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Ang pangarap ay nagsisilbing mapa na nagbibigay-direksiyon para marating ang tagumpay.</a:t>
            </a:r>
            <a:endParaRPr b="0" lang="en-PH" sz="21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Ang bawat isa ay may pangarap. Bata pa lang na tulad mo ay puwede nang magkaroon ng pangarap. Para habang tumataas ang antas sa pagaaral, may pagpupursigi o pagsisikap kang mag-aral nang mabuti.</a:t>
            </a:r>
            <a:endParaRPr b="0" lang="en-PH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2"/>
          <p:cNvSpPr/>
          <p:nvPr/>
        </p:nvSpPr>
        <p:spPr>
          <a:xfrm>
            <a:off x="-113040" y="532080"/>
            <a:ext cx="4432320" cy="725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8" name="Rectangle 4"/>
          <p:cNvSpPr/>
          <p:nvPr/>
        </p:nvSpPr>
        <p:spPr>
          <a:xfrm>
            <a:off x="426960" y="532080"/>
            <a:ext cx="632556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Pangarap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4392000" y="1425600"/>
            <a:ext cx="3419280" cy="4693680"/>
          </a:xfrm>
          <a:prstGeom prst="rect">
            <a:avLst/>
          </a:prstGeom>
          <a:ln w="0">
            <a:noFill/>
          </a:ln>
        </p:spPr>
      </p:pic>
      <p:sp>
        <p:nvSpPr>
          <p:cNvPr id="140" name=""/>
          <p:cNvSpPr/>
          <p:nvPr/>
        </p:nvSpPr>
        <p:spPr>
          <a:xfrm>
            <a:off x="180000" y="1440000"/>
            <a:ext cx="3960000" cy="1440000"/>
          </a:xfrm>
          <a:prstGeom prst="wedgeRectCallout">
            <a:avLst>
              <a:gd name="adj1" fmla="val 58450"/>
              <a:gd name="adj2" fmla="val -21250"/>
            </a:avLst>
          </a:prstGeom>
          <a:solidFill>
            <a:srgbClr val="ffffff"/>
          </a:solidFill>
          <a:ln w="1260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 anchor="ctr">
            <a:noAutofit/>
          </a:bodyPr>
          <a:p>
            <a:pPr>
              <a:lnSpc>
                <a:spcPct val="100000"/>
              </a:lnSpc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Hi! Ako si Peter Arden Marquez. Gusto kong maging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IT programmer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paglaki ko. Pangarap ko ito. Gagawa ako ng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web design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180000" y="3060000"/>
            <a:ext cx="3960000" cy="1439280"/>
          </a:xfrm>
          <a:prstGeom prst="wedgeRectCallout">
            <a:avLst>
              <a:gd name="adj1" fmla="val 58500"/>
              <a:gd name="adj2" fmla="val -19981"/>
            </a:avLst>
          </a:prstGeom>
          <a:solidFill>
            <a:srgbClr val="ffffff"/>
          </a:solidFill>
          <a:ln w="1260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 anchor="ctr">
            <a:noAutofit/>
          </a:bodyPr>
          <a:p>
            <a:pPr>
              <a:lnSpc>
                <a:spcPct val="100000"/>
              </a:lnSpc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Mark Ian de Leon ang pangalan ko. Hmmm... parang gusto kong maging lider. Paglaki ko, manager ako ng isang kompanya.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180000" y="4680000"/>
            <a:ext cx="3960000" cy="1440000"/>
          </a:xfrm>
          <a:prstGeom prst="wedgeRectCallout">
            <a:avLst>
              <a:gd name="adj1" fmla="val 58504"/>
              <a:gd name="adj2" fmla="val 22462"/>
            </a:avLst>
          </a:prstGeom>
          <a:solidFill>
            <a:srgbClr val="ffffff"/>
          </a:solidFill>
          <a:ln w="1260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 anchor="ctr">
            <a:noAutofit/>
          </a:bodyPr>
          <a:p>
            <a:pPr>
              <a:lnSpc>
                <a:spcPct val="100000"/>
              </a:lnSpc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Sabi ng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Mommy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ko, may talento ako sa pagdrowing o pagpinta. Ito rin ang gusto ko paglaki. Gagawa ako ng mga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painting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7920000" y="1404000"/>
            <a:ext cx="3960000" cy="1656000"/>
          </a:xfrm>
          <a:prstGeom prst="wedgeRectCallout">
            <a:avLst>
              <a:gd name="adj1" fmla="val -58398"/>
              <a:gd name="adj2" fmla="val -20208"/>
            </a:avLst>
          </a:prstGeom>
          <a:solidFill>
            <a:srgbClr val="ffffff"/>
          </a:solidFill>
          <a:ln w="1260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 anchor="ctr">
            <a:noAutofit/>
          </a:bodyPr>
          <a:p>
            <a:pPr>
              <a:lnSpc>
                <a:spcPct val="100000"/>
              </a:lnSpc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Ako naman si Qayz Barret dela Cruz. Paglaki ko, gusto kong maging bombero. Tutulungan ko ang mga tao na makaiwas sa sunog.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7920000" y="3168000"/>
            <a:ext cx="3960000" cy="1692000"/>
          </a:xfrm>
          <a:prstGeom prst="wedgeRectCallout">
            <a:avLst>
              <a:gd name="adj1" fmla="val -58398"/>
              <a:gd name="adj2" fmla="val -21629"/>
            </a:avLst>
          </a:prstGeom>
          <a:solidFill>
            <a:srgbClr val="ffffff"/>
          </a:solidFill>
          <a:ln w="1260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 anchor="ctr">
            <a:noAutofit/>
          </a:bodyPr>
          <a:p>
            <a:pPr>
              <a:lnSpc>
                <a:spcPct val="100000"/>
              </a:lnSpc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Ang pamilya ko ay matatangkad.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Daddy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ko’y mahilig magbasketbol. Ito rin ang hilig kong isport. Paglaki ko ay gusto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kong maging basketbolista.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7920000" y="5040000"/>
            <a:ext cx="3960000" cy="1079280"/>
          </a:xfrm>
          <a:prstGeom prst="wedgeRectCallout">
            <a:avLst>
              <a:gd name="adj1" fmla="val -57220"/>
              <a:gd name="adj2" fmla="val 20938"/>
            </a:avLst>
          </a:prstGeom>
          <a:solidFill>
            <a:srgbClr val="ffffff"/>
          </a:solidFill>
          <a:ln w="1260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 anchor="ctr">
            <a:noAutofit/>
          </a:bodyPr>
          <a:p>
            <a:pPr>
              <a:lnSpc>
                <a:spcPct val="100000"/>
              </a:lnSpc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Pangarap ko talagang maging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doktor. Kaya mag-aaral akong mabuti para matupad ito.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5"/>
          <p:cNvSpPr/>
          <p:nvPr/>
        </p:nvSpPr>
        <p:spPr>
          <a:xfrm>
            <a:off x="-113040" y="532080"/>
            <a:ext cx="4432320" cy="725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7" name="Rectangle 8"/>
          <p:cNvSpPr/>
          <p:nvPr/>
        </p:nvSpPr>
        <p:spPr>
          <a:xfrm>
            <a:off x="426960" y="532080"/>
            <a:ext cx="632556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Pangarap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rcRect l="0" t="0" r="0" b="4007"/>
          <a:stretch/>
        </p:blipFill>
        <p:spPr>
          <a:xfrm>
            <a:off x="3024000" y="1836000"/>
            <a:ext cx="6119280" cy="4318920"/>
          </a:xfrm>
          <a:prstGeom prst="rect">
            <a:avLst/>
          </a:prstGeom>
          <a:ln w="0">
            <a:noFill/>
          </a:ln>
        </p:spPr>
      </p:pic>
      <p:sp>
        <p:nvSpPr>
          <p:cNvPr id="149" name=""/>
          <p:cNvSpPr/>
          <p:nvPr/>
        </p:nvSpPr>
        <p:spPr>
          <a:xfrm>
            <a:off x="2520000" y="1440000"/>
            <a:ext cx="7379280" cy="5392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60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 anchor="ctr">
            <a:noAutofit/>
          </a:bodyPr>
          <a:p>
            <a:pPr algn="ctr">
              <a:lnSpc>
                <a:spcPct val="100000"/>
              </a:lnSpc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Ikaw, ano naman ang iyong pangarap paglaki mo?</a:t>
            </a:r>
            <a:endParaRPr b="0" lang="en-PH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1"/>
          <p:cNvSpPr/>
          <p:nvPr/>
        </p:nvSpPr>
        <p:spPr>
          <a:xfrm>
            <a:off x="-113040" y="532080"/>
            <a:ext cx="4432320" cy="725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Rectangle 12"/>
          <p:cNvSpPr/>
          <p:nvPr/>
        </p:nvSpPr>
        <p:spPr>
          <a:xfrm>
            <a:off x="426960" y="532080"/>
            <a:ext cx="632556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Pangarap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1440000" y="1618200"/>
            <a:ext cx="9491400" cy="429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Minsan silang nangarap…</a:t>
            </a:r>
            <a:endParaRPr b="0" lang="en-PH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Kinder pa lang si Carlo ay pangarap na niyang maging </a:t>
            </a:r>
            <a:r>
              <a:rPr b="0" i="1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scientist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,” ayon kay Glenda Tac-an. </a:t>
            </a:r>
            <a:endParaRPr b="0" lang="en-PH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Si Ginang Glenda Tac-an ay ang ina ni Carlo na isang </a:t>
            </a:r>
            <a:r>
              <a:rPr b="0" i="1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janitress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. Itinaguyod ni Glenda at ng kanyang asawa na isang </a:t>
            </a:r>
            <a:r>
              <a:rPr b="0" i="1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construction worker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 ang pag-aaral ni Carlo at ng kanyang kapatid. Hindi naging </a:t>
            </a:r>
            <a:r>
              <a:rPr b="1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hadlang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 sa pamilya ang kanilang katayuang pinansiyal para maabot ni Carlo ang kanyang pangarap.</a:t>
            </a:r>
            <a:endParaRPr b="0" lang="en-PH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Si Carlo ay nagtapos ng </a:t>
            </a:r>
            <a:r>
              <a:rPr b="0" i="1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Bachelor of Science in Chemistry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 at nakakuha ng parangal bilang </a:t>
            </a:r>
            <a:r>
              <a:rPr b="0" i="1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cum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laude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Hindi naging madali ang aking pag-aaral. Maraming naging mga hadlang, hindi ko kinahihiya na madalas akong bumagsak noon sa Math,” Ito ang nasabi ni Norman King.</a:t>
            </a:r>
            <a:endParaRPr b="0" lang="en-PH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900000" y="1440360"/>
            <a:ext cx="10439280" cy="467892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9"/>
          <p:cNvSpPr/>
          <p:nvPr/>
        </p:nvSpPr>
        <p:spPr>
          <a:xfrm>
            <a:off x="-113040" y="532080"/>
            <a:ext cx="4432320" cy="7250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5" name="Rectangle 13"/>
          <p:cNvSpPr/>
          <p:nvPr/>
        </p:nvSpPr>
        <p:spPr>
          <a:xfrm>
            <a:off x="426960" y="532080"/>
            <a:ext cx="6325560" cy="62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Ang Pangarap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1440000" y="1654200"/>
            <a:ext cx="9491400" cy="194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PingFang SC"/>
              </a:rPr>
              <a:t>Si Norman ang kauna-unahang Aeta na nagtapos sa Unibersidad ng Pilipinas-Manila noong 2017 sa kursong </a:t>
            </a:r>
            <a:r>
              <a:rPr b="0" i="1" lang="en-PH" sz="2100" spc="-1" strike="noStrike">
                <a:solidFill>
                  <a:srgbClr val="000000"/>
                </a:solidFill>
                <a:latin typeface="Lato"/>
                <a:ea typeface="PingFang SC"/>
              </a:rPr>
              <a:t>Bachelor of Arts major in Behavioral Sciences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PingFang SC"/>
              </a:rPr>
              <a:t>. Dahil sa kanyang </a:t>
            </a:r>
            <a:r>
              <a:rPr b="1" lang="en-PH" sz="2100" spc="-1" strike="noStrike">
                <a:solidFill>
                  <a:srgbClr val="000000"/>
                </a:solidFill>
                <a:latin typeface="Lato"/>
                <a:ea typeface="PingFang SC"/>
              </a:rPr>
              <a:t>mithi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PingFang SC"/>
              </a:rPr>
              <a:t> na matulungan ang kanyang kapuwa katutubo, siya ay hindi mangingibang bansa.</a:t>
            </a:r>
            <a:endParaRPr b="0" lang="en-PH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Ang matagumpay na buhay ni Sen. Manny Pacquiao bilang isang boksingero ay </a:t>
            </a:r>
            <a:r>
              <a:rPr b="1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bunsod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 din ng isang pangarap. Maliit pa lamang siya ay nakikitaan na ng hilig sa boksing. Nagtiyaga, nagbanat ng buto, at nanalangin para makamit ang pangarap.</a:t>
            </a:r>
            <a:endParaRPr b="0" lang="en-PH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</a:pP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100" spc="-1" strike="noStrike">
                <a:solidFill>
                  <a:srgbClr val="000000"/>
                </a:solidFill>
                <a:latin typeface="Lato"/>
                <a:ea typeface="DejaVu Sans"/>
              </a:rPr>
              <a:t>Marami pang kuwento ng kapuwa Pilipino na minsan ay nangarap at nagtagumpay.</a:t>
            </a:r>
            <a:endParaRPr b="0" lang="en-PH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900000" y="1440360"/>
            <a:ext cx="10439280" cy="431964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2a6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6120" rIns="96120" tIns="51120" bIns="5112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</TotalTime>
  <Application>LibreOffice/7.4.2.3$MacOSX_X86_64 LibreOffice_project/382eef1f22670f7f4118c8c2dd222ec7ad009daf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2023-08-10T08:09:01Z</dcterms:modified>
  <cp:revision>217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17</vt:i4>
  </property>
</Properties>
</file>