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move the slide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2000" spc="-1" strike="noStrike">
                <a:latin typeface="Arial"/>
              </a:rPr>
              <a:t>Click to edit the notes format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PH" sz="1400" spc="-1" strike="noStrike">
                <a:latin typeface="Times New Roman"/>
              </a:rPr>
              <a:t>&lt;header&gt;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en-PH" sz="1400" spc="-1" strike="noStrike">
                <a:latin typeface="Times New Roman"/>
              </a:rPr>
              <a:t>&lt;date/time&gt;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PH" sz="1400" spc="-1" strike="noStrike">
                <a:latin typeface="Times New Roman"/>
              </a:rPr>
              <a:t>&lt;footer&gt;</a:t>
            </a:r>
            <a:endParaRPr b="0" lang="en-PH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FBD74CE4-0EEE-4B39-BB9B-8A5B2DEBE736}" type="slidenum">
              <a:rPr b="0" lang="en-PH" sz="1400" spc="-1" strike="noStrike">
                <a:latin typeface="Times New Roman"/>
              </a:rPr>
              <a:t>&lt;number&gt;</a:t>
            </a:fld>
            <a:endParaRPr b="0" lang="en-PH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440" cy="308232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AC877CB4-E7FB-402D-9C7A-C122E37DDA99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440" cy="308232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8BA7C6AA-2AD3-4217-AFF7-F81409B42D68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440" cy="308232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2546216C-1401-453C-9CFC-01029FE27A54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440" cy="308232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FA4BB6FC-4896-4207-BB62-5745D78E1B63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440" cy="308232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440" cy="359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PH" sz="20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67840" cy="45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818399AF-5D44-4DBB-8587-217B618C9334}" type="slidenum">
              <a:rPr b="0" lang="en-US" sz="1200" spc="-1" strike="noStrike">
                <a:latin typeface="Times New Roman"/>
              </a:rPr>
              <a:t>&lt;number&gt;</a:t>
            </a:fld>
            <a:endParaRPr b="0" lang="en-PH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160" cy="685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040" cy="27950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0480" cy="38584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0480" cy="3801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160" cy="6310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6600" cy="9666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0680" cy="10306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7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2480" cy="338076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7"/>
          <p:cNvSpPr/>
          <p:nvPr/>
        </p:nvSpPr>
        <p:spPr>
          <a:xfrm>
            <a:off x="4161600" y="3132000"/>
            <a:ext cx="74912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Word Problems: Mass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76000" y="865800"/>
            <a:ext cx="10257840" cy="39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 indent="-360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The mass of the empty jar is 400 g. When filled with crackers, its mass is 1 kg 200 g. What is the mass of the crackers?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0"/>
            <a:ext cx="4139280" cy="107928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rcRect l="7969" t="0" r="0" b="0"/>
          <a:stretch/>
        </p:blipFill>
        <p:spPr>
          <a:xfrm>
            <a:off x="1980000" y="2160000"/>
            <a:ext cx="8100000" cy="39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576000" y="1080000"/>
            <a:ext cx="10257840" cy="39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1080360" y="1800000"/>
            <a:ext cx="8099280" cy="251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kg 200 g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1000 g + 200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= 1200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1200 g – 400 g = 800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crackers is 800 g.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0"/>
            <a:ext cx="4139280" cy="107928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rcRect l="7969" t="0" r="0" b="0"/>
          <a:stretch/>
        </p:blipFill>
        <p:spPr>
          <a:xfrm>
            <a:off x="5580000" y="1080000"/>
            <a:ext cx="6153480" cy="48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900000" y="1440000"/>
            <a:ext cx="10257840" cy="34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1 bag of flour and 5 bags of sugar is 9 kg.</a:t>
            </a: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the bag of flour is 4 kg.</a:t>
            </a:r>
            <a:endParaRPr b="0" lang="en-PH" sz="2400" spc="-1" strike="noStrike">
              <a:latin typeface="Arial"/>
            </a:endParaRPr>
          </a:p>
          <a:p>
            <a:pPr marL="432000" indent="-43200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is the mass of each bag of sugar? Give your answer in grams.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0"/>
            <a:ext cx="4139280" cy="107928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rcRect l="5171" t="6199" r="2372" b="6947"/>
          <a:stretch/>
        </p:blipFill>
        <p:spPr>
          <a:xfrm>
            <a:off x="1620000" y="3780000"/>
            <a:ext cx="8999640" cy="147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1620000" y="1620000"/>
            <a:ext cx="8817840" cy="39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9 kg – 4 kg = 5 kg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 kg ÷ 5 = 1 kg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 kg = 1000 g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mass of 1 bag of sugar is 1000 g.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endParaRPr b="0" lang="en-PH" sz="2400" spc="-1" strike="noStrike">
              <a:latin typeface="Arial"/>
            </a:endParaRPr>
          </a:p>
          <a:p>
            <a:pPr marL="432000" indent="-432000" algn="just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  <a:tabLst>
                <a:tab algn="l" pos="0"/>
              </a:tabLst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0"/>
            <a:ext cx="4139280" cy="10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rcRect l="0" t="0" r="0" b="16667"/>
          <a:stretch/>
        </p:blipFill>
        <p:spPr>
          <a:xfrm>
            <a:off x="0" y="36000"/>
            <a:ext cx="4139280" cy="1079280"/>
          </a:xfrm>
          <a:prstGeom prst="rect">
            <a:avLst/>
          </a:prstGeom>
          <a:ln w="0">
            <a:noFill/>
          </a:ln>
        </p:spPr>
      </p:pic>
      <p:sp>
        <p:nvSpPr>
          <p:cNvPr id="144" name=""/>
          <p:cNvSpPr/>
          <p:nvPr/>
        </p:nvSpPr>
        <p:spPr>
          <a:xfrm>
            <a:off x="1440000" y="1620000"/>
            <a:ext cx="9359640" cy="3779640"/>
          </a:xfrm>
          <a:custGeom>
            <a:avLst/>
            <a:gdLst/>
            <a:ahLst/>
            <a:rect l="l" t="t" r="r" b="b"/>
            <a:pathLst>
              <a:path w="26002" h="10502">
                <a:moveTo>
                  <a:pt x="1750" y="0"/>
                </a:moveTo>
                <a:lnTo>
                  <a:pt x="1750" y="0"/>
                </a:lnTo>
                <a:cubicBezTo>
                  <a:pt x="1443" y="0"/>
                  <a:pt x="1141" y="81"/>
                  <a:pt x="875" y="234"/>
                </a:cubicBezTo>
                <a:cubicBezTo>
                  <a:pt x="609" y="388"/>
                  <a:pt x="388" y="609"/>
                  <a:pt x="234" y="875"/>
                </a:cubicBezTo>
                <a:cubicBezTo>
                  <a:pt x="81" y="1141"/>
                  <a:pt x="0" y="1443"/>
                  <a:pt x="0" y="1750"/>
                </a:cubicBezTo>
                <a:lnTo>
                  <a:pt x="0" y="8750"/>
                </a:lnTo>
                <a:lnTo>
                  <a:pt x="0" y="8751"/>
                </a:lnTo>
                <a:cubicBezTo>
                  <a:pt x="0" y="9058"/>
                  <a:pt x="81" y="9360"/>
                  <a:pt x="234" y="9626"/>
                </a:cubicBezTo>
                <a:cubicBezTo>
                  <a:pt x="388" y="9892"/>
                  <a:pt x="609" y="10113"/>
                  <a:pt x="875" y="10267"/>
                </a:cubicBezTo>
                <a:cubicBezTo>
                  <a:pt x="1141" y="10420"/>
                  <a:pt x="1443" y="10501"/>
                  <a:pt x="1750" y="10501"/>
                </a:cubicBezTo>
                <a:lnTo>
                  <a:pt x="24250" y="10501"/>
                </a:lnTo>
                <a:lnTo>
                  <a:pt x="24251" y="10501"/>
                </a:lnTo>
                <a:cubicBezTo>
                  <a:pt x="24558" y="10501"/>
                  <a:pt x="24860" y="10420"/>
                  <a:pt x="25126" y="10267"/>
                </a:cubicBezTo>
                <a:cubicBezTo>
                  <a:pt x="25392" y="10113"/>
                  <a:pt x="25613" y="9892"/>
                  <a:pt x="25767" y="9626"/>
                </a:cubicBezTo>
                <a:cubicBezTo>
                  <a:pt x="25920" y="9360"/>
                  <a:pt x="26001" y="9058"/>
                  <a:pt x="26001" y="8751"/>
                </a:cubicBezTo>
                <a:lnTo>
                  <a:pt x="26001" y="1750"/>
                </a:lnTo>
                <a:lnTo>
                  <a:pt x="26001" y="1750"/>
                </a:lnTo>
                <a:lnTo>
                  <a:pt x="26001" y="1750"/>
                </a:lnTo>
                <a:cubicBezTo>
                  <a:pt x="26001" y="1443"/>
                  <a:pt x="25920" y="1141"/>
                  <a:pt x="25767" y="875"/>
                </a:cubicBezTo>
                <a:cubicBezTo>
                  <a:pt x="25613" y="609"/>
                  <a:pt x="25392" y="388"/>
                  <a:pt x="25126" y="234"/>
                </a:cubicBezTo>
                <a:cubicBezTo>
                  <a:pt x="24860" y="81"/>
                  <a:pt x="24558" y="0"/>
                  <a:pt x="24251" y="0"/>
                </a:cubicBezTo>
                <a:lnTo>
                  <a:pt x="1750" y="0"/>
                </a:lnTo>
              </a:path>
            </a:pathLst>
          </a:custGeom>
          <a:noFill/>
          <a:ln w="29160">
            <a:solidFill>
              <a:srgbClr val="8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highlight>
                  <a:srgbClr val="e0c2cd"/>
                </a:highlight>
                <a:latin typeface="Lato"/>
                <a:ea typeface="DejaVu Sans"/>
              </a:rPr>
              <a:t>Solving Word Problems on Mass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Read and understand the question.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Plan. Draw a model.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Carry out the plan.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Check. Have you answered the question?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Remember to write the correct units.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7692</TotalTime>
  <Application>LibreOffice/7.2.5.2$MacOSX_X86_64 LibreOffice_project/499f9727c189e6ef3471021d6132d4c694f357e5</Application>
  <AppVersion>15.0000</AppVersion>
  <Words>425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cp:lastPrinted>2023-03-16T06:30:06Z</cp:lastPrinted>
  <dcterms:modified xsi:type="dcterms:W3CDTF">2023-09-14T09:24:19Z</dcterms:modified>
  <cp:revision>687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21</vt:i4>
  </property>
  <property fmtid="{D5CDD505-2E9C-101B-9397-08002B2CF9AE}" pid="3" name="PresentationFormat">
    <vt:lpwstr>Widescreen</vt:lpwstr>
  </property>
  <property fmtid="{D5CDD505-2E9C-101B-9397-08002B2CF9AE}" pid="4" name="Slides">
    <vt:i4>23</vt:i4>
  </property>
</Properties>
</file>