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7440" cy="685332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4320" cy="279432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9760" cy="385776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9760" cy="37944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7440" cy="63036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5880" cy="96588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9960" cy="102996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72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86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1760" cy="338004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26960" y="2953080"/>
            <a:ext cx="767052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;Arial"/>
              </a:rPr>
              <a:t>Maayos na Paggamit ng mga Pahayag sa Paghahambing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/>
          </p:nvPr>
        </p:nvSpPr>
        <p:spPr>
          <a:xfrm>
            <a:off x="299520" y="935640"/>
            <a:ext cx="11577960" cy="4290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;Arial"/>
                <a:ea typeface="Arial;Arial"/>
              </a:rPr>
              <a:t>Susi sa Pagwawasto: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1. Komparatibo, Moderasyon, at Pasukdol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2. May mga pahayag na ginagamit bilang hudyat sa antas ng paghahambing na ginamit.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3. Iba-iba ang maaaring sagot ng mag-aaral.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3" name="PlaceHolder 3"/>
          <p:cNvSpPr/>
          <p:nvPr/>
        </p:nvSpPr>
        <p:spPr>
          <a:xfrm>
            <a:off x="36000" y="36000"/>
            <a:ext cx="10256760" cy="89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Lato"/>
                <a:ea typeface="Arial;Arial"/>
              </a:rPr>
              <a:t>Maayos na Paggamit ng mga Pahayag sa Paghahambing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9"/>
          <p:cNvSpPr/>
          <p:nvPr/>
        </p:nvSpPr>
        <p:spPr>
          <a:xfrm>
            <a:off x="36000" y="36000"/>
            <a:ext cx="10256760" cy="89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Lato"/>
                <a:ea typeface="Arial;Arial"/>
              </a:rPr>
              <a:t>Maayos na Paggamit ng mga Pahayag sa Paghahambing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344880" y="1008000"/>
            <a:ext cx="11533680" cy="49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Pahayag sa Paghahambing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Higit na magiging mainam ang pagsusuri ng isang bagay kung mayroon itong batayan o pamantayan. Ang pamantayan ang magiging instrumento upang maging sistematiko ang paghahambing ng isang bagay na ginagamitan ng mga pahayag sa paghahambing.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Nahahati ito sa tatlong uri: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I.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Pahambing o Komparatibo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mga pahayag na ginagamit sa pagtutulad ng dalawang tao, bagay, lunan, o pangyayari. May dalawang uri ito: magkatulad at di-magkatulad.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Magkatulad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paghahambing na pantay ang katangian ng pinagtutulad.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-: nangangahulugang kaisa o katulad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Ka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pangalan ko ang nanay niya.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2"/>
          <p:cNvSpPr/>
          <p:nvPr/>
        </p:nvSpPr>
        <p:spPr>
          <a:xfrm>
            <a:off x="36000" y="36000"/>
            <a:ext cx="10256760" cy="89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Lato"/>
                <a:ea typeface="Arial;Arial"/>
              </a:rPr>
              <a:t>Maayos na Paggamit ng mga Pahayag sa Paghahambing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344880" y="792000"/>
            <a:ext cx="11533680" cy="49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Magka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-: nangangahulugan ding kaisahan at pagkakatulad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Magka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pangkat ba kayo?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Sing- (sin-/sim-)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gaya rin ng ka-, nagagamit ito sa lahat ng uri ng pagtutulad.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Sin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lakas ni Bernardo Carpio ang taong iyon.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Kasing- (kasin-/kasim-)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ang paggamit at kahulugan ay katulad rin ng sing- (sin-/sim-)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Kasing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ganda ni Myrna si Angel Locsin.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Magsing- (magkasin-/magkasim-)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o Magkasing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(magkasin-/magkasim-)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ang pinagtutulad ay magkapareho ng katangian.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: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 Magkasin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tangkad sina Arnold at Aljur.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6.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Ga-/Gangga-: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nangangahulugang gaya, tulad, para, paris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 Ga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munggo ang nakuhang bubog sa kaniyang paa.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1"/>
          <p:cNvSpPr/>
          <p:nvPr/>
        </p:nvSpPr>
        <p:spPr>
          <a:xfrm>
            <a:off x="36000" y="36000"/>
            <a:ext cx="10256760" cy="89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Lato"/>
                <a:ea typeface="Arial;Arial"/>
              </a:rPr>
              <a:t>Maayos na Paggamit ng mga Pahayag sa Paghahambing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344880" y="756000"/>
            <a:ext cx="11354040" cy="543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Di-magkatulad: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paghahambing na nagpapakita ng diwa ng pagkakait, pagtanggi, o pagsalungat. Nauuri ito sa dalawa: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Hambingang Palamang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may higit na katangian ang inihahambing sa pinaghahambingan.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Lalo: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diwa ng paghahambing ay magiging kalamangan at di-kasahulan kung ang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sinasamahang pang-uri ay nagpapahayag ng kalakhan, kataasan, kalabisan, o kahigitan. Katuwang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nito ang kaysa/kaysa sa/kay.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Lalong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mahaba ang gabi kaysa araw kung Disyembre.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Higit/Mas: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nagsasaad ng kalamangan kung ginagamit ito sa paghahambing. Ginagamitan din 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hudyat na kaysa/kaysa kay.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 Higit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 matapang siya kaysa sa akin.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5"/>
          <p:cNvSpPr/>
          <p:nvPr/>
        </p:nvSpPr>
        <p:spPr>
          <a:xfrm>
            <a:off x="36000" y="36000"/>
            <a:ext cx="10256760" cy="89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Lato"/>
                <a:ea typeface="Arial;Arial"/>
              </a:rPr>
              <a:t>Maayos na Paggamit ng mga Pahayag sa Paghahambing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344880" y="756000"/>
            <a:ext cx="11534400" cy="543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Labis: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tulad din ng higit/mas na nagsasaad ng kalamangan sa pinaghahambingan.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Labis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 masipag ang ina kaysa anak.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Di-hamak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kung ginagamit ay karaniwang isinusunod sa pang-uri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Masipag na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di-hamak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si Jack kaysa kay Joshua.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Hambingang Pasahol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sa ganitong uri, may higit na katangian ang pinaghahambingan sa bagay na inihahambing.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Lalo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nangangahulugan ng pagdaragdag o pagpapahigit sa “kulang” na katangian. Sinusundan ito 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katuwang na pahambing na kaysa kay kung ngalan ng tao ang pinaghahambing o kaysa sa kung ngalan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ng bagay o pangyayari.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Di-gasino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ginagamit sa paghahambing ng uri o katangian ng mga tao. Sinusundan ito ng mga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katagang naghahambing kabilang ang gaya, tulad, para o paris na sinusundan ng panandang ni.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Di-gasinong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naglakbay si Corazon tulad ni Emma.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7"/>
          <p:cNvSpPr/>
          <p:nvPr/>
        </p:nvSpPr>
        <p:spPr>
          <a:xfrm>
            <a:off x="36000" y="36000"/>
            <a:ext cx="10256760" cy="89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Lato"/>
                <a:ea typeface="Arial;Arial"/>
              </a:rPr>
              <a:t>Maayos na Paggamit ng mga Pahayag sa Paghahambing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360000" y="756000"/>
            <a:ext cx="11339280" cy="543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Di-gaano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tulad rin ng di-gasino subalit sa mga hambingang bagay lamang ginagamit.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Di-gaanong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masarap ang papaya tulad ng mangga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Di-totoo/Di-lubha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nangangahulugan ng pagtawad o pagbabawas sa karaniwang-uri. Nagagamit itong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pamalit sa di-gasino at di-gaano.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mag-aral ay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di-totoong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mahirap paris ng magturo.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II. Moderasyon/Katamtaman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paghahambing na ginagamitan ng panlaping ma-, ginagamitan din ng salitang medyo na sinusundan ng pang-uri, at ginagamitan ng katagang may na sinusundan ng pang-uring nabuo sa pamamagitan ng mga panlaping kabilaan ka-/-han.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Mabuti-buti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 ngayon ang kaniyang kalagayan.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Medyo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masama ang aking pakiramdam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May kataasan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bagong gusaling itinayo.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8"/>
          <p:cNvSpPr/>
          <p:nvPr/>
        </p:nvSpPr>
        <p:spPr>
          <a:xfrm>
            <a:off x="36000" y="36000"/>
            <a:ext cx="10256760" cy="89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Lato"/>
                <a:ea typeface="Arial;Arial"/>
              </a:rPr>
              <a:t>Maayos na Paggamit ng mga Pahayag sa Paghahambing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344880" y="756000"/>
            <a:ext cx="11354040" cy="543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III. Pasukdol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pinakamataas na antas ng paghahambing.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Panlapi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mga katagang idinaragdag sa payak na salita upang makabuo ng bagong ideya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Ka- -an/-han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ikinakabit sa salitang-ugat na pangngalan o pang-uring payak at saka inuulit. May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diing mariin sa ka.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kabait-baitan, kataas-taasan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Napaka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-: kapag ikinabit sa salitang-ugat na pangngalan o pang-uring payak, ito ay may diwang pasisi, padaing, o pahanga.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napakasakit, napakalungkot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Pagka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-: inuunlapi ito sa inuulit na salitang-ugat.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pagkalakas-lakas, pagkasama-sama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Pinaka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-: inuunlapi sa mga payak na pang-uri at ilan sa mga maylapi, lalo na sa may panlaping ma-. Nagbibigay ito ng katuturang pangingibabaw ng uri sa mga kasamahan.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pinakamasipag, pinakatamad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0"/>
          <p:cNvSpPr/>
          <p:nvPr/>
        </p:nvSpPr>
        <p:spPr>
          <a:xfrm>
            <a:off x="36000" y="36000"/>
            <a:ext cx="10256760" cy="89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Lato"/>
                <a:ea typeface="Arial;Arial"/>
              </a:rPr>
              <a:t>Maayos na Paggamit ng mga Pahayag sa Paghahambing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308880" y="936000"/>
            <a:ext cx="11750400" cy="543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Salita o Parirala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mga salita o grupo ng mga salitang idinagdag sa isang salita upang makabuo ng bagong ideya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Anong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ang gamit nito ay hindi patanong kundi paghanga, pahinagpis, o pasisi.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Anong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buti! Anong swerte!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Lubha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sa panukdulan, ito’y hindi na kailangang pangunahan pa ng panalungat na di.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Lubhang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magaling siyang bata.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Totoo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katulad rin ng lubha.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Totoong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masipag si Camille sa klase.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lalong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kailangang gamitan ng panandang ang upang maiba sa pahambing na lalo. Mas mabuti kung iuuna sa pang-uring sinasamahan.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Sinasabing ang mga mapagkawanggawa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ang lalong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pinakamayaman.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Mahalagang gamitin ang mga pahayag sa paghahambing upang maipakita ang pagkakatulad o pagkakaiba ng mga bagay, tao, lugar, o pangyayari na pinaghahambing.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r">
              <a:lnSpc>
                <a:spcPct val="100000"/>
              </a:lnSpc>
              <a:buNone/>
            </a:pPr>
            <a:r>
              <a:rPr b="0" lang="en-PH" sz="1050" spc="-1" strike="noStrike">
                <a:solidFill>
                  <a:srgbClr val="000000"/>
                </a:solidFill>
                <a:latin typeface="Lato"/>
                <a:ea typeface="DejaVu Sans"/>
              </a:rPr>
              <a:t>Sanggunian: Sangguniang Gramatika sa Wikang Filipino, Sentro ng Wikang Filipino, Sistemang Unibersidad ng Pilipinas (1999)</a:t>
            </a:r>
            <a:endParaRPr b="0" lang="en-PH" sz="105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4500000" y="684000"/>
            <a:ext cx="3852000" cy="536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spcBef>
                <a:spcPts val="601"/>
              </a:spcBef>
              <a:spcAft>
                <a:spcPts val="300"/>
              </a:spcAft>
              <a:buNone/>
            </a:pPr>
            <a:r>
              <a:rPr b="1" lang="en-US" sz="2600" spc="-1" strike="noStrike">
                <a:solidFill>
                  <a:srgbClr val="000000"/>
                </a:solidFill>
                <a:latin typeface="Lato"/>
                <a:ea typeface="Arial;Arial"/>
              </a:rPr>
              <a:t>Pagsasanay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40" name="PlaceHolder 6"/>
          <p:cNvSpPr/>
          <p:nvPr/>
        </p:nvSpPr>
        <p:spPr>
          <a:xfrm>
            <a:off x="36000" y="36000"/>
            <a:ext cx="10256760" cy="89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Lato"/>
                <a:ea typeface="Arial;Arial"/>
              </a:rPr>
              <a:t>Maayos na Paggamit ng mga Pahayag sa Paghahambing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41" name=""/>
          <p:cNvSpPr/>
          <p:nvPr/>
        </p:nvSpPr>
        <p:spPr>
          <a:xfrm>
            <a:off x="720720" y="1188000"/>
            <a:ext cx="10977840" cy="475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Sagutin ang mga sumusunod na tanong.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Ano -ano ang tatlong uri ng hambingan?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______________________________________________________________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Ano ang pagkakaiba at paraan ng paggamit ng mga ito?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______________________________________________________________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Paano makatutulong ang wastong paggamit ng mga pahayag sa paghahambing sa pang-araw-araw na pakikipagtalastasan?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______________________________________________________________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1277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2023-07-11T17:28:12Z</dcterms:modified>
  <cp:revision>93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r8>6</vt:r8>
  </property>
</Properties>
</file>