
<file path=[Content_Types].xml><?xml version="1.0" encoding="utf-8"?>
<Types xmlns="http://schemas.openxmlformats.org/package/2006/content-types">
  <Default Extension="xml" ContentType="application/xml"/>
  <Default Extension="rels" ContentType="application/vnd.openxmlformats-package.relationships+xml"/>
  <Default Extension="png" ContentType="image/png"/>
  <Default Extension="jpeg" ContentType="image/jpeg"/>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_rels/.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_rels/slideMaster3.xml.rels" ContentType="application/vnd.openxmlformats-package.relationships+xml"/>
  <Override PartName="/ppt/slideMasters/_rels/slideMaster1.xml.rels" ContentType="application/vnd.openxmlformats-package.relationships+xml"/>
  <Override PartName="/ppt/slideMasters/_rels/slideMaster2.xml.rels" ContentType="application/vnd.openxmlformats-package.relationships+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_rels/presentation.xml.rels" ContentType="application/vnd.openxmlformats-package.relationships+xml"/>
  <Override PartName="/ppt/media/image1.png" ContentType="image/png"/>
  <Override PartName="/ppt/media/image2.png" ContentType="image/png"/>
  <Override PartName="/ppt/media/image3.png" ContentType="image/png"/>
  <Override PartName="/ppt/media/image4.png" ContentType="image/png"/>
  <Override PartName="/ppt/media/image5.png" ContentType="image/png"/>
  <Override PartName="/ppt/media/image6.png" ContentType="image/png"/>
  <Override PartName="/ppt/media/image11.png" ContentType="image/png"/>
  <Override PartName="/ppt/media/image9.png" ContentType="image/png"/>
  <Override PartName="/ppt/media/image10.png" ContentType="image/png"/>
  <Override PartName="/ppt/media/image7.png" ContentType="image/png"/>
  <Override PartName="/ppt/media/image12.png" ContentType="image/png"/>
  <Override PartName="/ppt/media/image8.png" ContentType="image/png"/>
  <Override PartName="/ppt/media/image13.png" ContentType="image/png"/>
  <Override PartName="/ppt/media/image14.png" ContentType="image/png"/>
  <Override PartName="/ppt/media/image15.png" ContentType="image/png"/>
  <Override PartName="/ppt/media/image16.png" ContentType="image/png"/>
  <Override PartName="/ppt/media/image17.png" ContentType="image/png"/>
  <Override PartName="/ppt/media/image18.png" ContentType="image/png"/>
  <Override PartName="/ppt/presProps.xml" ContentType="application/vnd.openxmlformats-officedocument.presentationml.presProps+xml"/>
  <Override PartName="/ppt/slideLayouts/slideLayout19.xml" ContentType="application/vnd.openxmlformats-officedocument.presentationml.slideLayout+xml"/>
  <Override PartName="/ppt/slideLayouts/slideLayout8.xml" ContentType="application/vnd.openxmlformats-officedocument.presentationml.slideLayout+xml"/>
  <Override PartName="/ppt/slideLayouts/slideLayout17.xml" ContentType="application/vnd.openxmlformats-officedocument.presentationml.slideLayout+xml"/>
  <Override PartName="/ppt/slideLayouts/slideLayout20.xml" ContentType="application/vnd.openxmlformats-officedocument.presentationml.slideLayout+xml"/>
  <Override PartName="/ppt/slideLayouts/slideLayout9.xml" ContentType="application/vnd.openxmlformats-officedocument.presentationml.slideLayout+xml"/>
  <Override PartName="/ppt/slideLayouts/slideLayout18.xml" ContentType="application/vnd.openxmlformats-officedocument.presentationml.slideLayout+xml"/>
  <Override PartName="/ppt/slideLayouts/slideLayout21.xml" ContentType="application/vnd.openxmlformats-officedocument.presentationml.slideLayout+xml"/>
  <Override PartName="/ppt/slideLayouts/slideLayout10.xml" ContentType="application/vnd.openxmlformats-officedocument.presentationml.slideLayout+xml"/>
  <Override PartName="/ppt/slideLayouts/slideLayout1.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1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13.xml" ContentType="application/vnd.openxmlformats-officedocument.presentationml.slideLayout+xml"/>
  <Override PartName="/ppt/slideLayouts/_rels/slideLayout34.xml.rels" ContentType="application/vnd.openxmlformats-package.relationships+xml"/>
  <Override PartName="/ppt/slideLayouts/_rels/slideLayout33.xml.rels" ContentType="application/vnd.openxmlformats-package.relationships+xml"/>
  <Override PartName="/ppt/slideLayouts/_rels/slideLayout9.xml.rels" ContentType="application/vnd.openxmlformats-package.relationships+xml"/>
  <Override PartName="/ppt/slideLayouts/_rels/slideLayout32.xml.rels" ContentType="application/vnd.openxmlformats-package.relationships+xml"/>
  <Override PartName="/ppt/slideLayouts/_rels/slideLayout21.xml.rels" ContentType="application/vnd.openxmlformats-package.relationships+xml"/>
  <Override PartName="/ppt/slideLayouts/_rels/slideLayout24.xml.rels" ContentType="application/vnd.openxmlformats-package.relationships+xml"/>
  <Override PartName="/ppt/slideLayouts/_rels/slideLayout16.xml.rels" ContentType="application/vnd.openxmlformats-package.relationships+xml"/>
  <Override PartName="/ppt/slideLayouts/_rels/slideLayout31.xml.rels" ContentType="application/vnd.openxmlformats-package.relationships+xml"/>
  <Override PartName="/ppt/slideLayouts/_rels/slideLayout20.xml.rels" ContentType="application/vnd.openxmlformats-package.relationships+xml"/>
  <Override PartName="/ppt/slideLayouts/_rels/slideLayout23.xml.rels" ContentType="application/vnd.openxmlformats-package.relationships+xml"/>
  <Override PartName="/ppt/slideLayouts/_rels/slideLayout15.xml.rels" ContentType="application/vnd.openxmlformats-package.relationships+xml"/>
  <Override PartName="/ppt/slideLayouts/_rels/slideLayout30.xml.rels" ContentType="application/vnd.openxmlformats-package.relationships+xml"/>
  <Override PartName="/ppt/slideLayouts/_rels/slideLayout29.xml.rels" ContentType="application/vnd.openxmlformats-package.relationships+xml"/>
  <Override PartName="/ppt/slideLayouts/_rels/slideLayout22.xml.rels" ContentType="application/vnd.openxmlformats-package.relationships+xml"/>
  <Override PartName="/ppt/slideLayouts/_rels/slideLayout14.xml.rels" ContentType="application/vnd.openxmlformats-package.relationships+xml"/>
  <Override PartName="/ppt/slideLayouts/_rels/slideLayout28.xml.rels" ContentType="application/vnd.openxmlformats-package.relationships+xml"/>
  <Override PartName="/ppt/slideLayouts/_rels/slideLayout36.xml.rels" ContentType="application/vnd.openxmlformats-package.relationships+xml"/>
  <Override PartName="/ppt/slideLayouts/_rels/slideLayout7.xml.rels" ContentType="application/vnd.openxmlformats-package.relationships+xml"/>
  <Override PartName="/ppt/slideLayouts/_rels/slideLayout6.xml.rels" ContentType="application/vnd.openxmlformats-package.relationships+xml"/>
  <Override PartName="/ppt/slideLayouts/_rels/slideLayout5.xml.rels" ContentType="application/vnd.openxmlformats-package.relationships+xml"/>
  <Override PartName="/ppt/slideLayouts/_rels/slideLayout4.xml.rels" ContentType="application/vnd.openxmlformats-package.relationships+xml"/>
  <Override PartName="/ppt/slideLayouts/_rels/slideLayout27.xml.rels" ContentType="application/vnd.openxmlformats-package.relationships+xml"/>
  <Override PartName="/ppt/slideLayouts/_rels/slideLayout13.xml.rels" ContentType="application/vnd.openxmlformats-package.relationships+xml"/>
  <Override PartName="/ppt/slideLayouts/_rels/slideLayout35.xml.rels" ContentType="application/vnd.openxmlformats-package.relationships+xml"/>
  <Override PartName="/ppt/slideLayouts/_rels/slideLayout3.xml.rels" ContentType="application/vnd.openxmlformats-package.relationships+xml"/>
  <Override PartName="/ppt/slideLayouts/_rels/slideLayout2.xml.rels" ContentType="application/vnd.openxmlformats-package.relationships+xml"/>
  <Override PartName="/ppt/slideLayouts/_rels/slideLayout8.xml.rels" ContentType="application/vnd.openxmlformats-package.relationships+xml"/>
  <Override PartName="/ppt/slideLayouts/_rels/slideLayout1.xml.rels" ContentType="application/vnd.openxmlformats-package.relationships+xml"/>
  <Override PartName="/ppt/slideLayouts/_rels/slideLayout12.xml.rels" ContentType="application/vnd.openxmlformats-package.relationships+xml"/>
  <Override PartName="/ppt/slideLayouts/_rels/slideLayout19.xml.rels" ContentType="application/vnd.openxmlformats-package.relationships+xml"/>
  <Override PartName="/ppt/slideLayouts/_rels/slideLayout25.xml.rels" ContentType="application/vnd.openxmlformats-package.relationships+xml"/>
  <Override PartName="/ppt/slideLayouts/_rels/slideLayout10.xml.rels" ContentType="application/vnd.openxmlformats-package.relationships+xml"/>
  <Override PartName="/ppt/slideLayouts/_rels/slideLayout17.xml.rels" ContentType="application/vnd.openxmlformats-package.relationships+xml"/>
  <Override PartName="/ppt/slideLayouts/_rels/slideLayout26.xml.rels" ContentType="application/vnd.openxmlformats-package.relationships+xml"/>
  <Override PartName="/ppt/slideLayouts/_rels/slideLayout18.xml.rels" ContentType="application/vnd.openxmlformats-package.relationships+xml"/>
  <Override PartName="/ppt/slideLayouts/_rels/slideLayout11.xml.rels" ContentType="application/vnd.openxmlformats-package.relationships+xml"/>
  <Override PartName="/ppt/slideLayouts/slideLayout5.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6.xml" ContentType="application/vnd.openxmlformats-officedocument.presentationml.slideLayout+xml"/>
  <Override PartName="/ppt/slideLayouts/slideLayout16.xml" ContentType="application/vnd.openxmlformats-officedocument.presentationml.slideLayout+xml"/>
  <Override PartName="/ppt/slideLayouts/slideLayout7.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26.xml" ContentType="application/vnd.openxmlformats-officedocument.presentationml.slideLayout+xml"/>
  <Override PartName="/ppt/slideLayouts/slideLayout32.xml" ContentType="application/vnd.openxmlformats-officedocument.presentationml.slideLayout+xml"/>
  <Override PartName="/ppt/slideLayouts/slideLayout27.xml" ContentType="application/vnd.openxmlformats-officedocument.presentationml.slideLayout+xml"/>
  <Override PartName="/ppt/slideLayouts/slideLayout33.xml" ContentType="application/vnd.openxmlformats-officedocument.presentationml.slideLayout+xml"/>
  <Override PartName="/ppt/slideLayouts/slideLayout28.xml" ContentType="application/vnd.openxmlformats-officedocument.presentationml.slideLayout+xml"/>
  <Override PartName="/ppt/slideLayouts/slideLayout34.xml" ContentType="application/vnd.openxmlformats-officedocument.presentationml.slideLayout+xml"/>
  <Override PartName="/ppt/slideLayouts/slideLayout29.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s/_rels/slide15.xml.rels" ContentType="application/vnd.openxmlformats-package.relationships+xml"/>
  <Override PartName="/ppt/slides/_rels/slide14.xml.rels" ContentType="application/vnd.openxmlformats-package.relationships+xml"/>
  <Override PartName="/ppt/slides/_rels/slide12.xml.rels" ContentType="application/vnd.openxmlformats-package.relationships+xml"/>
  <Override PartName="/ppt/slides/_rels/slide13.xml.rels" ContentType="application/vnd.openxmlformats-package.relationships+xml"/>
  <Override PartName="/ppt/slides/_rels/slide2.xml.rels" ContentType="application/vnd.openxmlformats-package.relationships+xml"/>
  <Override PartName="/ppt/slides/_rels/slide9.xml.rels" ContentType="application/vnd.openxmlformats-package.relationships+xml"/>
  <Override PartName="/ppt/slides/_rels/slide1.xml.rels" ContentType="application/vnd.openxmlformats-package.relationships+xml"/>
  <Override PartName="/ppt/slides/_rels/slide8.xml.rels" ContentType="application/vnd.openxmlformats-package.relationships+xml"/>
  <Override PartName="/ppt/slides/_rels/slide7.xml.rels" ContentType="application/vnd.openxmlformats-package.relationships+xml"/>
  <Override PartName="/ppt/slides/_rels/slide6.xml.rels" ContentType="application/vnd.openxmlformats-package.relationships+xml"/>
  <Override PartName="/ppt/slides/_rels/slide4.xml.rels" ContentType="application/vnd.openxmlformats-package.relationships+xml"/>
  <Override PartName="/ppt/slides/_rels/slide5.xml.rels" ContentType="application/vnd.openxmlformats-package.relationships+xml"/>
  <Override PartName="/ppt/slides/_rels/slide3.xml.rels" ContentType="application/vnd.openxmlformats-package.relationships+xml"/>
  <Override PartName="/ppt/slides/_rels/slide11.xml.rels" ContentType="application/vnd.openxmlformats-package.relationships+xml"/>
  <Override PartName="/ppt/slides/_rels/slide10.xml.rels" ContentType="application/vnd.openxmlformats-package.relationships+xml"/>
  <Override PartName="/ppt/slides/slide1.xml" ContentType="application/vnd.openxmlformats-officedocument.presentationml.slide+xml"/>
  <Override PartName="/ppt/slides/slide10.xml" ContentType="application/vnd.openxmlformats-officedocument.presentationml.slide+xml"/>
  <Override PartName="/ppt/slides/slide2.xml" ContentType="application/vnd.openxmlformats-officedocument.presentationml.slide+xml"/>
  <Override PartName="/ppt/slides/slide11.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3.xml" ContentType="application/vnd.openxmlformats-officedocument.presentationml.slide+xml"/>
  <Override PartName="/ppt/slides/slide12.xml" ContentType="application/vnd.openxmlformats-officedocument.presentationml.slide+xml"/>
  <Override PartName="/ppt/slides/slide4.xml" ContentType="application/vnd.openxmlformats-officedocument.presentationml.slide+xml"/>
  <Override PartName="/ppt/slides/slide13.xml" ContentType="application/vnd.openxmlformats-officedocument.presentationml.slide+xml"/>
  <Override PartName="/ppt/slides/slide5.xml" ContentType="application/vnd.openxmlformats-officedocument.presentationml.slide+xml"/>
  <Override PartName="/ppt/slides/slide14.xml" ContentType="application/vnd.openxmlformats-officedocument.presentationml.slide+xml"/>
  <Override PartName="/ppt/slides/slide6.xml" ContentType="application/vnd.openxmlformats-officedocument.presentationml.slide+xml"/>
  <Override PartName="/ppt/slides/slide15.xml" ContentType="application/vnd.openxmlformats-officedocument.presentationml.slide+xml"/>
</Types>
</file>

<file path=_rels/.rels><?xml version="1.0" encoding="UTF-8"?>
<Relationships xmlns="http://schemas.openxmlformats.org/package/2006/relationships"><Relationship Id="rId1" Type="http://schemas.openxmlformats.org/package/2006/relationships/metadata/core-properties" Target="docProps/core.xml"/><Relationship Id="rId2" Type="http://schemas.openxmlformats.org/officeDocument/2006/relationships/extended-properties" Target="docProps/app.xml"/><Relationship Id="rId3" Type="http://schemas.openxmlformats.org/officeDocument/2006/relationships/custom-properties" Target="docProps/custom.xml"/><Relationship Id="rId4" Type="http://schemas.openxmlformats.org/officeDocument/2006/relationships/officeDocument" Target="ppt/presentation.xml"/>
</Relationships>
</file>

<file path=ppt/presentation.xml><?xml version="1.0" encoding="utf-8"?>
<p:presentation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sldMasterIdLst>
    <p:sldMasterId id="2147483648" r:id="rId2"/>
    <p:sldMasterId id="2147483661" r:id="rId3"/>
    <p:sldMasterId id="2147483674" r:id="rId4"/>
  </p:sld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 id="268" r:id="rId17"/>
    <p:sldId id="269" r:id="rId18"/>
    <p:sldId id="270" r:id="rId19"/>
  </p:sldIdLst>
  <p:sldSz cx="12192000" cy="6858000"/>
  <p:notesSz cx="7772400" cy="10058400"/>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ationPr>
</file>

<file path=ppt/_rels/presentation.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slideMaster" Target="slideMasters/slideMaster1.xml"/><Relationship Id="rId3" Type="http://schemas.openxmlformats.org/officeDocument/2006/relationships/slideMaster" Target="slideMasters/slideMaster2.xml"/><Relationship Id="rId4" Type="http://schemas.openxmlformats.org/officeDocument/2006/relationships/slideMaster" Target="slideMasters/slideMaster3.xml"/><Relationship Id="rId5" Type="http://schemas.openxmlformats.org/officeDocument/2006/relationships/slide" Target="slides/slide1.xml"/><Relationship Id="rId6" Type="http://schemas.openxmlformats.org/officeDocument/2006/relationships/slide" Target="slides/slide2.xml"/><Relationship Id="rId7" Type="http://schemas.openxmlformats.org/officeDocument/2006/relationships/slide" Target="slides/slide3.xml"/><Relationship Id="rId8" Type="http://schemas.openxmlformats.org/officeDocument/2006/relationships/slide" Target="slides/slide4.xml"/><Relationship Id="rId9" Type="http://schemas.openxmlformats.org/officeDocument/2006/relationships/slide" Target="slides/slide5.xml"/><Relationship Id="rId10" Type="http://schemas.openxmlformats.org/officeDocument/2006/relationships/slide" Target="slides/slide6.xml"/><Relationship Id="rId11" Type="http://schemas.openxmlformats.org/officeDocument/2006/relationships/slide" Target="slides/slide7.xml"/><Relationship Id="rId12" Type="http://schemas.openxmlformats.org/officeDocument/2006/relationships/slide" Target="slides/slide8.xml"/><Relationship Id="rId13" Type="http://schemas.openxmlformats.org/officeDocument/2006/relationships/slide" Target="slides/slide9.xml"/><Relationship Id="rId14" Type="http://schemas.openxmlformats.org/officeDocument/2006/relationships/slide" Target="slides/slide10.xml"/><Relationship Id="rId15" Type="http://schemas.openxmlformats.org/officeDocument/2006/relationships/slide" Target="slides/slide11.xml"/><Relationship Id="rId16" Type="http://schemas.openxmlformats.org/officeDocument/2006/relationships/slide" Target="slides/slide12.xml"/><Relationship Id="rId17" Type="http://schemas.openxmlformats.org/officeDocument/2006/relationships/slide" Target="slides/slide13.xml"/><Relationship Id="rId18" Type="http://schemas.openxmlformats.org/officeDocument/2006/relationships/slide" Target="slides/slide14.xml"/><Relationship Id="rId19" Type="http://schemas.openxmlformats.org/officeDocument/2006/relationships/slide" Target="slides/slide15.xml"/><Relationship Id="rId20" Type="http://schemas.openxmlformats.org/officeDocument/2006/relationships/presProps" Target="presProps.xml"/>
</Relationships>
</file>

<file path=ppt/slideLayouts/_rels/slideLayout1.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0.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1.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2.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3.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4.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5.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6.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7.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8.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9.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20.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1.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2.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3.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4.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5.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6.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7.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8.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9.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30.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1.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2.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3.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4.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5.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6.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4.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5.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6.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7.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8.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9.xml.rels><?xml version="1.0" encoding="UTF-8"?>
<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1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27"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28" name="PlaceHolder 2"/>
          <p:cNvSpPr>
            <a:spLocks noGrp="1"/>
          </p:cNvSpPr>
          <p:nvPr>
            <p:ph/>
          </p:nvPr>
        </p:nvSpPr>
        <p:spPr>
          <a:xfrm>
            <a:off x="609480" y="1604520"/>
            <a:ext cx="109724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29" name="PlaceHolder 3"/>
          <p:cNvSpPr>
            <a:spLocks noGrp="1"/>
          </p:cNvSpPr>
          <p:nvPr>
            <p:ph/>
          </p:nvPr>
        </p:nvSpPr>
        <p:spPr>
          <a:xfrm>
            <a:off x="609480" y="3682080"/>
            <a:ext cx="1097244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1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30"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31"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32"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33" name="PlaceHolder 4"/>
          <p:cNvSpPr>
            <a:spLocks noGrp="1"/>
          </p:cNvSpPr>
          <p:nvPr>
            <p:ph/>
          </p:nvPr>
        </p:nvSpPr>
        <p:spPr>
          <a:xfrm>
            <a:off x="60948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34" name="PlaceHolder 5"/>
          <p:cNvSpPr>
            <a:spLocks noGrp="1"/>
          </p:cNvSpPr>
          <p:nvPr>
            <p:ph/>
          </p:nvPr>
        </p:nvSpPr>
        <p:spPr>
          <a:xfrm>
            <a:off x="623196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1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35"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36" name="PlaceHolder 2"/>
          <p:cNvSpPr>
            <a:spLocks noGrp="1"/>
          </p:cNvSpPr>
          <p:nvPr>
            <p:ph/>
          </p:nvPr>
        </p:nvSpPr>
        <p:spPr>
          <a:xfrm>
            <a:off x="609480" y="160452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37" name="PlaceHolder 3"/>
          <p:cNvSpPr>
            <a:spLocks noGrp="1"/>
          </p:cNvSpPr>
          <p:nvPr>
            <p:ph/>
          </p:nvPr>
        </p:nvSpPr>
        <p:spPr>
          <a:xfrm>
            <a:off x="4319640" y="160452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38" name="PlaceHolder 4"/>
          <p:cNvSpPr>
            <a:spLocks noGrp="1"/>
          </p:cNvSpPr>
          <p:nvPr>
            <p:ph/>
          </p:nvPr>
        </p:nvSpPr>
        <p:spPr>
          <a:xfrm>
            <a:off x="8029800" y="160452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39" name="PlaceHolder 5"/>
          <p:cNvSpPr>
            <a:spLocks noGrp="1"/>
          </p:cNvSpPr>
          <p:nvPr>
            <p:ph/>
          </p:nvPr>
        </p:nvSpPr>
        <p:spPr>
          <a:xfrm>
            <a:off x="609480" y="368208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40" name="PlaceHolder 6"/>
          <p:cNvSpPr>
            <a:spLocks noGrp="1"/>
          </p:cNvSpPr>
          <p:nvPr>
            <p:ph/>
          </p:nvPr>
        </p:nvSpPr>
        <p:spPr>
          <a:xfrm>
            <a:off x="4319640" y="368208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41" name="PlaceHolder 7"/>
          <p:cNvSpPr>
            <a:spLocks noGrp="1"/>
          </p:cNvSpPr>
          <p:nvPr>
            <p:ph/>
          </p:nvPr>
        </p:nvSpPr>
        <p:spPr>
          <a:xfrm>
            <a:off x="8029800" y="3682080"/>
            <a:ext cx="353304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1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1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49"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50" name="PlaceHolder 2"/>
          <p:cNvSpPr>
            <a:spLocks noGrp="1"/>
          </p:cNvSpPr>
          <p:nvPr>
            <p:ph type="subTitle"/>
          </p:nvPr>
        </p:nvSpPr>
        <p:spPr>
          <a:xfrm>
            <a:off x="609480" y="1604520"/>
            <a:ext cx="10972440" cy="3977280"/>
          </a:xfrm>
          <a:prstGeom prst="rect">
            <a:avLst/>
          </a:prstGeom>
          <a:noFill/>
          <a:ln w="0">
            <a:noFill/>
          </a:ln>
        </p:spPr>
        <p:txBody>
          <a:bodyPr lIns="0" rIns="0" tIns="0" bIns="0" anchor="ctr">
            <a:noAutofit/>
          </a:bodyPr>
          <a:p>
            <a:pPr algn="ctr">
              <a:buNone/>
            </a:pPr>
            <a:endParaRPr b="0" lang="en-PH" sz="3200" spc="-1" strike="noStrike">
              <a:latin typeface="Arial"/>
            </a:endParaRPr>
          </a:p>
        </p:txBody>
      </p:sp>
    </p:spTree>
  </p:cSld>
</p:sldLayout>
</file>

<file path=ppt/slideLayouts/slideLayout1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51"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52" name="PlaceHolder 2"/>
          <p:cNvSpPr>
            <a:spLocks noGrp="1"/>
          </p:cNvSpPr>
          <p:nvPr>
            <p:ph/>
          </p:nvPr>
        </p:nvSpPr>
        <p:spPr>
          <a:xfrm>
            <a:off x="609480" y="1604520"/>
            <a:ext cx="10972440" cy="397728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1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53"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54" name="PlaceHolder 2"/>
          <p:cNvSpPr>
            <a:spLocks noGrp="1"/>
          </p:cNvSpPr>
          <p:nvPr>
            <p:ph/>
          </p:nvPr>
        </p:nvSpPr>
        <p:spPr>
          <a:xfrm>
            <a:off x="60948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
        <p:nvSpPr>
          <p:cNvPr id="55" name="PlaceHolder 3"/>
          <p:cNvSpPr>
            <a:spLocks noGrp="1"/>
          </p:cNvSpPr>
          <p:nvPr>
            <p:ph/>
          </p:nvPr>
        </p:nvSpPr>
        <p:spPr>
          <a:xfrm>
            <a:off x="623196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1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56"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Tree>
  </p:cSld>
</p:sldLayout>
</file>

<file path=ppt/slideLayouts/slideLayout1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57" name="PlaceHolder 1"/>
          <p:cNvSpPr>
            <a:spLocks noGrp="1"/>
          </p:cNvSpPr>
          <p:nvPr>
            <p:ph type="subTitle"/>
          </p:nvPr>
        </p:nvSpPr>
        <p:spPr>
          <a:xfrm>
            <a:off x="609480" y="273600"/>
            <a:ext cx="10972440" cy="5307840"/>
          </a:xfrm>
          <a:prstGeom prst="rect">
            <a:avLst/>
          </a:prstGeom>
          <a:noFill/>
          <a:ln w="0">
            <a:noFill/>
          </a:ln>
        </p:spPr>
        <p:txBody>
          <a:bodyPr lIns="0" rIns="0" tIns="0" bIns="0" anchor="ctr">
            <a:noAutofit/>
          </a:bodyPr>
          <a:p>
            <a:pPr algn="ctr">
              <a:buNone/>
            </a:pPr>
            <a:endParaRPr b="0" lang="en-PH" sz="3200" spc="-1" strike="noStrike">
              <a:latin typeface="Arial"/>
            </a:endParaRPr>
          </a:p>
        </p:txBody>
      </p:sp>
    </p:spTree>
  </p:cSld>
</p:sldLayout>
</file>

<file path=ppt/slideLayouts/slideLayout1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58"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59"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60" name="PlaceHolder 3"/>
          <p:cNvSpPr>
            <a:spLocks noGrp="1"/>
          </p:cNvSpPr>
          <p:nvPr>
            <p:ph/>
          </p:nvPr>
        </p:nvSpPr>
        <p:spPr>
          <a:xfrm>
            <a:off x="623196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
        <p:nvSpPr>
          <p:cNvPr id="61" name="PlaceHolder 4"/>
          <p:cNvSpPr>
            <a:spLocks noGrp="1"/>
          </p:cNvSpPr>
          <p:nvPr>
            <p:ph/>
          </p:nvPr>
        </p:nvSpPr>
        <p:spPr>
          <a:xfrm>
            <a:off x="60948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6"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7" name="PlaceHolder 2"/>
          <p:cNvSpPr>
            <a:spLocks noGrp="1"/>
          </p:cNvSpPr>
          <p:nvPr>
            <p:ph type="subTitle"/>
          </p:nvPr>
        </p:nvSpPr>
        <p:spPr>
          <a:xfrm>
            <a:off x="609480" y="1604520"/>
            <a:ext cx="10972440" cy="3977280"/>
          </a:xfrm>
          <a:prstGeom prst="rect">
            <a:avLst/>
          </a:prstGeom>
          <a:noFill/>
          <a:ln w="0">
            <a:noFill/>
          </a:ln>
        </p:spPr>
        <p:txBody>
          <a:bodyPr lIns="0" rIns="0" tIns="0" bIns="0" anchor="ctr">
            <a:noAutofit/>
          </a:bodyPr>
          <a:p>
            <a:pPr algn="ctr">
              <a:buNone/>
            </a:pPr>
            <a:endParaRPr b="0" lang="en-PH" sz="3200" spc="-1" strike="noStrike">
              <a:latin typeface="Arial"/>
            </a:endParaRPr>
          </a:p>
        </p:txBody>
      </p:sp>
    </p:spTree>
  </p:cSld>
</p:sldLayout>
</file>

<file path=ppt/slideLayouts/slideLayout2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62"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63" name="PlaceHolder 2"/>
          <p:cNvSpPr>
            <a:spLocks noGrp="1"/>
          </p:cNvSpPr>
          <p:nvPr>
            <p:ph/>
          </p:nvPr>
        </p:nvSpPr>
        <p:spPr>
          <a:xfrm>
            <a:off x="60948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
        <p:nvSpPr>
          <p:cNvPr id="64"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65" name="PlaceHolder 4"/>
          <p:cNvSpPr>
            <a:spLocks noGrp="1"/>
          </p:cNvSpPr>
          <p:nvPr>
            <p:ph/>
          </p:nvPr>
        </p:nvSpPr>
        <p:spPr>
          <a:xfrm>
            <a:off x="623196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2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66"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67"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68"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69" name="PlaceHolder 4"/>
          <p:cNvSpPr>
            <a:spLocks noGrp="1"/>
          </p:cNvSpPr>
          <p:nvPr>
            <p:ph/>
          </p:nvPr>
        </p:nvSpPr>
        <p:spPr>
          <a:xfrm>
            <a:off x="609480" y="3682080"/>
            <a:ext cx="1097244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2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70"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71" name="PlaceHolder 2"/>
          <p:cNvSpPr>
            <a:spLocks noGrp="1"/>
          </p:cNvSpPr>
          <p:nvPr>
            <p:ph/>
          </p:nvPr>
        </p:nvSpPr>
        <p:spPr>
          <a:xfrm>
            <a:off x="609480" y="1604520"/>
            <a:ext cx="109724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72" name="PlaceHolder 3"/>
          <p:cNvSpPr>
            <a:spLocks noGrp="1"/>
          </p:cNvSpPr>
          <p:nvPr>
            <p:ph/>
          </p:nvPr>
        </p:nvSpPr>
        <p:spPr>
          <a:xfrm>
            <a:off x="609480" y="3682080"/>
            <a:ext cx="1097244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2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73"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74"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75"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76" name="PlaceHolder 4"/>
          <p:cNvSpPr>
            <a:spLocks noGrp="1"/>
          </p:cNvSpPr>
          <p:nvPr>
            <p:ph/>
          </p:nvPr>
        </p:nvSpPr>
        <p:spPr>
          <a:xfrm>
            <a:off x="60948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77" name="PlaceHolder 5"/>
          <p:cNvSpPr>
            <a:spLocks noGrp="1"/>
          </p:cNvSpPr>
          <p:nvPr>
            <p:ph/>
          </p:nvPr>
        </p:nvSpPr>
        <p:spPr>
          <a:xfrm>
            <a:off x="623196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2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78"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79" name="PlaceHolder 2"/>
          <p:cNvSpPr>
            <a:spLocks noGrp="1"/>
          </p:cNvSpPr>
          <p:nvPr>
            <p:ph/>
          </p:nvPr>
        </p:nvSpPr>
        <p:spPr>
          <a:xfrm>
            <a:off x="609480" y="160452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80" name="PlaceHolder 3"/>
          <p:cNvSpPr>
            <a:spLocks noGrp="1"/>
          </p:cNvSpPr>
          <p:nvPr>
            <p:ph/>
          </p:nvPr>
        </p:nvSpPr>
        <p:spPr>
          <a:xfrm>
            <a:off x="4319640" y="160452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81" name="PlaceHolder 4"/>
          <p:cNvSpPr>
            <a:spLocks noGrp="1"/>
          </p:cNvSpPr>
          <p:nvPr>
            <p:ph/>
          </p:nvPr>
        </p:nvSpPr>
        <p:spPr>
          <a:xfrm>
            <a:off x="8029800" y="160452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82" name="PlaceHolder 5"/>
          <p:cNvSpPr>
            <a:spLocks noGrp="1"/>
          </p:cNvSpPr>
          <p:nvPr>
            <p:ph/>
          </p:nvPr>
        </p:nvSpPr>
        <p:spPr>
          <a:xfrm>
            <a:off x="609480" y="368208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83" name="PlaceHolder 6"/>
          <p:cNvSpPr>
            <a:spLocks noGrp="1"/>
          </p:cNvSpPr>
          <p:nvPr>
            <p:ph/>
          </p:nvPr>
        </p:nvSpPr>
        <p:spPr>
          <a:xfrm>
            <a:off x="4319640" y="368208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84" name="PlaceHolder 7"/>
          <p:cNvSpPr>
            <a:spLocks noGrp="1"/>
          </p:cNvSpPr>
          <p:nvPr>
            <p:ph/>
          </p:nvPr>
        </p:nvSpPr>
        <p:spPr>
          <a:xfrm>
            <a:off x="8029800" y="3682080"/>
            <a:ext cx="353304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2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2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88"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89" name="PlaceHolder 2"/>
          <p:cNvSpPr>
            <a:spLocks noGrp="1"/>
          </p:cNvSpPr>
          <p:nvPr>
            <p:ph type="subTitle"/>
          </p:nvPr>
        </p:nvSpPr>
        <p:spPr>
          <a:xfrm>
            <a:off x="609480" y="1604520"/>
            <a:ext cx="10972440" cy="3977280"/>
          </a:xfrm>
          <a:prstGeom prst="rect">
            <a:avLst/>
          </a:prstGeom>
          <a:noFill/>
          <a:ln w="0">
            <a:noFill/>
          </a:ln>
        </p:spPr>
        <p:txBody>
          <a:bodyPr lIns="0" rIns="0" tIns="0" bIns="0" anchor="ctr">
            <a:noAutofit/>
          </a:bodyPr>
          <a:p>
            <a:pPr algn="ctr">
              <a:buNone/>
            </a:pPr>
            <a:endParaRPr b="0" lang="en-PH" sz="3200" spc="-1" strike="noStrike">
              <a:latin typeface="Arial"/>
            </a:endParaRPr>
          </a:p>
        </p:txBody>
      </p:sp>
    </p:spTree>
  </p:cSld>
</p:sldLayout>
</file>

<file path=ppt/slideLayouts/slideLayout2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90"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91" name="PlaceHolder 2"/>
          <p:cNvSpPr>
            <a:spLocks noGrp="1"/>
          </p:cNvSpPr>
          <p:nvPr>
            <p:ph/>
          </p:nvPr>
        </p:nvSpPr>
        <p:spPr>
          <a:xfrm>
            <a:off x="609480" y="1604520"/>
            <a:ext cx="10972440" cy="397728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2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92"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93" name="PlaceHolder 2"/>
          <p:cNvSpPr>
            <a:spLocks noGrp="1"/>
          </p:cNvSpPr>
          <p:nvPr>
            <p:ph/>
          </p:nvPr>
        </p:nvSpPr>
        <p:spPr>
          <a:xfrm>
            <a:off x="60948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
        <p:nvSpPr>
          <p:cNvPr id="94" name="PlaceHolder 3"/>
          <p:cNvSpPr>
            <a:spLocks noGrp="1"/>
          </p:cNvSpPr>
          <p:nvPr>
            <p:ph/>
          </p:nvPr>
        </p:nvSpPr>
        <p:spPr>
          <a:xfrm>
            <a:off x="623196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2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95"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Tree>
  </p:cSld>
</p:sldLayout>
</file>

<file path=ppt/slideLayouts/slideLayout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8"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9" name="PlaceHolder 2"/>
          <p:cNvSpPr>
            <a:spLocks noGrp="1"/>
          </p:cNvSpPr>
          <p:nvPr>
            <p:ph/>
          </p:nvPr>
        </p:nvSpPr>
        <p:spPr>
          <a:xfrm>
            <a:off x="609480" y="1604520"/>
            <a:ext cx="10972440" cy="397728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3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96" name="PlaceHolder 1"/>
          <p:cNvSpPr>
            <a:spLocks noGrp="1"/>
          </p:cNvSpPr>
          <p:nvPr>
            <p:ph type="subTitle"/>
          </p:nvPr>
        </p:nvSpPr>
        <p:spPr>
          <a:xfrm>
            <a:off x="609480" y="273600"/>
            <a:ext cx="10972440" cy="5307840"/>
          </a:xfrm>
          <a:prstGeom prst="rect">
            <a:avLst/>
          </a:prstGeom>
          <a:noFill/>
          <a:ln w="0">
            <a:noFill/>
          </a:ln>
        </p:spPr>
        <p:txBody>
          <a:bodyPr lIns="0" rIns="0" tIns="0" bIns="0" anchor="ctr">
            <a:noAutofit/>
          </a:bodyPr>
          <a:p>
            <a:pPr algn="ctr">
              <a:buNone/>
            </a:pPr>
            <a:endParaRPr b="0" lang="en-PH" sz="3200" spc="-1" strike="noStrike">
              <a:latin typeface="Arial"/>
            </a:endParaRPr>
          </a:p>
        </p:txBody>
      </p:sp>
    </p:spTree>
  </p:cSld>
</p:sldLayout>
</file>

<file path=ppt/slideLayouts/slideLayout3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97"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98"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99" name="PlaceHolder 3"/>
          <p:cNvSpPr>
            <a:spLocks noGrp="1"/>
          </p:cNvSpPr>
          <p:nvPr>
            <p:ph/>
          </p:nvPr>
        </p:nvSpPr>
        <p:spPr>
          <a:xfrm>
            <a:off x="623196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
        <p:nvSpPr>
          <p:cNvPr id="100" name="PlaceHolder 4"/>
          <p:cNvSpPr>
            <a:spLocks noGrp="1"/>
          </p:cNvSpPr>
          <p:nvPr>
            <p:ph/>
          </p:nvPr>
        </p:nvSpPr>
        <p:spPr>
          <a:xfrm>
            <a:off x="60948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3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101"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102" name="PlaceHolder 2"/>
          <p:cNvSpPr>
            <a:spLocks noGrp="1"/>
          </p:cNvSpPr>
          <p:nvPr>
            <p:ph/>
          </p:nvPr>
        </p:nvSpPr>
        <p:spPr>
          <a:xfrm>
            <a:off x="60948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
        <p:nvSpPr>
          <p:cNvPr id="103"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04" name="PlaceHolder 4"/>
          <p:cNvSpPr>
            <a:spLocks noGrp="1"/>
          </p:cNvSpPr>
          <p:nvPr>
            <p:ph/>
          </p:nvPr>
        </p:nvSpPr>
        <p:spPr>
          <a:xfrm>
            <a:off x="623196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3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105"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106"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07"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08" name="PlaceHolder 4"/>
          <p:cNvSpPr>
            <a:spLocks noGrp="1"/>
          </p:cNvSpPr>
          <p:nvPr>
            <p:ph/>
          </p:nvPr>
        </p:nvSpPr>
        <p:spPr>
          <a:xfrm>
            <a:off x="609480" y="3682080"/>
            <a:ext cx="1097244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3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109"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110" name="PlaceHolder 2"/>
          <p:cNvSpPr>
            <a:spLocks noGrp="1"/>
          </p:cNvSpPr>
          <p:nvPr>
            <p:ph/>
          </p:nvPr>
        </p:nvSpPr>
        <p:spPr>
          <a:xfrm>
            <a:off x="609480" y="1604520"/>
            <a:ext cx="109724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11" name="PlaceHolder 3"/>
          <p:cNvSpPr>
            <a:spLocks noGrp="1"/>
          </p:cNvSpPr>
          <p:nvPr>
            <p:ph/>
          </p:nvPr>
        </p:nvSpPr>
        <p:spPr>
          <a:xfrm>
            <a:off x="609480" y="3682080"/>
            <a:ext cx="1097244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3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112"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113"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14"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15" name="PlaceHolder 4"/>
          <p:cNvSpPr>
            <a:spLocks noGrp="1"/>
          </p:cNvSpPr>
          <p:nvPr>
            <p:ph/>
          </p:nvPr>
        </p:nvSpPr>
        <p:spPr>
          <a:xfrm>
            <a:off x="60948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16" name="PlaceHolder 5"/>
          <p:cNvSpPr>
            <a:spLocks noGrp="1"/>
          </p:cNvSpPr>
          <p:nvPr>
            <p:ph/>
          </p:nvPr>
        </p:nvSpPr>
        <p:spPr>
          <a:xfrm>
            <a:off x="623196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3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117"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118" name="PlaceHolder 2"/>
          <p:cNvSpPr>
            <a:spLocks noGrp="1"/>
          </p:cNvSpPr>
          <p:nvPr>
            <p:ph/>
          </p:nvPr>
        </p:nvSpPr>
        <p:spPr>
          <a:xfrm>
            <a:off x="609480" y="160452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19" name="PlaceHolder 3"/>
          <p:cNvSpPr>
            <a:spLocks noGrp="1"/>
          </p:cNvSpPr>
          <p:nvPr>
            <p:ph/>
          </p:nvPr>
        </p:nvSpPr>
        <p:spPr>
          <a:xfrm>
            <a:off x="4319640" y="160452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20" name="PlaceHolder 4"/>
          <p:cNvSpPr>
            <a:spLocks noGrp="1"/>
          </p:cNvSpPr>
          <p:nvPr>
            <p:ph/>
          </p:nvPr>
        </p:nvSpPr>
        <p:spPr>
          <a:xfrm>
            <a:off x="8029800" y="160452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21" name="PlaceHolder 5"/>
          <p:cNvSpPr>
            <a:spLocks noGrp="1"/>
          </p:cNvSpPr>
          <p:nvPr>
            <p:ph/>
          </p:nvPr>
        </p:nvSpPr>
        <p:spPr>
          <a:xfrm>
            <a:off x="609480" y="368208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22" name="PlaceHolder 6"/>
          <p:cNvSpPr>
            <a:spLocks noGrp="1"/>
          </p:cNvSpPr>
          <p:nvPr>
            <p:ph/>
          </p:nvPr>
        </p:nvSpPr>
        <p:spPr>
          <a:xfrm>
            <a:off x="4319640" y="368208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23" name="PlaceHolder 7"/>
          <p:cNvSpPr>
            <a:spLocks noGrp="1"/>
          </p:cNvSpPr>
          <p:nvPr>
            <p:ph/>
          </p:nvPr>
        </p:nvSpPr>
        <p:spPr>
          <a:xfrm>
            <a:off x="8029800" y="3682080"/>
            <a:ext cx="353304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10"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11" name="PlaceHolder 2"/>
          <p:cNvSpPr>
            <a:spLocks noGrp="1"/>
          </p:cNvSpPr>
          <p:nvPr>
            <p:ph/>
          </p:nvPr>
        </p:nvSpPr>
        <p:spPr>
          <a:xfrm>
            <a:off x="60948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
        <p:nvSpPr>
          <p:cNvPr id="12" name="PlaceHolder 3"/>
          <p:cNvSpPr>
            <a:spLocks noGrp="1"/>
          </p:cNvSpPr>
          <p:nvPr>
            <p:ph/>
          </p:nvPr>
        </p:nvSpPr>
        <p:spPr>
          <a:xfrm>
            <a:off x="623196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13"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Tree>
  </p:cSld>
</p:sldLayout>
</file>

<file path=ppt/slideLayouts/slideLayout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14" name="PlaceHolder 1"/>
          <p:cNvSpPr>
            <a:spLocks noGrp="1"/>
          </p:cNvSpPr>
          <p:nvPr>
            <p:ph type="subTitle"/>
          </p:nvPr>
        </p:nvSpPr>
        <p:spPr>
          <a:xfrm>
            <a:off x="609480" y="273600"/>
            <a:ext cx="10972440" cy="5307840"/>
          </a:xfrm>
          <a:prstGeom prst="rect">
            <a:avLst/>
          </a:prstGeom>
          <a:noFill/>
          <a:ln w="0">
            <a:noFill/>
          </a:ln>
        </p:spPr>
        <p:txBody>
          <a:bodyPr lIns="0" rIns="0" tIns="0" bIns="0" anchor="ctr">
            <a:noAutofit/>
          </a:bodyPr>
          <a:p>
            <a:pPr algn="ctr">
              <a:buNone/>
            </a:pPr>
            <a:endParaRPr b="0" lang="en-PH" sz="3200" spc="-1" strike="noStrike">
              <a:latin typeface="Arial"/>
            </a:endParaRPr>
          </a:p>
        </p:txBody>
      </p:sp>
    </p:spTree>
  </p:cSld>
</p:sldLayout>
</file>

<file path=ppt/slideLayouts/slideLayout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15"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16"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7" name="PlaceHolder 3"/>
          <p:cNvSpPr>
            <a:spLocks noGrp="1"/>
          </p:cNvSpPr>
          <p:nvPr>
            <p:ph/>
          </p:nvPr>
        </p:nvSpPr>
        <p:spPr>
          <a:xfrm>
            <a:off x="623196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
        <p:nvSpPr>
          <p:cNvPr id="18" name="PlaceHolder 4"/>
          <p:cNvSpPr>
            <a:spLocks noGrp="1"/>
          </p:cNvSpPr>
          <p:nvPr>
            <p:ph/>
          </p:nvPr>
        </p:nvSpPr>
        <p:spPr>
          <a:xfrm>
            <a:off x="60948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19"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20" name="PlaceHolder 2"/>
          <p:cNvSpPr>
            <a:spLocks noGrp="1"/>
          </p:cNvSpPr>
          <p:nvPr>
            <p:ph/>
          </p:nvPr>
        </p:nvSpPr>
        <p:spPr>
          <a:xfrm>
            <a:off x="60948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
        <p:nvSpPr>
          <p:cNvPr id="21"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22" name="PlaceHolder 4"/>
          <p:cNvSpPr>
            <a:spLocks noGrp="1"/>
          </p:cNvSpPr>
          <p:nvPr>
            <p:ph/>
          </p:nvPr>
        </p:nvSpPr>
        <p:spPr>
          <a:xfrm>
            <a:off x="623196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23"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24"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25"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26" name="PlaceHolder 4"/>
          <p:cNvSpPr>
            <a:spLocks noGrp="1"/>
          </p:cNvSpPr>
          <p:nvPr>
            <p:ph/>
          </p:nvPr>
        </p:nvSpPr>
        <p:spPr>
          <a:xfrm>
            <a:off x="609480" y="3682080"/>
            <a:ext cx="1097244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Masters/_rels/slideMaster1.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image" Target="../media/image1.png"/><Relationship Id="rId3" Type="http://schemas.openxmlformats.org/officeDocument/2006/relationships/image" Target="../media/image2.png"/><Relationship Id="rId4" Type="http://schemas.openxmlformats.org/officeDocument/2006/relationships/slideLayout" Target="../slideLayouts/slideLayout1.xml"/><Relationship Id="rId5" Type="http://schemas.openxmlformats.org/officeDocument/2006/relationships/slideLayout" Target="../slideLayouts/slideLayout2.xml"/><Relationship Id="rId6" Type="http://schemas.openxmlformats.org/officeDocument/2006/relationships/slideLayout" Target="../slideLayouts/slideLayout3.xml"/><Relationship Id="rId7" Type="http://schemas.openxmlformats.org/officeDocument/2006/relationships/slideLayout" Target="../slideLayouts/slideLayout4.xml"/><Relationship Id="rId8" Type="http://schemas.openxmlformats.org/officeDocument/2006/relationships/slideLayout" Target="../slideLayouts/slideLayout5.xml"/><Relationship Id="rId9" Type="http://schemas.openxmlformats.org/officeDocument/2006/relationships/slideLayout" Target="../slideLayouts/slideLayout6.xml"/><Relationship Id="rId10" Type="http://schemas.openxmlformats.org/officeDocument/2006/relationships/slideLayout" Target="../slideLayouts/slideLayout7.xml"/><Relationship Id="rId11" Type="http://schemas.openxmlformats.org/officeDocument/2006/relationships/slideLayout" Target="../slideLayouts/slideLayout8.xml"/><Relationship Id="rId12" Type="http://schemas.openxmlformats.org/officeDocument/2006/relationships/slideLayout" Target="../slideLayouts/slideLayout9.xml"/><Relationship Id="rId13" Type="http://schemas.openxmlformats.org/officeDocument/2006/relationships/slideLayout" Target="../slideLayouts/slideLayout10.xml"/><Relationship Id="rId14" Type="http://schemas.openxmlformats.org/officeDocument/2006/relationships/slideLayout" Target="../slideLayouts/slideLayout11.xml"/><Relationship Id="rId15" Type="http://schemas.openxmlformats.org/officeDocument/2006/relationships/slideLayout" Target="../slideLayouts/slideLayout12.xml"/>
</Relationships>
</file>

<file path=ppt/slideMasters/_rels/slideMaster2.xml.rels><?xml version="1.0" encoding="UTF-8"?>
<Relationships xmlns="http://schemas.openxmlformats.org/package/2006/relationships"><Relationship Id="rId1" Type="http://schemas.openxmlformats.org/officeDocument/2006/relationships/theme" Target="../theme/theme2.xml"/><Relationship Id="rId2" Type="http://schemas.openxmlformats.org/officeDocument/2006/relationships/image" Target="../media/image3.png"/><Relationship Id="rId3" Type="http://schemas.openxmlformats.org/officeDocument/2006/relationships/image" Target="../media/image4.png"/><Relationship Id="rId4" Type="http://schemas.openxmlformats.org/officeDocument/2006/relationships/slideLayout" Target="../slideLayouts/slideLayout13.xml"/><Relationship Id="rId5" Type="http://schemas.openxmlformats.org/officeDocument/2006/relationships/slideLayout" Target="../slideLayouts/slideLayout14.xml"/><Relationship Id="rId6" Type="http://schemas.openxmlformats.org/officeDocument/2006/relationships/slideLayout" Target="../slideLayouts/slideLayout15.xml"/><Relationship Id="rId7" Type="http://schemas.openxmlformats.org/officeDocument/2006/relationships/slideLayout" Target="../slideLayouts/slideLayout16.xml"/><Relationship Id="rId8" Type="http://schemas.openxmlformats.org/officeDocument/2006/relationships/slideLayout" Target="../slideLayouts/slideLayout17.xml"/><Relationship Id="rId9" Type="http://schemas.openxmlformats.org/officeDocument/2006/relationships/slideLayout" Target="../slideLayouts/slideLayout18.xml"/><Relationship Id="rId10" Type="http://schemas.openxmlformats.org/officeDocument/2006/relationships/slideLayout" Target="../slideLayouts/slideLayout19.xml"/><Relationship Id="rId11" Type="http://schemas.openxmlformats.org/officeDocument/2006/relationships/slideLayout" Target="../slideLayouts/slideLayout20.xml"/><Relationship Id="rId12" Type="http://schemas.openxmlformats.org/officeDocument/2006/relationships/slideLayout" Target="../slideLayouts/slideLayout21.xml"/><Relationship Id="rId13" Type="http://schemas.openxmlformats.org/officeDocument/2006/relationships/slideLayout" Target="../slideLayouts/slideLayout22.xml"/><Relationship Id="rId14" Type="http://schemas.openxmlformats.org/officeDocument/2006/relationships/slideLayout" Target="../slideLayouts/slideLayout23.xml"/><Relationship Id="rId15" Type="http://schemas.openxmlformats.org/officeDocument/2006/relationships/slideLayout" Target="../slideLayouts/slideLayout24.xml"/>
</Relationships>
</file>

<file path=ppt/slideMasters/_rels/slideMaster3.xml.rels><?xml version="1.0" encoding="UTF-8"?>
<Relationships xmlns="http://schemas.openxmlformats.org/package/2006/relationships"><Relationship Id="rId1" Type="http://schemas.openxmlformats.org/officeDocument/2006/relationships/theme" Target="../theme/theme3.xml"/><Relationship Id="rId2" Type="http://schemas.openxmlformats.org/officeDocument/2006/relationships/image" Target="../media/image5.png"/><Relationship Id="rId3" Type="http://schemas.openxmlformats.org/officeDocument/2006/relationships/slideLayout" Target="../slideLayouts/slideLayout25.xml"/><Relationship Id="rId4" Type="http://schemas.openxmlformats.org/officeDocument/2006/relationships/slideLayout" Target="../slideLayouts/slideLayout26.xml"/><Relationship Id="rId5" Type="http://schemas.openxmlformats.org/officeDocument/2006/relationships/slideLayout" Target="../slideLayouts/slideLayout27.xml"/><Relationship Id="rId6" Type="http://schemas.openxmlformats.org/officeDocument/2006/relationships/slideLayout" Target="../slideLayouts/slideLayout28.xml"/><Relationship Id="rId7" Type="http://schemas.openxmlformats.org/officeDocument/2006/relationships/slideLayout" Target="../slideLayouts/slideLayout29.xml"/><Relationship Id="rId8" Type="http://schemas.openxmlformats.org/officeDocument/2006/relationships/slideLayout" Target="../slideLayouts/slideLayout30.xml"/><Relationship Id="rId9" Type="http://schemas.openxmlformats.org/officeDocument/2006/relationships/slideLayout" Target="../slideLayouts/slideLayout31.xml"/><Relationship Id="rId10" Type="http://schemas.openxmlformats.org/officeDocument/2006/relationships/slideLayout" Target="../slideLayouts/slideLayout32.xml"/><Relationship Id="rId11" Type="http://schemas.openxmlformats.org/officeDocument/2006/relationships/slideLayout" Target="../slideLayouts/slideLayout33.xml"/><Relationship Id="rId12" Type="http://schemas.openxmlformats.org/officeDocument/2006/relationships/slideLayout" Target="../slideLayouts/slideLayout34.xml"/><Relationship Id="rId13" Type="http://schemas.openxmlformats.org/officeDocument/2006/relationships/slideLayout" Target="../slideLayouts/slideLayout35.xml"/><Relationship Id="rId14" Type="http://schemas.openxmlformats.org/officeDocument/2006/relationships/slideLayout" Target="../slideLayouts/slideLayout36.xml"/>
</Relationships>
</file>

<file path=ppt/slideMasters/slideMaster1.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blipFill rotWithShape="0">
          <a:blip r:embed="rId2"/>
          <a:stretch/>
        </a:blipFill>
      </p:bgPr>
    </p:bg>
    <p:spTree>
      <p:nvGrpSpPr>
        <p:cNvPr id="1" name=""/>
        <p:cNvGrpSpPr/>
        <p:nvPr/>
      </p:nvGrpSpPr>
      <p:grpSpPr>
        <a:xfrm>
          <a:off x="0" y="0"/>
          <a:ext cx="0" cy="0"/>
          <a:chOff x="0" y="0"/>
          <a:chExt cx="0" cy="0"/>
        </a:xfrm>
      </p:grpSpPr>
      <p:sp>
        <p:nvSpPr>
          <p:cNvPr id="0" name="Rectangle 6"/>
          <p:cNvSpPr/>
          <p:nvPr/>
        </p:nvSpPr>
        <p:spPr>
          <a:xfrm>
            <a:off x="0" y="0"/>
            <a:ext cx="12185280" cy="6851160"/>
          </a:xfrm>
          <a:prstGeom prst="rect">
            <a:avLst/>
          </a:prstGeom>
          <a:solidFill>
            <a:srgbClr val="ffffff"/>
          </a:solidFill>
          <a:ln w="25560">
            <a:noFill/>
          </a:ln>
        </p:spPr>
        <p:style>
          <a:lnRef idx="0"/>
          <a:fillRef idx="0"/>
          <a:effectRef idx="0"/>
          <a:fontRef idx="minor"/>
        </p:style>
      </p:sp>
      <p:pic>
        <p:nvPicPr>
          <p:cNvPr id="1" name="Picture 4" descr=""/>
          <p:cNvPicPr/>
          <p:nvPr/>
        </p:nvPicPr>
        <p:blipFill>
          <a:blip r:embed="rId3"/>
          <a:stretch/>
        </p:blipFill>
        <p:spPr>
          <a:xfrm>
            <a:off x="333000" y="1801080"/>
            <a:ext cx="2792160" cy="2792160"/>
          </a:xfrm>
          <a:prstGeom prst="rect">
            <a:avLst/>
          </a:prstGeom>
          <a:ln w="0">
            <a:noFill/>
          </a:ln>
        </p:spPr>
      </p:pic>
      <p:sp>
        <p:nvSpPr>
          <p:cNvPr id="2" name="Rectangle 5"/>
          <p:cNvSpPr/>
          <p:nvPr/>
        </p:nvSpPr>
        <p:spPr>
          <a:xfrm>
            <a:off x="3487320" y="1475280"/>
            <a:ext cx="8697600" cy="3855600"/>
          </a:xfrm>
          <a:prstGeom prst="rect">
            <a:avLst/>
          </a:prstGeom>
          <a:solidFill>
            <a:srgbClr val="9c0000"/>
          </a:solidFill>
          <a:ln w="25560">
            <a:noFill/>
          </a:ln>
        </p:spPr>
        <p:style>
          <a:lnRef idx="0"/>
          <a:fillRef idx="0"/>
          <a:effectRef idx="0"/>
          <a:fontRef idx="minor"/>
        </p:style>
      </p:sp>
      <p:sp>
        <p:nvSpPr>
          <p:cNvPr id="3" name="Rectangle 8"/>
          <p:cNvSpPr/>
          <p:nvPr/>
        </p:nvSpPr>
        <p:spPr>
          <a:xfrm>
            <a:off x="3487320" y="5337720"/>
            <a:ext cx="8697600" cy="377280"/>
          </a:xfrm>
          <a:prstGeom prst="rect">
            <a:avLst/>
          </a:prstGeom>
          <a:gradFill rotWithShape="0">
            <a:gsLst>
              <a:gs pos="0">
                <a:srgbClr val="c00000"/>
              </a:gs>
              <a:gs pos="100000">
                <a:srgbClr val="e9bf0e">
                  <a:alpha val="83137"/>
                </a:srgbClr>
              </a:gs>
            </a:gsLst>
            <a:lin ang="0"/>
          </a:gradFill>
          <a:ln w="25560">
            <a:noFill/>
          </a:ln>
        </p:spPr>
        <p:style>
          <a:lnRef idx="0"/>
          <a:fillRef idx="0"/>
          <a:effectRef idx="0"/>
          <a:fontRef idx="minor"/>
        </p:style>
      </p:sp>
      <p:sp>
        <p:nvSpPr>
          <p:cNvPr id="4"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r>
              <a:rPr b="0" lang="en-PH" sz="4400" spc="-1" strike="noStrike">
                <a:latin typeface="Arial"/>
              </a:rPr>
              <a:t>Click to edit the title text format</a:t>
            </a:r>
            <a:endParaRPr b="0" lang="en-PH" sz="4400" spc="-1" strike="noStrike">
              <a:latin typeface="Arial"/>
            </a:endParaRPr>
          </a:p>
        </p:txBody>
      </p:sp>
      <p:sp>
        <p:nvSpPr>
          <p:cNvPr id="5" name="PlaceHolder 2"/>
          <p:cNvSpPr>
            <a:spLocks noGrp="1"/>
          </p:cNvSpPr>
          <p:nvPr>
            <p:ph type="body"/>
          </p:nvPr>
        </p:nvSpPr>
        <p:spPr>
          <a:xfrm>
            <a:off x="609480" y="1604520"/>
            <a:ext cx="10972440" cy="3977280"/>
          </a:xfrm>
          <a:prstGeom prst="rect">
            <a:avLst/>
          </a:prstGeom>
          <a:noFill/>
          <a:ln w="0">
            <a:noFill/>
          </a:ln>
        </p:spPr>
        <p:txBody>
          <a:bodyPr lIns="0" rIns="0" tIns="0" bIns="0" anchor="t">
            <a:normAutofit/>
          </a:bodyPr>
          <a:p>
            <a:pPr marL="432000" indent="-324000">
              <a:spcBef>
                <a:spcPts val="1417"/>
              </a:spcBef>
              <a:buClr>
                <a:srgbClr val="000000"/>
              </a:buClr>
              <a:buSzPct val="45000"/>
              <a:buFont typeface="Wingdings" charset="2"/>
              <a:buChar char=""/>
            </a:pPr>
            <a:r>
              <a:rPr b="0" lang="en-PH" sz="3200" spc="-1" strike="noStrike">
                <a:latin typeface="Arial"/>
              </a:rPr>
              <a:t>Click to edit the outline text format</a:t>
            </a:r>
            <a:endParaRPr b="0" lang="en-PH" sz="3200" spc="-1" strike="noStrike">
              <a:latin typeface="Arial"/>
            </a:endParaRPr>
          </a:p>
          <a:p>
            <a:pPr lvl="1" marL="864000" indent="-324000">
              <a:spcBef>
                <a:spcPts val="1134"/>
              </a:spcBef>
              <a:buClr>
                <a:srgbClr val="000000"/>
              </a:buClr>
              <a:buSzPct val="75000"/>
              <a:buFont typeface="Symbol" charset="2"/>
              <a:buChar char=""/>
            </a:pPr>
            <a:r>
              <a:rPr b="0" lang="en-PH" sz="2800" spc="-1" strike="noStrike">
                <a:latin typeface="Arial"/>
              </a:rPr>
              <a:t>Second Outline Level</a:t>
            </a:r>
            <a:endParaRPr b="0" lang="en-PH" sz="2800" spc="-1" strike="noStrike">
              <a:latin typeface="Arial"/>
            </a:endParaRPr>
          </a:p>
          <a:p>
            <a:pPr lvl="2" marL="1296000" indent="-288000">
              <a:spcBef>
                <a:spcPts val="850"/>
              </a:spcBef>
              <a:buClr>
                <a:srgbClr val="000000"/>
              </a:buClr>
              <a:buSzPct val="45000"/>
              <a:buFont typeface="Wingdings" charset="2"/>
              <a:buChar char=""/>
            </a:pPr>
            <a:r>
              <a:rPr b="0" lang="en-PH" sz="2400" spc="-1" strike="noStrike">
                <a:latin typeface="Arial"/>
              </a:rPr>
              <a:t>Third Outline Level</a:t>
            </a:r>
            <a:endParaRPr b="0" lang="en-PH" sz="2400" spc="-1" strike="noStrike">
              <a:latin typeface="Arial"/>
            </a:endParaRPr>
          </a:p>
          <a:p>
            <a:pPr lvl="3" marL="1728000" indent="-216000">
              <a:spcBef>
                <a:spcPts val="567"/>
              </a:spcBef>
              <a:buClr>
                <a:srgbClr val="000000"/>
              </a:buClr>
              <a:buSzPct val="75000"/>
              <a:buFont typeface="Symbol" charset="2"/>
              <a:buChar char=""/>
            </a:pPr>
            <a:r>
              <a:rPr b="0" lang="en-PH" sz="2000" spc="-1" strike="noStrike">
                <a:latin typeface="Arial"/>
              </a:rPr>
              <a:t>Fourth Outline Level</a:t>
            </a:r>
            <a:endParaRPr b="0" lang="en-PH" sz="2000" spc="-1" strike="noStrike">
              <a:latin typeface="Arial"/>
            </a:endParaRPr>
          </a:p>
          <a:p>
            <a:pPr lvl="4" marL="2160000" indent="-216000">
              <a:spcBef>
                <a:spcPts val="283"/>
              </a:spcBef>
              <a:buClr>
                <a:srgbClr val="000000"/>
              </a:buClr>
              <a:buSzPct val="45000"/>
              <a:buFont typeface="Wingdings" charset="2"/>
              <a:buChar char=""/>
            </a:pPr>
            <a:r>
              <a:rPr b="0" lang="en-PH" sz="2000" spc="-1" strike="noStrike">
                <a:latin typeface="Arial"/>
              </a:rPr>
              <a:t>Fifth Outline Level</a:t>
            </a:r>
            <a:endParaRPr b="0" lang="en-PH" sz="2000" spc="-1" strike="noStrike">
              <a:latin typeface="Arial"/>
            </a:endParaRPr>
          </a:p>
          <a:p>
            <a:pPr lvl="5" marL="2592000" indent="-216000">
              <a:spcBef>
                <a:spcPts val="283"/>
              </a:spcBef>
              <a:buClr>
                <a:srgbClr val="000000"/>
              </a:buClr>
              <a:buSzPct val="45000"/>
              <a:buFont typeface="Wingdings" charset="2"/>
              <a:buChar char=""/>
            </a:pPr>
            <a:r>
              <a:rPr b="0" lang="en-PH" sz="2000" spc="-1" strike="noStrike">
                <a:latin typeface="Arial"/>
              </a:rPr>
              <a:t>Sixth Outline Level</a:t>
            </a:r>
            <a:endParaRPr b="0" lang="en-PH" sz="2000" spc="-1" strike="noStrike">
              <a:latin typeface="Arial"/>
            </a:endParaRPr>
          </a:p>
          <a:p>
            <a:pPr lvl="6" marL="3024000" indent="-216000">
              <a:spcBef>
                <a:spcPts val="283"/>
              </a:spcBef>
              <a:buClr>
                <a:srgbClr val="000000"/>
              </a:buClr>
              <a:buSzPct val="45000"/>
              <a:buFont typeface="Wingdings" charset="2"/>
              <a:buChar char=""/>
            </a:pPr>
            <a:r>
              <a:rPr b="0" lang="en-PH" sz="2000" spc="-1" strike="noStrike">
                <a:latin typeface="Arial"/>
              </a:rPr>
              <a:t>Seventh Outline Level</a:t>
            </a:r>
            <a:endParaRPr b="0" lang="en-PH" sz="2000" spc="-1" strike="noStrike">
              <a:latin typeface="Arial"/>
            </a:endParaRPr>
          </a:p>
        </p:txBody>
      </p:sp>
    </p:spTree>
  </p:cSld>
  <p:clrMap bg1="lt1" bg2="lt2" tx1="dk1" tx2="dk2" accent1="accent1" accent2="accent2" accent3="accent3" accent4="accent4" accent5="accent5" accent6="accent6" hlink="hlink" folHlink="folHlink"/>
  <p:sldLayoutIdLst>
    <p:sldLayoutId id="2147483649" r:id="rId4"/>
    <p:sldLayoutId id="2147483650" r:id="rId5"/>
    <p:sldLayoutId id="2147483651" r:id="rId6"/>
    <p:sldLayoutId id="2147483652" r:id="rId7"/>
    <p:sldLayoutId id="2147483653" r:id="rId8"/>
    <p:sldLayoutId id="2147483654" r:id="rId9"/>
    <p:sldLayoutId id="2147483655" r:id="rId10"/>
    <p:sldLayoutId id="2147483656" r:id="rId11"/>
    <p:sldLayoutId id="2147483657" r:id="rId12"/>
    <p:sldLayoutId id="2147483658" r:id="rId13"/>
    <p:sldLayoutId id="2147483659" r:id="rId14"/>
    <p:sldLayoutId id="2147483660" r:id="rId15"/>
  </p:sldLayoutIdLst>
</p:sldMaster>
</file>

<file path=ppt/slideMasters/slideMaster2.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pic>
        <p:nvPicPr>
          <p:cNvPr id="42" name="Picture 18" descr=""/>
          <p:cNvPicPr/>
          <p:nvPr/>
        </p:nvPicPr>
        <p:blipFill>
          <a:blip r:embed="rId2"/>
          <a:stretch/>
        </p:blipFill>
        <p:spPr>
          <a:xfrm>
            <a:off x="0" y="6242760"/>
            <a:ext cx="12185280" cy="628200"/>
          </a:xfrm>
          <a:prstGeom prst="rect">
            <a:avLst/>
          </a:prstGeom>
          <a:ln w="0">
            <a:noFill/>
          </a:ln>
        </p:spPr>
      </p:pic>
      <p:sp>
        <p:nvSpPr>
          <p:cNvPr id="43" name="Rectangle 7"/>
          <p:cNvSpPr/>
          <p:nvPr/>
        </p:nvSpPr>
        <p:spPr>
          <a:xfrm>
            <a:off x="10868760" y="0"/>
            <a:ext cx="963720" cy="963720"/>
          </a:xfrm>
          <a:prstGeom prst="rect">
            <a:avLst/>
          </a:prstGeom>
          <a:solidFill>
            <a:srgbClr val="9c0000"/>
          </a:solidFill>
          <a:ln w="25560">
            <a:noFill/>
          </a:ln>
        </p:spPr>
        <p:style>
          <a:lnRef idx="0"/>
          <a:fillRef idx="0"/>
          <a:effectRef idx="0"/>
          <a:fontRef idx="minor"/>
        </p:style>
      </p:sp>
      <p:pic>
        <p:nvPicPr>
          <p:cNvPr id="44" name="Picture 10" descr=""/>
          <p:cNvPicPr/>
          <p:nvPr/>
        </p:nvPicPr>
        <p:blipFill>
          <a:blip r:embed="rId3"/>
          <a:stretch/>
        </p:blipFill>
        <p:spPr>
          <a:xfrm>
            <a:off x="10857240" y="-64440"/>
            <a:ext cx="1027800" cy="1027800"/>
          </a:xfrm>
          <a:prstGeom prst="rect">
            <a:avLst/>
          </a:prstGeom>
          <a:ln w="0">
            <a:noFill/>
          </a:ln>
        </p:spPr>
      </p:pic>
      <p:sp>
        <p:nvSpPr>
          <p:cNvPr id="45" name="TextBox 9"/>
          <p:cNvSpPr/>
          <p:nvPr/>
        </p:nvSpPr>
        <p:spPr>
          <a:xfrm>
            <a:off x="185400" y="6362280"/>
            <a:ext cx="4685040" cy="363960"/>
          </a:xfrm>
          <a:prstGeom prst="rect">
            <a:avLst/>
          </a:prstGeom>
          <a:noFill/>
          <a:ln w="0">
            <a:noFill/>
          </a:ln>
        </p:spPr>
        <p:style>
          <a:lnRef idx="0"/>
          <a:fillRef idx="0"/>
          <a:effectRef idx="0"/>
          <a:fontRef idx="minor"/>
        </p:style>
        <p:txBody>
          <a:bodyPr lIns="90000" rIns="90000" tIns="45000" bIns="45000" anchor="t">
            <a:spAutoFit/>
          </a:bodyPr>
          <a:p>
            <a:pPr>
              <a:lnSpc>
                <a:spcPct val="100000"/>
              </a:lnSpc>
              <a:buNone/>
            </a:pPr>
            <a:r>
              <a:rPr b="0" lang="en-PH" sz="1800" spc="-1" strike="noStrike">
                <a:solidFill>
                  <a:srgbClr val="ffffff"/>
                </a:solidFill>
                <a:latin typeface="Montserrat Medium"/>
                <a:ea typeface="DejaVu Sans"/>
              </a:rPr>
              <a:t>Rex Curriculum Resource </a:t>
            </a:r>
            <a:endParaRPr b="0" lang="en-PH" sz="1800" spc="-1" strike="noStrike">
              <a:latin typeface="Arial"/>
            </a:endParaRPr>
          </a:p>
        </p:txBody>
      </p:sp>
      <p:sp>
        <p:nvSpPr>
          <p:cNvPr id="46" name="TextBox 11"/>
          <p:cNvSpPr/>
          <p:nvPr/>
        </p:nvSpPr>
        <p:spPr>
          <a:xfrm>
            <a:off x="9452520" y="6352200"/>
            <a:ext cx="2616480" cy="363960"/>
          </a:xfrm>
          <a:prstGeom prst="rect">
            <a:avLst/>
          </a:prstGeom>
          <a:noFill/>
          <a:ln w="0">
            <a:noFill/>
          </a:ln>
        </p:spPr>
        <p:style>
          <a:lnRef idx="0"/>
          <a:fillRef idx="0"/>
          <a:effectRef idx="0"/>
          <a:fontRef idx="minor"/>
        </p:style>
        <p:txBody>
          <a:bodyPr lIns="90000" rIns="90000" tIns="45000" bIns="45000" anchor="t">
            <a:spAutoFit/>
          </a:bodyPr>
          <a:p>
            <a:pPr>
              <a:lnSpc>
                <a:spcPct val="100000"/>
              </a:lnSpc>
              <a:buNone/>
            </a:pPr>
            <a:r>
              <a:rPr b="0" lang="en-PH" sz="1800" spc="-1" strike="noStrike">
                <a:solidFill>
                  <a:srgbClr val="ffffff"/>
                </a:solidFill>
                <a:latin typeface="Montserrat Medium"/>
                <a:ea typeface="DejaVu Sans"/>
              </a:rPr>
              <a:t>WWW.REX.COM.PH</a:t>
            </a:r>
            <a:endParaRPr b="0" lang="en-PH" sz="1800" spc="-1" strike="noStrike">
              <a:latin typeface="Arial"/>
            </a:endParaRPr>
          </a:p>
        </p:txBody>
      </p:sp>
      <p:sp>
        <p:nvSpPr>
          <p:cNvPr id="47"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r>
              <a:rPr b="0" lang="en-PH" sz="4400" spc="-1" strike="noStrike">
                <a:latin typeface="Arial"/>
              </a:rPr>
              <a:t>Click to edit the title text format</a:t>
            </a:r>
            <a:endParaRPr b="0" lang="en-PH" sz="4400" spc="-1" strike="noStrike">
              <a:latin typeface="Arial"/>
            </a:endParaRPr>
          </a:p>
        </p:txBody>
      </p:sp>
      <p:sp>
        <p:nvSpPr>
          <p:cNvPr id="48" name="PlaceHolder 2"/>
          <p:cNvSpPr>
            <a:spLocks noGrp="1"/>
          </p:cNvSpPr>
          <p:nvPr>
            <p:ph type="body"/>
          </p:nvPr>
        </p:nvSpPr>
        <p:spPr>
          <a:xfrm>
            <a:off x="609480" y="1604520"/>
            <a:ext cx="10972440" cy="3977280"/>
          </a:xfrm>
          <a:prstGeom prst="rect">
            <a:avLst/>
          </a:prstGeom>
          <a:noFill/>
          <a:ln w="0">
            <a:noFill/>
          </a:ln>
        </p:spPr>
        <p:txBody>
          <a:bodyPr lIns="0" rIns="0" tIns="0" bIns="0" anchor="t">
            <a:normAutofit/>
          </a:bodyPr>
          <a:p>
            <a:pPr marL="432000" indent="-324000">
              <a:spcBef>
                <a:spcPts val="1417"/>
              </a:spcBef>
              <a:buClr>
                <a:srgbClr val="000000"/>
              </a:buClr>
              <a:buSzPct val="45000"/>
              <a:buFont typeface="Wingdings" charset="2"/>
              <a:buChar char=""/>
            </a:pPr>
            <a:r>
              <a:rPr b="0" lang="en-PH" sz="3200" spc="-1" strike="noStrike">
                <a:latin typeface="Arial"/>
              </a:rPr>
              <a:t>Click to edit the outline text format</a:t>
            </a:r>
            <a:endParaRPr b="0" lang="en-PH" sz="3200" spc="-1" strike="noStrike">
              <a:latin typeface="Arial"/>
            </a:endParaRPr>
          </a:p>
          <a:p>
            <a:pPr lvl="1" marL="864000" indent="-324000">
              <a:spcBef>
                <a:spcPts val="1134"/>
              </a:spcBef>
              <a:buClr>
                <a:srgbClr val="000000"/>
              </a:buClr>
              <a:buSzPct val="75000"/>
              <a:buFont typeface="Symbol" charset="2"/>
              <a:buChar char=""/>
            </a:pPr>
            <a:r>
              <a:rPr b="0" lang="en-PH" sz="2800" spc="-1" strike="noStrike">
                <a:latin typeface="Arial"/>
              </a:rPr>
              <a:t>Second Outline Level</a:t>
            </a:r>
            <a:endParaRPr b="0" lang="en-PH" sz="2800" spc="-1" strike="noStrike">
              <a:latin typeface="Arial"/>
            </a:endParaRPr>
          </a:p>
          <a:p>
            <a:pPr lvl="2" marL="1296000" indent="-288000">
              <a:spcBef>
                <a:spcPts val="850"/>
              </a:spcBef>
              <a:buClr>
                <a:srgbClr val="000000"/>
              </a:buClr>
              <a:buSzPct val="45000"/>
              <a:buFont typeface="Wingdings" charset="2"/>
              <a:buChar char=""/>
            </a:pPr>
            <a:r>
              <a:rPr b="0" lang="en-PH" sz="2400" spc="-1" strike="noStrike">
                <a:latin typeface="Arial"/>
              </a:rPr>
              <a:t>Third Outline Level</a:t>
            </a:r>
            <a:endParaRPr b="0" lang="en-PH" sz="2400" spc="-1" strike="noStrike">
              <a:latin typeface="Arial"/>
            </a:endParaRPr>
          </a:p>
          <a:p>
            <a:pPr lvl="3" marL="1728000" indent="-216000">
              <a:spcBef>
                <a:spcPts val="567"/>
              </a:spcBef>
              <a:buClr>
                <a:srgbClr val="000000"/>
              </a:buClr>
              <a:buSzPct val="75000"/>
              <a:buFont typeface="Symbol" charset="2"/>
              <a:buChar char=""/>
            </a:pPr>
            <a:r>
              <a:rPr b="0" lang="en-PH" sz="2000" spc="-1" strike="noStrike">
                <a:latin typeface="Arial"/>
              </a:rPr>
              <a:t>Fourth Outline Level</a:t>
            </a:r>
            <a:endParaRPr b="0" lang="en-PH" sz="2000" spc="-1" strike="noStrike">
              <a:latin typeface="Arial"/>
            </a:endParaRPr>
          </a:p>
          <a:p>
            <a:pPr lvl="4" marL="2160000" indent="-216000">
              <a:spcBef>
                <a:spcPts val="283"/>
              </a:spcBef>
              <a:buClr>
                <a:srgbClr val="000000"/>
              </a:buClr>
              <a:buSzPct val="45000"/>
              <a:buFont typeface="Wingdings" charset="2"/>
              <a:buChar char=""/>
            </a:pPr>
            <a:r>
              <a:rPr b="0" lang="en-PH" sz="2000" spc="-1" strike="noStrike">
                <a:latin typeface="Arial"/>
              </a:rPr>
              <a:t>Fifth Outline Level</a:t>
            </a:r>
            <a:endParaRPr b="0" lang="en-PH" sz="2000" spc="-1" strike="noStrike">
              <a:latin typeface="Arial"/>
            </a:endParaRPr>
          </a:p>
          <a:p>
            <a:pPr lvl="5" marL="2592000" indent="-216000">
              <a:spcBef>
                <a:spcPts val="283"/>
              </a:spcBef>
              <a:buClr>
                <a:srgbClr val="000000"/>
              </a:buClr>
              <a:buSzPct val="45000"/>
              <a:buFont typeface="Wingdings" charset="2"/>
              <a:buChar char=""/>
            </a:pPr>
            <a:r>
              <a:rPr b="0" lang="en-PH" sz="2000" spc="-1" strike="noStrike">
                <a:latin typeface="Arial"/>
              </a:rPr>
              <a:t>Sixth Outline Level</a:t>
            </a:r>
            <a:endParaRPr b="0" lang="en-PH" sz="2000" spc="-1" strike="noStrike">
              <a:latin typeface="Arial"/>
            </a:endParaRPr>
          </a:p>
          <a:p>
            <a:pPr lvl="6" marL="3024000" indent="-216000">
              <a:spcBef>
                <a:spcPts val="283"/>
              </a:spcBef>
              <a:buClr>
                <a:srgbClr val="000000"/>
              </a:buClr>
              <a:buSzPct val="45000"/>
              <a:buFont typeface="Wingdings" charset="2"/>
              <a:buChar char=""/>
            </a:pPr>
            <a:r>
              <a:rPr b="0" lang="en-PH" sz="2000" spc="-1" strike="noStrike">
                <a:latin typeface="Arial"/>
              </a:rPr>
              <a:t>Seventh Outline Level</a:t>
            </a:r>
            <a:endParaRPr b="0" lang="en-PH" sz="2000" spc="-1" strike="noStrike">
              <a:latin typeface="Arial"/>
            </a:endParaRPr>
          </a:p>
        </p:txBody>
      </p:sp>
    </p:spTree>
  </p:cSld>
  <p:clrMap bg1="lt1" bg2="lt2" tx1="dk1" tx2="dk2" accent1="accent1" accent2="accent2" accent3="accent3" accent4="accent4" accent5="accent5" accent6="accent6" hlink="hlink" folHlink="folHlink"/>
  <p:sldLayoutIdLst>
    <p:sldLayoutId id="2147483662" r:id="rId4"/>
    <p:sldLayoutId id="2147483663" r:id="rId5"/>
    <p:sldLayoutId id="2147483664" r:id="rId6"/>
    <p:sldLayoutId id="2147483665" r:id="rId7"/>
    <p:sldLayoutId id="2147483666" r:id="rId8"/>
    <p:sldLayoutId id="2147483667" r:id="rId9"/>
    <p:sldLayoutId id="2147483668" r:id="rId10"/>
    <p:sldLayoutId id="2147483669" r:id="rId11"/>
    <p:sldLayoutId id="2147483670" r:id="rId12"/>
    <p:sldLayoutId id="2147483671" r:id="rId13"/>
    <p:sldLayoutId id="2147483672" r:id="rId14"/>
    <p:sldLayoutId id="2147483673" r:id="rId15"/>
  </p:sldLayoutIdLst>
</p:sldMaster>
</file>

<file path=ppt/slideMasters/slideMaster3.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pic>
        <p:nvPicPr>
          <p:cNvPr id="85" name="New REX Education Mission Logo V.png" descr="New REX Education Mission Logo V.png"/>
          <p:cNvPicPr/>
          <p:nvPr/>
        </p:nvPicPr>
        <p:blipFill>
          <a:blip r:embed="rId2"/>
          <a:stretch/>
        </p:blipFill>
        <p:spPr>
          <a:xfrm>
            <a:off x="2755800" y="1508760"/>
            <a:ext cx="6609600" cy="3377880"/>
          </a:xfrm>
          <a:prstGeom prst="rect">
            <a:avLst/>
          </a:prstGeom>
          <a:ln w="12600">
            <a:noFill/>
          </a:ln>
        </p:spPr>
      </p:pic>
      <p:sp>
        <p:nvSpPr>
          <p:cNvPr id="86"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r>
              <a:rPr b="0" lang="en-PH" sz="4400" spc="-1" strike="noStrike">
                <a:latin typeface="Arial"/>
              </a:rPr>
              <a:t>Click to edit the title text format</a:t>
            </a:r>
            <a:endParaRPr b="0" lang="en-PH" sz="4400" spc="-1" strike="noStrike">
              <a:latin typeface="Arial"/>
            </a:endParaRPr>
          </a:p>
        </p:txBody>
      </p:sp>
      <p:sp>
        <p:nvSpPr>
          <p:cNvPr id="87" name="PlaceHolder 2"/>
          <p:cNvSpPr>
            <a:spLocks noGrp="1"/>
          </p:cNvSpPr>
          <p:nvPr>
            <p:ph type="body"/>
          </p:nvPr>
        </p:nvSpPr>
        <p:spPr>
          <a:xfrm>
            <a:off x="609480" y="1604520"/>
            <a:ext cx="10972440" cy="3977280"/>
          </a:xfrm>
          <a:prstGeom prst="rect">
            <a:avLst/>
          </a:prstGeom>
          <a:noFill/>
          <a:ln w="0">
            <a:noFill/>
          </a:ln>
        </p:spPr>
        <p:txBody>
          <a:bodyPr lIns="0" rIns="0" tIns="0" bIns="0" anchor="t">
            <a:normAutofit/>
          </a:bodyPr>
          <a:p>
            <a:pPr marL="432000" indent="-324000">
              <a:spcBef>
                <a:spcPts val="1417"/>
              </a:spcBef>
              <a:buClr>
                <a:srgbClr val="000000"/>
              </a:buClr>
              <a:buSzPct val="45000"/>
              <a:buFont typeface="Wingdings" charset="2"/>
              <a:buChar char=""/>
            </a:pPr>
            <a:r>
              <a:rPr b="0" lang="en-PH" sz="3200" spc="-1" strike="noStrike">
                <a:latin typeface="Arial"/>
              </a:rPr>
              <a:t>Click to edit the outline text format</a:t>
            </a:r>
            <a:endParaRPr b="0" lang="en-PH" sz="3200" spc="-1" strike="noStrike">
              <a:latin typeface="Arial"/>
            </a:endParaRPr>
          </a:p>
          <a:p>
            <a:pPr lvl="1" marL="864000" indent="-324000">
              <a:spcBef>
                <a:spcPts val="1134"/>
              </a:spcBef>
              <a:buClr>
                <a:srgbClr val="000000"/>
              </a:buClr>
              <a:buSzPct val="75000"/>
              <a:buFont typeface="Symbol" charset="2"/>
              <a:buChar char=""/>
            </a:pPr>
            <a:r>
              <a:rPr b="0" lang="en-PH" sz="2800" spc="-1" strike="noStrike">
                <a:latin typeface="Arial"/>
              </a:rPr>
              <a:t>Second Outline Level</a:t>
            </a:r>
            <a:endParaRPr b="0" lang="en-PH" sz="2800" spc="-1" strike="noStrike">
              <a:latin typeface="Arial"/>
            </a:endParaRPr>
          </a:p>
          <a:p>
            <a:pPr lvl="2" marL="1296000" indent="-288000">
              <a:spcBef>
                <a:spcPts val="850"/>
              </a:spcBef>
              <a:buClr>
                <a:srgbClr val="000000"/>
              </a:buClr>
              <a:buSzPct val="45000"/>
              <a:buFont typeface="Wingdings" charset="2"/>
              <a:buChar char=""/>
            </a:pPr>
            <a:r>
              <a:rPr b="0" lang="en-PH" sz="2400" spc="-1" strike="noStrike">
                <a:latin typeface="Arial"/>
              </a:rPr>
              <a:t>Third Outline Level</a:t>
            </a:r>
            <a:endParaRPr b="0" lang="en-PH" sz="2400" spc="-1" strike="noStrike">
              <a:latin typeface="Arial"/>
            </a:endParaRPr>
          </a:p>
          <a:p>
            <a:pPr lvl="3" marL="1728000" indent="-216000">
              <a:spcBef>
                <a:spcPts val="567"/>
              </a:spcBef>
              <a:buClr>
                <a:srgbClr val="000000"/>
              </a:buClr>
              <a:buSzPct val="75000"/>
              <a:buFont typeface="Symbol" charset="2"/>
              <a:buChar char=""/>
            </a:pPr>
            <a:r>
              <a:rPr b="0" lang="en-PH" sz="2000" spc="-1" strike="noStrike">
                <a:latin typeface="Arial"/>
              </a:rPr>
              <a:t>Fourth Outline Level</a:t>
            </a:r>
            <a:endParaRPr b="0" lang="en-PH" sz="2000" spc="-1" strike="noStrike">
              <a:latin typeface="Arial"/>
            </a:endParaRPr>
          </a:p>
          <a:p>
            <a:pPr lvl="4" marL="2160000" indent="-216000">
              <a:spcBef>
                <a:spcPts val="283"/>
              </a:spcBef>
              <a:buClr>
                <a:srgbClr val="000000"/>
              </a:buClr>
              <a:buSzPct val="45000"/>
              <a:buFont typeface="Wingdings" charset="2"/>
              <a:buChar char=""/>
            </a:pPr>
            <a:r>
              <a:rPr b="0" lang="en-PH" sz="2000" spc="-1" strike="noStrike">
                <a:latin typeface="Arial"/>
              </a:rPr>
              <a:t>Fifth Outline Level</a:t>
            </a:r>
            <a:endParaRPr b="0" lang="en-PH" sz="2000" spc="-1" strike="noStrike">
              <a:latin typeface="Arial"/>
            </a:endParaRPr>
          </a:p>
          <a:p>
            <a:pPr lvl="5" marL="2592000" indent="-216000">
              <a:spcBef>
                <a:spcPts val="283"/>
              </a:spcBef>
              <a:buClr>
                <a:srgbClr val="000000"/>
              </a:buClr>
              <a:buSzPct val="45000"/>
              <a:buFont typeface="Wingdings" charset="2"/>
              <a:buChar char=""/>
            </a:pPr>
            <a:r>
              <a:rPr b="0" lang="en-PH" sz="2000" spc="-1" strike="noStrike">
                <a:latin typeface="Arial"/>
              </a:rPr>
              <a:t>Sixth Outline Level</a:t>
            </a:r>
            <a:endParaRPr b="0" lang="en-PH" sz="2000" spc="-1" strike="noStrike">
              <a:latin typeface="Arial"/>
            </a:endParaRPr>
          </a:p>
          <a:p>
            <a:pPr lvl="6" marL="3024000" indent="-216000">
              <a:spcBef>
                <a:spcPts val="283"/>
              </a:spcBef>
              <a:buClr>
                <a:srgbClr val="000000"/>
              </a:buClr>
              <a:buSzPct val="45000"/>
              <a:buFont typeface="Wingdings" charset="2"/>
              <a:buChar char=""/>
            </a:pPr>
            <a:r>
              <a:rPr b="0" lang="en-PH" sz="2000" spc="-1" strike="noStrike">
                <a:latin typeface="Arial"/>
              </a:rPr>
              <a:t>Seventh Outline Level</a:t>
            </a:r>
            <a:endParaRPr b="0" lang="en-PH" sz="2000" spc="-1" strike="noStrike">
              <a:latin typeface="Arial"/>
            </a:endParaRPr>
          </a:p>
        </p:txBody>
      </p:sp>
    </p:spTree>
  </p:cSld>
  <p:clrMap bg1="lt1" bg2="lt2" tx1="dk1" tx2="dk2" accent1="accent1" accent2="accent2" accent3="accent3" accent4="accent4" accent5="accent5" accent6="accent6" hlink="hlink" folHlink="folHlink"/>
  <p:sldLayoutIdLst>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 id="2147483685" r:id="rId13"/>
    <p:sldLayoutId id="2147483686" r:id="rId14"/>
  </p:sldLayoutIdLst>
</p:sldMaster>
</file>

<file path=ppt/slides/_rels/slide1.xml.rels><?xml version="1.0" encoding="UTF-8"?>
<Relationships xmlns="http://schemas.openxmlformats.org/package/2006/relationships"><Relationship Id="rId1" Type="http://schemas.openxmlformats.org/officeDocument/2006/relationships/slideLayout" Target="../slideLayouts/slideLayout1.xml"/>
</Relationships>
</file>

<file path=ppt/slides/_rels/slide10.xml.rels><?xml version="1.0" encoding="UTF-8"?>
<Relationships xmlns="http://schemas.openxmlformats.org/package/2006/relationships"><Relationship Id="rId1" Type="http://schemas.openxmlformats.org/officeDocument/2006/relationships/image" Target="../media/image13.png"/><Relationship Id="rId2" Type="http://schemas.openxmlformats.org/officeDocument/2006/relationships/image" Target="../media/image14.png"/><Relationship Id="rId3" Type="http://schemas.openxmlformats.org/officeDocument/2006/relationships/slideLayout" Target="../slideLayouts/slideLayout13.xml"/>
</Relationships>
</file>

<file path=ppt/slides/_rels/slide11.xml.rels><?xml version="1.0" encoding="UTF-8"?>
<Relationships xmlns="http://schemas.openxmlformats.org/package/2006/relationships"><Relationship Id="rId1" Type="http://schemas.openxmlformats.org/officeDocument/2006/relationships/image" Target="../media/image15.png"/><Relationship Id="rId2" Type="http://schemas.openxmlformats.org/officeDocument/2006/relationships/slideLayout" Target="../slideLayouts/slideLayout13.xml"/>
</Relationships>
</file>

<file path=ppt/slides/_rels/slide12.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13.xml.rels><?xml version="1.0" encoding="UTF-8"?>
<Relationships xmlns="http://schemas.openxmlformats.org/package/2006/relationships"><Relationship Id="rId1" Type="http://schemas.openxmlformats.org/officeDocument/2006/relationships/image" Target="../media/image16.png"/><Relationship Id="rId2" Type="http://schemas.openxmlformats.org/officeDocument/2006/relationships/image" Target="../media/image17.png"/><Relationship Id="rId3" Type="http://schemas.openxmlformats.org/officeDocument/2006/relationships/slideLayout" Target="../slideLayouts/slideLayout13.xml"/>
</Relationships>
</file>

<file path=ppt/slides/_rels/slide14.xml.rels><?xml version="1.0" encoding="UTF-8"?>
<Relationships xmlns="http://schemas.openxmlformats.org/package/2006/relationships"><Relationship Id="rId1" Type="http://schemas.openxmlformats.org/officeDocument/2006/relationships/image" Target="../media/image18.png"/><Relationship Id="rId2" Type="http://schemas.openxmlformats.org/officeDocument/2006/relationships/slideLayout" Target="../slideLayouts/slideLayout13.xml"/>
</Relationships>
</file>

<file path=ppt/slides/_rels/slide15.xml.rels><?xml version="1.0" encoding="UTF-8"?>
<Relationships xmlns="http://schemas.openxmlformats.org/package/2006/relationships"><Relationship Id="rId1" Type="http://schemas.openxmlformats.org/officeDocument/2006/relationships/slideLayout" Target="../slideLayouts/slideLayout25.xml"/>
</Relationships>
</file>

<file path=ppt/slides/_rels/slide2.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3.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4.xml.rels><?xml version="1.0" encoding="UTF-8"?>
<Relationships xmlns="http://schemas.openxmlformats.org/package/2006/relationships"><Relationship Id="rId1" Type="http://schemas.openxmlformats.org/officeDocument/2006/relationships/image" Target="../media/image6.png"/><Relationship Id="rId2" Type="http://schemas.openxmlformats.org/officeDocument/2006/relationships/slideLayout" Target="../slideLayouts/slideLayout13.xml"/>
</Relationships>
</file>

<file path=ppt/slides/_rels/slide5.xml.rels><?xml version="1.0" encoding="UTF-8"?>
<Relationships xmlns="http://schemas.openxmlformats.org/package/2006/relationships"><Relationship Id="rId1" Type="http://schemas.openxmlformats.org/officeDocument/2006/relationships/image" Target="../media/image7.png"/><Relationship Id="rId2" Type="http://schemas.openxmlformats.org/officeDocument/2006/relationships/image" Target="../media/image8.png"/><Relationship Id="rId3" Type="http://schemas.openxmlformats.org/officeDocument/2006/relationships/slideLayout" Target="../slideLayouts/slideLayout13.xml"/>
</Relationships>
</file>

<file path=ppt/slides/_rels/slide6.xml.rels><?xml version="1.0" encoding="UTF-8"?>
<Relationships xmlns="http://schemas.openxmlformats.org/package/2006/relationships"><Relationship Id="rId1" Type="http://schemas.openxmlformats.org/officeDocument/2006/relationships/image" Target="../media/image9.png"/><Relationship Id="rId2" Type="http://schemas.openxmlformats.org/officeDocument/2006/relationships/image" Target="../media/image10.png"/><Relationship Id="rId3" Type="http://schemas.openxmlformats.org/officeDocument/2006/relationships/slideLayout" Target="../slideLayouts/slideLayout13.xml"/>
</Relationships>
</file>

<file path=ppt/slides/_rels/slide7.xml.rels><?xml version="1.0" encoding="UTF-8"?>
<Relationships xmlns="http://schemas.openxmlformats.org/package/2006/relationships"><Relationship Id="rId1" Type="http://schemas.openxmlformats.org/officeDocument/2006/relationships/image" Target="../media/image11.png"/><Relationship Id="rId2" Type="http://schemas.openxmlformats.org/officeDocument/2006/relationships/image" Target="../media/image12.png"/><Relationship Id="rId3" Type="http://schemas.openxmlformats.org/officeDocument/2006/relationships/slideLayout" Target="../slideLayouts/slideLayout13.xml"/>
</Relationships>
</file>

<file path=ppt/slides/_rels/slide8.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9.xml.rels><?xml version="1.0" encoding="UTF-8"?>
<Relationships xmlns="http://schemas.openxmlformats.org/package/2006/relationships"><Relationship Id="rId1" Type="http://schemas.openxmlformats.org/officeDocument/2006/relationships/slideLayout" Target="../slideLayouts/slideLayout13.xml"/>
</Relationships>
</file>

<file path=ppt/slides/slide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24" name=""/>
          <p:cNvSpPr/>
          <p:nvPr/>
        </p:nvSpPr>
        <p:spPr>
          <a:xfrm>
            <a:off x="4500000" y="2880000"/>
            <a:ext cx="7379640" cy="1379520"/>
          </a:xfrm>
          <a:prstGeom prst="rect">
            <a:avLst/>
          </a:prstGeom>
          <a:noFill/>
          <a:ln w="0">
            <a:noFill/>
          </a:ln>
        </p:spPr>
        <p:style>
          <a:lnRef idx="0"/>
          <a:fillRef idx="0"/>
          <a:effectRef idx="0"/>
          <a:fontRef idx="minor"/>
        </p:style>
        <p:txBody>
          <a:bodyPr lIns="90000" rIns="90000" tIns="45000" bIns="45000" anchor="t">
            <a:noAutofit/>
          </a:bodyPr>
          <a:p>
            <a:pPr>
              <a:lnSpc>
                <a:spcPct val="100000"/>
              </a:lnSpc>
              <a:buNone/>
            </a:pPr>
            <a:r>
              <a:rPr b="1" lang="en-PH" sz="3600" spc="-1" strike="noStrike">
                <a:solidFill>
                  <a:srgbClr val="ffffff"/>
                </a:solidFill>
                <a:latin typeface="Lato"/>
              </a:rPr>
              <a:t>Interpreting Visual Media</a:t>
            </a:r>
            <a:endParaRPr b="0" lang="en-PH" sz="3600" spc="-1" strike="noStrike">
              <a:latin typeface="Arial"/>
            </a:endParaRPr>
          </a:p>
        </p:txBody>
      </p:sp>
    </p:spTree>
  </p:cSld>
  <mc:AlternateContent>
    <mc:Choice Requires="p14">
      <p:transition spd="slow" p14:dur="2000"/>
    </mc:Choice>
    <mc:Fallback>
      <p:transition spd="slow"/>
    </mc:Fallback>
  </mc:AlternateContent>
</p:sld>
</file>

<file path=ppt/slides/slide10.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67" name=""/>
          <p:cNvSpPr/>
          <p:nvPr/>
        </p:nvSpPr>
        <p:spPr>
          <a:xfrm>
            <a:off x="1260000" y="1814040"/>
            <a:ext cx="9719280" cy="1965240"/>
          </a:xfrm>
          <a:prstGeom prst="rect">
            <a:avLst/>
          </a:prstGeom>
          <a:noFill/>
          <a:ln w="0">
            <a:noFill/>
          </a:ln>
        </p:spPr>
        <p:style>
          <a:lnRef idx="0"/>
          <a:fillRef idx="0"/>
          <a:effectRef idx="0"/>
          <a:fontRef idx="minor"/>
        </p:style>
        <p:txBody>
          <a:bodyPr lIns="90000" rIns="90000" tIns="45000" bIns="45000" anchor="t">
            <a:noAutofit/>
          </a:bodyPr>
          <a:p>
            <a:pPr>
              <a:lnSpc>
                <a:spcPct val="100000"/>
              </a:lnSpc>
              <a:buNone/>
            </a:pPr>
            <a:r>
              <a:rPr b="0" lang="en-PH" sz="2200" spc="-1" strike="noStrike">
                <a:solidFill>
                  <a:srgbClr val="000000"/>
                </a:solidFill>
                <a:latin typeface="Lato"/>
                <a:ea typeface="DejaVu Sans"/>
              </a:rPr>
              <a:t>2. </a:t>
            </a:r>
            <a:r>
              <a:rPr b="0" lang="en-PH" sz="2200" spc="-1" strike="noStrike">
                <a:solidFill>
                  <a:srgbClr val="000000"/>
                </a:solidFill>
                <a:latin typeface="Lato"/>
                <a:ea typeface="AppleSystemUIFont"/>
              </a:rPr>
              <a:t>What visual media element helps give</a:t>
            </a:r>
            <a:endParaRPr b="0" lang="en-PH" sz="2200" spc="-1" strike="noStrike">
              <a:latin typeface="Arial"/>
            </a:endParaRPr>
          </a:p>
          <a:p>
            <a:pPr>
              <a:lnSpc>
                <a:spcPct val="100000"/>
              </a:lnSpc>
              <a:buNone/>
            </a:pPr>
            <a:r>
              <a:rPr b="0" lang="en-PH" sz="2200" spc="-1" strike="noStrike">
                <a:solidFill>
                  <a:srgbClr val="000000"/>
                </a:solidFill>
                <a:latin typeface="Lato"/>
                <a:ea typeface="AppleSystemUIFont"/>
              </a:rPr>
              <a:t>    </a:t>
            </a:r>
            <a:r>
              <a:rPr b="0" lang="en-PH" sz="2200" spc="-1" strike="noStrike">
                <a:solidFill>
                  <a:srgbClr val="000000"/>
                </a:solidFill>
                <a:latin typeface="Lato"/>
                <a:ea typeface="AppleSystemUIFont"/>
              </a:rPr>
              <a:t>emphasis to Mt. Mayon? </a:t>
            </a:r>
            <a:endParaRPr b="0" lang="en-PH" sz="2200" spc="-1" strike="noStrike">
              <a:latin typeface="Arial"/>
            </a:endParaRPr>
          </a:p>
          <a:p>
            <a:pPr algn="just">
              <a:lnSpc>
                <a:spcPct val="100000"/>
              </a:lnSpc>
              <a:buNone/>
            </a:pPr>
            <a:r>
              <a:rPr b="0" lang="en-PH" sz="2200" spc="-1" strike="noStrike">
                <a:solidFill>
                  <a:srgbClr val="000000"/>
                </a:solidFill>
                <a:latin typeface="Lato"/>
                <a:ea typeface="AppleSystemUIFont"/>
              </a:rPr>
              <a:t>	</a:t>
            </a:r>
            <a:r>
              <a:rPr b="0" lang="en-PH" sz="2200" spc="-1" strike="noStrike">
                <a:solidFill>
                  <a:srgbClr val="000000"/>
                </a:solidFill>
                <a:latin typeface="Lato"/>
                <a:ea typeface="AppleSystemUIFont"/>
              </a:rPr>
              <a:t>a. framing</a:t>
            </a:r>
            <a:endParaRPr b="0" lang="en-PH" sz="2200" spc="-1" strike="noStrike">
              <a:latin typeface="Arial"/>
            </a:endParaRPr>
          </a:p>
          <a:p>
            <a:pPr algn="just">
              <a:lnSpc>
                <a:spcPct val="100000"/>
              </a:lnSpc>
              <a:buNone/>
            </a:pPr>
            <a:r>
              <a:rPr b="0" lang="en-PH" sz="2200" spc="-1" strike="noStrike">
                <a:solidFill>
                  <a:srgbClr val="000000"/>
                </a:solidFill>
                <a:latin typeface="Lato"/>
                <a:ea typeface="AppleSystemUIFont"/>
              </a:rPr>
              <a:t>	</a:t>
            </a:r>
            <a:r>
              <a:rPr b="0" lang="en-PH" sz="2200" spc="-1" strike="noStrike">
                <a:solidFill>
                  <a:srgbClr val="000000"/>
                </a:solidFill>
                <a:latin typeface="Lato"/>
                <a:ea typeface="AppleSystemUIFont"/>
              </a:rPr>
              <a:t>b. gaze</a:t>
            </a:r>
            <a:endParaRPr b="0" lang="en-PH" sz="2200" spc="-1" strike="noStrike">
              <a:latin typeface="Arial"/>
            </a:endParaRPr>
          </a:p>
          <a:p>
            <a:pPr algn="just">
              <a:lnSpc>
                <a:spcPct val="100000"/>
              </a:lnSpc>
              <a:buNone/>
            </a:pPr>
            <a:r>
              <a:rPr b="0" lang="en-PH" sz="2200" spc="-1" strike="noStrike">
                <a:solidFill>
                  <a:srgbClr val="000000"/>
                </a:solidFill>
                <a:latin typeface="Lato"/>
                <a:ea typeface="AppleSystemUIFont"/>
              </a:rPr>
              <a:t>	</a:t>
            </a:r>
            <a:r>
              <a:rPr b="0" lang="en-PH" sz="2200" spc="-1" strike="noStrike">
                <a:solidFill>
                  <a:srgbClr val="000000"/>
                </a:solidFill>
                <a:latin typeface="Lato"/>
                <a:ea typeface="AppleSystemUIFont"/>
              </a:rPr>
              <a:t>c. social distance</a:t>
            </a:r>
            <a:endParaRPr b="0" lang="en-PH" sz="2200" spc="-1" strike="noStrike">
              <a:latin typeface="Arial"/>
            </a:endParaRPr>
          </a:p>
        </p:txBody>
      </p:sp>
      <p:pic>
        <p:nvPicPr>
          <p:cNvPr id="168" name="" descr=""/>
          <p:cNvPicPr/>
          <p:nvPr/>
        </p:nvPicPr>
        <p:blipFill>
          <a:blip r:embed="rId1"/>
          <a:stretch/>
        </p:blipFill>
        <p:spPr>
          <a:xfrm>
            <a:off x="7560000" y="1467360"/>
            <a:ext cx="3373200" cy="2145240"/>
          </a:xfrm>
          <a:prstGeom prst="rect">
            <a:avLst/>
          </a:prstGeom>
          <a:ln w="0">
            <a:noFill/>
          </a:ln>
        </p:spPr>
      </p:pic>
      <p:pic>
        <p:nvPicPr>
          <p:cNvPr id="169" name="" descr=""/>
          <p:cNvPicPr/>
          <p:nvPr/>
        </p:nvPicPr>
        <p:blipFill>
          <a:blip r:embed="rId2"/>
          <a:stretch/>
        </p:blipFill>
        <p:spPr>
          <a:xfrm>
            <a:off x="7306920" y="4140000"/>
            <a:ext cx="3672360" cy="1741320"/>
          </a:xfrm>
          <a:prstGeom prst="rect">
            <a:avLst/>
          </a:prstGeom>
          <a:ln w="0">
            <a:noFill/>
          </a:ln>
        </p:spPr>
      </p:pic>
      <p:sp>
        <p:nvSpPr>
          <p:cNvPr id="170" name=""/>
          <p:cNvSpPr/>
          <p:nvPr/>
        </p:nvSpPr>
        <p:spPr>
          <a:xfrm>
            <a:off x="7482240" y="3613320"/>
            <a:ext cx="3239280" cy="345960"/>
          </a:xfrm>
          <a:prstGeom prst="rect">
            <a:avLst/>
          </a:prstGeom>
          <a:noFill/>
          <a:ln w="0">
            <a:noFill/>
          </a:ln>
        </p:spPr>
        <p:style>
          <a:lnRef idx="0"/>
          <a:fillRef idx="0"/>
          <a:effectRef idx="0"/>
          <a:fontRef idx="minor"/>
        </p:style>
        <p:txBody>
          <a:bodyPr lIns="90000" rIns="90000" tIns="45000" bIns="45000" anchor="t">
            <a:noAutofit/>
          </a:bodyPr>
          <a:p>
            <a:pPr>
              <a:lnSpc>
                <a:spcPct val="100000"/>
              </a:lnSpc>
              <a:buNone/>
            </a:pPr>
            <a:r>
              <a:rPr b="0" lang="en-PH" sz="900" spc="-1" strike="noStrike">
                <a:solidFill>
                  <a:srgbClr val="000000"/>
                </a:solidFill>
                <a:latin typeface="Arial;Arial"/>
                <a:ea typeface="Arial;Arial"/>
              </a:rPr>
              <a:t>Derick Allen Escamillas, CC BY-SA 4.0, via Wikimedia Commons </a:t>
            </a:r>
            <a:endParaRPr b="0" lang="en-PH" sz="900" spc="-1" strike="noStrike">
              <a:latin typeface="Arial"/>
            </a:endParaRPr>
          </a:p>
        </p:txBody>
      </p:sp>
      <p:sp>
        <p:nvSpPr>
          <p:cNvPr id="171" name=""/>
          <p:cNvSpPr/>
          <p:nvPr/>
        </p:nvSpPr>
        <p:spPr>
          <a:xfrm>
            <a:off x="1260000" y="3960000"/>
            <a:ext cx="5861520" cy="2340360"/>
          </a:xfrm>
          <a:prstGeom prst="rect">
            <a:avLst/>
          </a:prstGeom>
          <a:noFill/>
          <a:ln w="0">
            <a:noFill/>
          </a:ln>
        </p:spPr>
        <p:style>
          <a:lnRef idx="0"/>
          <a:fillRef idx="0"/>
          <a:effectRef idx="0"/>
          <a:fontRef idx="minor"/>
        </p:style>
        <p:txBody>
          <a:bodyPr lIns="90000" rIns="90000" tIns="45000" bIns="45000" anchor="t">
            <a:noAutofit/>
          </a:bodyPr>
          <a:p>
            <a:pPr>
              <a:lnSpc>
                <a:spcPct val="100000"/>
              </a:lnSpc>
              <a:buNone/>
            </a:pPr>
            <a:r>
              <a:rPr b="0" lang="en-PH" sz="2200" spc="-1" strike="noStrike">
                <a:solidFill>
                  <a:srgbClr val="000000"/>
                </a:solidFill>
                <a:latin typeface="Lato"/>
                <a:ea typeface="DejaVu Sans"/>
              </a:rPr>
              <a:t>3. Which visual element shows that the two </a:t>
            </a:r>
            <a:endParaRPr b="0" lang="en-PH" sz="2200" spc="-1" strike="noStrike">
              <a:latin typeface="Arial"/>
            </a:endParaRPr>
          </a:p>
          <a:p>
            <a:pPr>
              <a:lnSpc>
                <a:spcPct val="100000"/>
              </a:lnSpc>
              <a:buNone/>
            </a:pPr>
            <a:r>
              <a:rPr b="0" lang="en-PH" sz="2200" spc="-1" strike="noStrike">
                <a:solidFill>
                  <a:srgbClr val="000000"/>
                </a:solidFill>
                <a:latin typeface="Lato"/>
                <a:ea typeface="DejaVu Sans"/>
              </a:rPr>
              <a:t>    </a:t>
            </a:r>
            <a:r>
              <a:rPr b="0" lang="en-PH" sz="2200" spc="-1" strike="noStrike">
                <a:solidFill>
                  <a:srgbClr val="000000"/>
                </a:solidFill>
                <a:latin typeface="Lato"/>
                <a:ea typeface="DejaVu Sans"/>
              </a:rPr>
              <a:t>friends look like they had an argument? </a:t>
            </a:r>
            <a:endParaRPr b="0" lang="en-PH" sz="2200" spc="-1" strike="noStrike">
              <a:latin typeface="Arial"/>
            </a:endParaRPr>
          </a:p>
          <a:p>
            <a:pPr algn="just">
              <a:lnSpc>
                <a:spcPct val="100000"/>
              </a:lnSpc>
              <a:buNone/>
            </a:pPr>
            <a:r>
              <a:rPr b="0" lang="en-PH" sz="2200" spc="-1" strike="noStrike">
                <a:solidFill>
                  <a:srgbClr val="000000"/>
                </a:solidFill>
                <a:latin typeface="Lato"/>
                <a:ea typeface="DejaVu Sans"/>
              </a:rPr>
              <a:t>	</a:t>
            </a:r>
            <a:r>
              <a:rPr b="0" lang="en-PH" sz="2200" spc="-1" strike="noStrike">
                <a:solidFill>
                  <a:srgbClr val="000000"/>
                </a:solidFill>
                <a:latin typeface="Lato"/>
                <a:ea typeface="DejaVu Sans"/>
              </a:rPr>
              <a:t>A. framing </a:t>
            </a:r>
            <a:endParaRPr b="0" lang="en-PH" sz="2200" spc="-1" strike="noStrike">
              <a:latin typeface="Arial"/>
            </a:endParaRPr>
          </a:p>
          <a:p>
            <a:pPr algn="just">
              <a:lnSpc>
                <a:spcPct val="100000"/>
              </a:lnSpc>
              <a:buNone/>
            </a:pPr>
            <a:r>
              <a:rPr b="0" lang="en-PH" sz="2200" spc="-1" strike="noStrike">
                <a:solidFill>
                  <a:srgbClr val="000000"/>
                </a:solidFill>
                <a:latin typeface="Lato"/>
                <a:ea typeface="DejaVu Sans"/>
              </a:rPr>
              <a:t>	</a:t>
            </a:r>
            <a:r>
              <a:rPr b="0" lang="en-PH" sz="2200" spc="-1" strike="noStrike">
                <a:solidFill>
                  <a:srgbClr val="000000"/>
                </a:solidFill>
                <a:latin typeface="Lato"/>
                <a:ea typeface="DejaVu Sans"/>
              </a:rPr>
              <a:t>B. gaze </a:t>
            </a:r>
            <a:endParaRPr b="0" lang="en-PH" sz="2200" spc="-1" strike="noStrike">
              <a:latin typeface="Arial"/>
            </a:endParaRPr>
          </a:p>
          <a:p>
            <a:pPr algn="just">
              <a:lnSpc>
                <a:spcPct val="100000"/>
              </a:lnSpc>
              <a:buNone/>
            </a:pPr>
            <a:r>
              <a:rPr b="0" lang="en-PH" sz="2200" spc="-1" strike="noStrike">
                <a:solidFill>
                  <a:srgbClr val="000000"/>
                </a:solidFill>
                <a:latin typeface="Lato"/>
                <a:ea typeface="DejaVu Sans"/>
              </a:rPr>
              <a:t>	</a:t>
            </a:r>
            <a:r>
              <a:rPr b="0" lang="en-PH" sz="2200" spc="-1" strike="noStrike">
                <a:solidFill>
                  <a:srgbClr val="000000"/>
                </a:solidFill>
                <a:latin typeface="Lato"/>
                <a:ea typeface="DejaVu Sans"/>
              </a:rPr>
              <a:t>C. social distance </a:t>
            </a:r>
            <a:endParaRPr b="0" lang="en-PH" sz="2200" spc="-1" strike="noStrike">
              <a:latin typeface="Arial"/>
            </a:endParaRPr>
          </a:p>
          <a:p>
            <a:pPr marL="584280" algn="just">
              <a:lnSpc>
                <a:spcPct val="100000"/>
              </a:lnSpc>
              <a:buNone/>
            </a:pPr>
            <a:endParaRPr b="0" lang="en-PH" sz="2200" spc="-1" strike="noStrike">
              <a:latin typeface="Arial"/>
            </a:endParaRPr>
          </a:p>
        </p:txBody>
      </p:sp>
      <p:sp>
        <p:nvSpPr>
          <p:cNvPr id="172" name=""/>
          <p:cNvSpPr/>
          <p:nvPr/>
        </p:nvSpPr>
        <p:spPr>
          <a:xfrm>
            <a:off x="3060000" y="685440"/>
            <a:ext cx="6125400" cy="556200"/>
          </a:xfrm>
          <a:prstGeom prst="rect">
            <a:avLst/>
          </a:prstGeom>
          <a:noFill/>
          <a:ln w="0">
            <a:noFill/>
          </a:ln>
        </p:spPr>
        <p:style>
          <a:lnRef idx="0"/>
          <a:fillRef idx="0"/>
          <a:effectRef idx="0"/>
          <a:fontRef idx="minor"/>
        </p:style>
        <p:txBody>
          <a:bodyPr lIns="90000" rIns="90000" tIns="45000" bIns="45000" anchor="t">
            <a:noAutofit/>
          </a:bodyPr>
          <a:p>
            <a:pPr algn="ctr">
              <a:lnSpc>
                <a:spcPts val="2126"/>
              </a:lnSpc>
              <a:spcBef>
                <a:spcPts val="499"/>
              </a:spcBef>
              <a:spcAft>
                <a:spcPts val="499"/>
              </a:spcAft>
              <a:buNone/>
            </a:pPr>
            <a:r>
              <a:rPr b="1" lang="en-US" sz="3300" spc="-1" strike="noStrike">
                <a:solidFill>
                  <a:srgbClr val="000000"/>
                </a:solidFill>
                <a:latin typeface="Lato"/>
                <a:ea typeface="Arial;Arial"/>
              </a:rPr>
              <a:t>Interpreting Visual Media </a:t>
            </a:r>
            <a:endParaRPr b="0" lang="en-PH" sz="3300" spc="-1" strike="noStrike">
              <a:latin typeface="Arial"/>
            </a:endParaRPr>
          </a:p>
        </p:txBody>
      </p:sp>
    </p:spTree>
  </p:cSld>
  <mc:AlternateContent>
    <mc:Choice Requires="p14">
      <p:transition spd="slow" p14:dur="2000"/>
    </mc:Choice>
    <mc:Fallback>
      <p:transition spd="slow"/>
    </mc:Fallback>
  </mc:AlternateContent>
</p:sld>
</file>

<file path=ppt/slides/slide1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73" name=""/>
          <p:cNvSpPr/>
          <p:nvPr/>
        </p:nvSpPr>
        <p:spPr>
          <a:xfrm>
            <a:off x="1260000" y="1404000"/>
            <a:ext cx="6299280" cy="2132640"/>
          </a:xfrm>
          <a:prstGeom prst="rect">
            <a:avLst/>
          </a:prstGeom>
          <a:noFill/>
          <a:ln w="0">
            <a:noFill/>
          </a:ln>
        </p:spPr>
        <p:style>
          <a:lnRef idx="0"/>
          <a:fillRef idx="0"/>
          <a:effectRef idx="0"/>
          <a:fontRef idx="minor"/>
        </p:style>
        <p:txBody>
          <a:bodyPr lIns="90000" rIns="90000" tIns="45000" bIns="45000" anchor="t">
            <a:noAutofit/>
          </a:bodyPr>
          <a:p>
            <a:pPr algn="just">
              <a:lnSpc>
                <a:spcPct val="100000"/>
              </a:lnSpc>
              <a:buNone/>
            </a:pPr>
            <a:r>
              <a:rPr b="0" lang="en-PH" sz="2400" spc="-1" strike="noStrike">
                <a:solidFill>
                  <a:srgbClr val="000000"/>
                </a:solidFill>
                <a:latin typeface="Lato"/>
                <a:ea typeface="Arial;Arial"/>
              </a:rPr>
              <a:t>4. What do you think is the relationship of the </a:t>
            </a:r>
            <a:endParaRPr b="0" lang="en-PH" sz="2400" spc="-1" strike="noStrike">
              <a:latin typeface="Arial"/>
            </a:endParaRPr>
          </a:p>
          <a:p>
            <a:pPr algn="just">
              <a:lnSpc>
                <a:spcPct val="100000"/>
              </a:lnSpc>
              <a:buNone/>
            </a:pPr>
            <a:r>
              <a:rPr b="0" lang="en-PH" sz="2400" spc="-1" strike="noStrike">
                <a:solidFill>
                  <a:srgbClr val="000000"/>
                </a:solidFill>
                <a:latin typeface="Lato"/>
                <a:ea typeface="Arial;Arial"/>
              </a:rPr>
              <a:t>    </a:t>
            </a:r>
            <a:r>
              <a:rPr b="0" lang="en-PH" sz="2400" spc="-1" strike="noStrike">
                <a:solidFill>
                  <a:srgbClr val="000000"/>
                </a:solidFill>
                <a:latin typeface="Lato"/>
                <a:ea typeface="Arial;Arial"/>
              </a:rPr>
              <a:t>people in the image? </a:t>
            </a:r>
            <a:endParaRPr b="0" lang="en-PH" sz="2400" spc="-1" strike="noStrike">
              <a:latin typeface="Arial"/>
            </a:endParaRPr>
          </a:p>
          <a:p>
            <a:pPr algn="just">
              <a:lnSpc>
                <a:spcPct val="100000"/>
              </a:lnSpc>
              <a:buNone/>
            </a:pPr>
            <a:r>
              <a:rPr b="0" lang="en-PH" sz="2400" spc="-1" strike="noStrike">
                <a:solidFill>
                  <a:srgbClr val="000000"/>
                </a:solidFill>
                <a:latin typeface="Lato"/>
                <a:ea typeface="Arial;Arial"/>
              </a:rPr>
              <a:t>	</a:t>
            </a:r>
            <a:r>
              <a:rPr b="0" lang="en-PH" sz="2400" spc="-1" strike="noStrike">
                <a:solidFill>
                  <a:srgbClr val="000000"/>
                </a:solidFill>
                <a:latin typeface="Lato"/>
                <a:ea typeface="Arial;Arial"/>
              </a:rPr>
              <a:t>	</a:t>
            </a:r>
            <a:r>
              <a:rPr b="0" lang="en-PH" sz="2400" spc="-1" strike="noStrike">
                <a:solidFill>
                  <a:srgbClr val="000000"/>
                </a:solidFill>
                <a:latin typeface="Lato"/>
                <a:ea typeface="Arial;Arial"/>
              </a:rPr>
              <a:t>A. acquaintances </a:t>
            </a:r>
            <a:endParaRPr b="0" lang="en-PH" sz="2400" spc="-1" strike="noStrike">
              <a:latin typeface="Arial"/>
            </a:endParaRPr>
          </a:p>
          <a:p>
            <a:pPr algn="just">
              <a:lnSpc>
                <a:spcPct val="100000"/>
              </a:lnSpc>
              <a:buNone/>
            </a:pPr>
            <a:r>
              <a:rPr b="0" lang="en-PH" sz="2400" spc="-1" strike="noStrike">
                <a:solidFill>
                  <a:srgbClr val="000000"/>
                </a:solidFill>
                <a:latin typeface="Lato"/>
                <a:ea typeface="Arial;Arial"/>
              </a:rPr>
              <a:t>	</a:t>
            </a:r>
            <a:r>
              <a:rPr b="0" lang="en-PH" sz="2400" spc="-1" strike="noStrike">
                <a:solidFill>
                  <a:srgbClr val="000000"/>
                </a:solidFill>
                <a:latin typeface="Lato"/>
                <a:ea typeface="Arial;Arial"/>
              </a:rPr>
              <a:t>	</a:t>
            </a:r>
            <a:r>
              <a:rPr b="0" lang="en-PH" sz="2400" spc="-1" strike="noStrike">
                <a:solidFill>
                  <a:srgbClr val="000000"/>
                </a:solidFill>
                <a:latin typeface="Lato"/>
                <a:ea typeface="Arial;Arial"/>
              </a:rPr>
              <a:t>B. enemies </a:t>
            </a:r>
            <a:endParaRPr b="0" lang="en-PH" sz="2400" spc="-1" strike="noStrike">
              <a:latin typeface="Arial"/>
            </a:endParaRPr>
          </a:p>
          <a:p>
            <a:pPr algn="just">
              <a:lnSpc>
                <a:spcPct val="100000"/>
              </a:lnSpc>
              <a:buNone/>
            </a:pPr>
            <a:r>
              <a:rPr b="0" lang="en-PH" sz="2400" spc="-1" strike="noStrike">
                <a:solidFill>
                  <a:srgbClr val="000000"/>
                </a:solidFill>
                <a:latin typeface="Lato"/>
                <a:ea typeface="Arial;Arial"/>
              </a:rPr>
              <a:t>	</a:t>
            </a:r>
            <a:r>
              <a:rPr b="0" lang="en-PH" sz="2400" spc="-1" strike="noStrike">
                <a:solidFill>
                  <a:srgbClr val="000000"/>
                </a:solidFill>
                <a:latin typeface="Lato"/>
                <a:ea typeface="Arial;Arial"/>
              </a:rPr>
              <a:t>	</a:t>
            </a:r>
            <a:r>
              <a:rPr b="0" lang="en-PH" sz="2400" spc="-1" strike="noStrike">
                <a:solidFill>
                  <a:srgbClr val="000000"/>
                </a:solidFill>
                <a:latin typeface="Lato"/>
                <a:ea typeface="Arial;Arial"/>
              </a:rPr>
              <a:t>C. friends </a:t>
            </a:r>
            <a:endParaRPr b="0" lang="en-PH" sz="2400" spc="-1" strike="noStrike">
              <a:latin typeface="Arial"/>
            </a:endParaRPr>
          </a:p>
        </p:txBody>
      </p:sp>
      <p:pic>
        <p:nvPicPr>
          <p:cNvPr id="174" name="" descr=""/>
          <p:cNvPicPr/>
          <p:nvPr/>
        </p:nvPicPr>
        <p:blipFill>
          <a:blip r:embed="rId1"/>
          <a:stretch/>
        </p:blipFill>
        <p:spPr>
          <a:xfrm>
            <a:off x="7740000" y="1296000"/>
            <a:ext cx="3239280" cy="2159280"/>
          </a:xfrm>
          <a:prstGeom prst="rect">
            <a:avLst/>
          </a:prstGeom>
          <a:ln w="0">
            <a:noFill/>
          </a:ln>
        </p:spPr>
      </p:pic>
      <p:sp>
        <p:nvSpPr>
          <p:cNvPr id="175" name=""/>
          <p:cNvSpPr/>
          <p:nvPr/>
        </p:nvSpPr>
        <p:spPr>
          <a:xfrm>
            <a:off x="7740000" y="3456000"/>
            <a:ext cx="2699280" cy="548640"/>
          </a:xfrm>
          <a:prstGeom prst="rect">
            <a:avLst/>
          </a:prstGeom>
          <a:noFill/>
          <a:ln w="0">
            <a:noFill/>
          </a:ln>
        </p:spPr>
        <p:style>
          <a:lnRef idx="0"/>
          <a:fillRef idx="0"/>
          <a:effectRef idx="0"/>
          <a:fontRef idx="minor"/>
        </p:style>
        <p:txBody>
          <a:bodyPr lIns="90000" rIns="90000" tIns="45000" bIns="45000" anchor="t">
            <a:noAutofit/>
          </a:bodyPr>
          <a:p>
            <a:pPr>
              <a:lnSpc>
                <a:spcPct val="100000"/>
              </a:lnSpc>
              <a:buNone/>
            </a:pPr>
            <a:r>
              <a:rPr b="0" lang="en-PH" sz="700" spc="-1" strike="noStrike">
                <a:solidFill>
                  <a:srgbClr val="000000"/>
                </a:solidFill>
                <a:latin typeface="Arial;Arial"/>
                <a:ea typeface="Arial;Arial"/>
              </a:rPr>
              <a:t>Gabbykawaii07, CC BY-SA 4.0, via Wikimedia Commons </a:t>
            </a:r>
            <a:endParaRPr b="0" lang="en-PH" sz="700" spc="-1" strike="noStrike">
              <a:latin typeface="Arial"/>
            </a:endParaRPr>
          </a:p>
        </p:txBody>
      </p:sp>
      <p:sp>
        <p:nvSpPr>
          <p:cNvPr id="176" name=""/>
          <p:cNvSpPr/>
          <p:nvPr/>
        </p:nvSpPr>
        <p:spPr>
          <a:xfrm>
            <a:off x="1260000" y="3913560"/>
            <a:ext cx="9967680" cy="3501720"/>
          </a:xfrm>
          <a:prstGeom prst="rect">
            <a:avLst/>
          </a:prstGeom>
          <a:noFill/>
          <a:ln w="0">
            <a:noFill/>
          </a:ln>
        </p:spPr>
        <p:style>
          <a:lnRef idx="0"/>
          <a:fillRef idx="0"/>
          <a:effectRef idx="0"/>
          <a:fontRef idx="minor"/>
        </p:style>
        <p:txBody>
          <a:bodyPr lIns="90000" rIns="90000" tIns="45000" bIns="45000" anchor="t">
            <a:noAutofit/>
          </a:bodyPr>
          <a:p>
            <a:pPr algn="just">
              <a:lnSpc>
                <a:spcPct val="100000"/>
              </a:lnSpc>
              <a:buNone/>
            </a:pPr>
            <a:r>
              <a:rPr b="0" lang="en-PH" sz="2200" spc="-1" strike="noStrike">
                <a:solidFill>
                  <a:srgbClr val="000000"/>
                </a:solidFill>
                <a:latin typeface="Lato"/>
                <a:ea typeface="DejaVu Sans"/>
              </a:rPr>
              <a:t>5. Looking at the same image in item #4, how are you able to know their </a:t>
            </a:r>
            <a:endParaRPr b="0" lang="en-PH" sz="2200" spc="-1" strike="noStrike">
              <a:latin typeface="Arial"/>
            </a:endParaRPr>
          </a:p>
          <a:p>
            <a:pPr algn="just">
              <a:lnSpc>
                <a:spcPct val="100000"/>
              </a:lnSpc>
              <a:buNone/>
            </a:pPr>
            <a:r>
              <a:rPr b="0" lang="en-PH" sz="2200" spc="-1" strike="noStrike">
                <a:solidFill>
                  <a:srgbClr val="000000"/>
                </a:solidFill>
                <a:latin typeface="Lato"/>
                <a:ea typeface="DejaVu Sans"/>
              </a:rPr>
              <a:t>    </a:t>
            </a:r>
            <a:r>
              <a:rPr b="0" lang="en-PH" sz="2200" spc="-1" strike="noStrike">
                <a:solidFill>
                  <a:srgbClr val="000000"/>
                </a:solidFill>
                <a:latin typeface="Lato"/>
                <a:ea typeface="DejaVu Sans"/>
              </a:rPr>
              <a:t>relationship? </a:t>
            </a:r>
            <a:endParaRPr b="0" lang="en-PH" sz="2200" spc="-1" strike="noStrike">
              <a:latin typeface="Arial"/>
            </a:endParaRPr>
          </a:p>
          <a:p>
            <a:pPr algn="just">
              <a:lnSpc>
                <a:spcPct val="100000"/>
              </a:lnSpc>
              <a:buNone/>
            </a:pPr>
            <a:r>
              <a:rPr b="0" lang="en-PH" sz="2200" spc="-1" strike="noStrike">
                <a:solidFill>
                  <a:srgbClr val="000000"/>
                </a:solidFill>
                <a:latin typeface="Lato"/>
                <a:ea typeface="DejaVu Sans"/>
              </a:rPr>
              <a:t>	</a:t>
            </a:r>
            <a:r>
              <a:rPr b="0" lang="en-PH" sz="2200" spc="-1" strike="noStrike">
                <a:solidFill>
                  <a:srgbClr val="000000"/>
                </a:solidFill>
                <a:latin typeface="Lato"/>
                <a:ea typeface="DejaVu Sans"/>
              </a:rPr>
              <a:t>	</a:t>
            </a:r>
            <a:r>
              <a:rPr b="0" lang="en-PH" sz="2200" spc="-1" strike="noStrike">
                <a:solidFill>
                  <a:srgbClr val="000000"/>
                </a:solidFill>
                <a:latin typeface="Lato"/>
                <a:ea typeface="DejaVu Sans"/>
              </a:rPr>
              <a:t>A. They are standing too close to each other. </a:t>
            </a:r>
            <a:endParaRPr b="0" lang="en-PH" sz="2200" spc="-1" strike="noStrike">
              <a:latin typeface="Arial"/>
            </a:endParaRPr>
          </a:p>
          <a:p>
            <a:pPr algn="just">
              <a:lnSpc>
                <a:spcPct val="100000"/>
              </a:lnSpc>
              <a:buNone/>
            </a:pPr>
            <a:r>
              <a:rPr b="0" lang="en-PH" sz="2200" spc="-1" strike="noStrike">
                <a:solidFill>
                  <a:srgbClr val="000000"/>
                </a:solidFill>
                <a:latin typeface="Lato"/>
                <a:ea typeface="DejaVu Sans"/>
              </a:rPr>
              <a:t>	</a:t>
            </a:r>
            <a:r>
              <a:rPr b="0" lang="en-PH" sz="2200" spc="-1" strike="noStrike">
                <a:solidFill>
                  <a:srgbClr val="000000"/>
                </a:solidFill>
                <a:latin typeface="Lato"/>
                <a:ea typeface="DejaVu Sans"/>
              </a:rPr>
              <a:t>	</a:t>
            </a:r>
            <a:r>
              <a:rPr b="0" lang="en-PH" sz="2200" spc="-1" strike="noStrike">
                <a:solidFill>
                  <a:srgbClr val="000000"/>
                </a:solidFill>
                <a:latin typeface="Lato"/>
                <a:ea typeface="DejaVu Sans"/>
              </a:rPr>
              <a:t>B. They seem to be arguing about something. </a:t>
            </a:r>
            <a:endParaRPr b="0" lang="en-PH" sz="2200" spc="-1" strike="noStrike">
              <a:latin typeface="Arial"/>
            </a:endParaRPr>
          </a:p>
          <a:p>
            <a:pPr algn="just">
              <a:lnSpc>
                <a:spcPct val="100000"/>
              </a:lnSpc>
              <a:buNone/>
            </a:pPr>
            <a:r>
              <a:rPr b="0" lang="en-PH" sz="2200" spc="-1" strike="noStrike">
                <a:solidFill>
                  <a:srgbClr val="000000"/>
                </a:solidFill>
                <a:latin typeface="Lato"/>
                <a:ea typeface="DejaVu Sans"/>
              </a:rPr>
              <a:t>	</a:t>
            </a:r>
            <a:r>
              <a:rPr b="0" lang="en-PH" sz="2200" spc="-1" strike="noStrike">
                <a:solidFill>
                  <a:srgbClr val="000000"/>
                </a:solidFill>
                <a:latin typeface="Lato"/>
                <a:ea typeface="DejaVu Sans"/>
              </a:rPr>
              <a:t>	</a:t>
            </a:r>
            <a:r>
              <a:rPr b="0" lang="en-PH" sz="2200" spc="-1" strike="noStrike">
                <a:solidFill>
                  <a:srgbClr val="000000"/>
                </a:solidFill>
                <a:latin typeface="Lato"/>
                <a:ea typeface="DejaVu Sans"/>
              </a:rPr>
              <a:t>C. The background shows how they are related to each other. </a:t>
            </a:r>
            <a:endParaRPr b="0" lang="en-PH" sz="2200" spc="-1" strike="noStrike">
              <a:latin typeface="Arial"/>
            </a:endParaRPr>
          </a:p>
        </p:txBody>
      </p:sp>
      <p:sp>
        <p:nvSpPr>
          <p:cNvPr id="177" name=""/>
          <p:cNvSpPr/>
          <p:nvPr/>
        </p:nvSpPr>
        <p:spPr>
          <a:xfrm>
            <a:off x="3060000" y="505440"/>
            <a:ext cx="6125400" cy="556200"/>
          </a:xfrm>
          <a:prstGeom prst="rect">
            <a:avLst/>
          </a:prstGeom>
          <a:noFill/>
          <a:ln w="0">
            <a:noFill/>
          </a:ln>
        </p:spPr>
        <p:style>
          <a:lnRef idx="0"/>
          <a:fillRef idx="0"/>
          <a:effectRef idx="0"/>
          <a:fontRef idx="minor"/>
        </p:style>
        <p:txBody>
          <a:bodyPr lIns="90000" rIns="90000" tIns="45000" bIns="45000" anchor="t">
            <a:noAutofit/>
          </a:bodyPr>
          <a:p>
            <a:pPr algn="ctr">
              <a:lnSpc>
                <a:spcPts val="2126"/>
              </a:lnSpc>
              <a:spcBef>
                <a:spcPts val="499"/>
              </a:spcBef>
              <a:spcAft>
                <a:spcPts val="499"/>
              </a:spcAft>
              <a:buNone/>
            </a:pPr>
            <a:r>
              <a:rPr b="1" lang="en-US" sz="3300" spc="-1" strike="noStrike">
                <a:solidFill>
                  <a:srgbClr val="000000"/>
                </a:solidFill>
                <a:latin typeface="Lato"/>
                <a:ea typeface="Arial;Arial"/>
              </a:rPr>
              <a:t>Interpreting Visual Media </a:t>
            </a:r>
            <a:endParaRPr b="0" lang="en-PH" sz="3300" spc="-1" strike="noStrike">
              <a:latin typeface="Arial"/>
            </a:endParaRPr>
          </a:p>
        </p:txBody>
      </p:sp>
    </p:spTree>
  </p:cSld>
  <mc:AlternateContent>
    <mc:Choice Requires="p14">
      <p:transition spd="slow" p14:dur="2000"/>
    </mc:Choice>
    <mc:Fallback>
      <p:transition spd="slow"/>
    </mc:Fallback>
  </mc:AlternateContent>
</p:sld>
</file>

<file path=ppt/slides/slide1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78" name=""/>
          <p:cNvSpPr/>
          <p:nvPr/>
        </p:nvSpPr>
        <p:spPr>
          <a:xfrm>
            <a:off x="2700000" y="703800"/>
            <a:ext cx="7025400" cy="556200"/>
          </a:xfrm>
          <a:prstGeom prst="rect">
            <a:avLst/>
          </a:prstGeom>
          <a:noFill/>
          <a:ln w="0">
            <a:noFill/>
          </a:ln>
        </p:spPr>
        <p:style>
          <a:lnRef idx="0"/>
          <a:fillRef idx="0"/>
          <a:effectRef idx="0"/>
          <a:fontRef idx="minor"/>
        </p:style>
        <p:txBody>
          <a:bodyPr lIns="90000" rIns="90000" tIns="45000" bIns="45000" anchor="t">
            <a:noAutofit/>
          </a:bodyPr>
          <a:p>
            <a:pPr algn="ctr">
              <a:lnSpc>
                <a:spcPts val="2126"/>
              </a:lnSpc>
              <a:spcBef>
                <a:spcPts val="499"/>
              </a:spcBef>
              <a:spcAft>
                <a:spcPts val="499"/>
              </a:spcAft>
              <a:buNone/>
            </a:pPr>
            <a:r>
              <a:rPr b="1" lang="en-US" sz="3300" spc="-1" strike="noStrike">
                <a:solidFill>
                  <a:srgbClr val="000000"/>
                </a:solidFill>
                <a:latin typeface="Lato"/>
                <a:ea typeface="Arial;Arial"/>
              </a:rPr>
              <a:t>Interpreting Visual Media </a:t>
            </a:r>
            <a:endParaRPr b="0" lang="en-PH" sz="3300" spc="-1" strike="noStrike">
              <a:latin typeface="Arial"/>
            </a:endParaRPr>
          </a:p>
        </p:txBody>
      </p:sp>
      <p:sp>
        <p:nvSpPr>
          <p:cNvPr id="179" name=""/>
          <p:cNvSpPr/>
          <p:nvPr/>
        </p:nvSpPr>
        <p:spPr>
          <a:xfrm>
            <a:off x="3924000" y="1152000"/>
            <a:ext cx="4319280" cy="1010160"/>
          </a:xfrm>
          <a:prstGeom prst="rect">
            <a:avLst/>
          </a:prstGeom>
          <a:noFill/>
          <a:ln w="0">
            <a:noFill/>
          </a:ln>
        </p:spPr>
        <p:style>
          <a:lnRef idx="0"/>
          <a:fillRef idx="0"/>
          <a:effectRef idx="0"/>
          <a:fontRef idx="minor"/>
        </p:style>
        <p:txBody>
          <a:bodyPr lIns="90000" rIns="90000" tIns="45000" bIns="45000" anchor="t">
            <a:noAutofit/>
          </a:bodyPr>
          <a:p>
            <a:pPr algn="ctr">
              <a:lnSpc>
                <a:spcPct val="100000"/>
              </a:lnSpc>
              <a:buNone/>
            </a:pPr>
            <a:r>
              <a:rPr b="1" lang="en-PH" sz="2400" spc="-1" strike="noStrike">
                <a:solidFill>
                  <a:srgbClr val="c9211e"/>
                </a:solidFill>
                <a:latin typeface="Lato"/>
                <a:ea typeface="DejaVu Sans"/>
              </a:rPr>
              <a:t>ANSWER KEY</a:t>
            </a:r>
            <a:endParaRPr b="0" lang="en-PH" sz="2400" spc="-1" strike="noStrike">
              <a:latin typeface="Arial"/>
            </a:endParaRPr>
          </a:p>
          <a:p>
            <a:pPr>
              <a:lnSpc>
                <a:spcPct val="100000"/>
              </a:lnSpc>
              <a:buNone/>
            </a:pPr>
            <a:endParaRPr b="0" lang="en-PH" sz="2400" spc="-1" strike="noStrike">
              <a:latin typeface="Arial"/>
            </a:endParaRPr>
          </a:p>
          <a:p>
            <a:pPr>
              <a:lnSpc>
                <a:spcPct val="100000"/>
              </a:lnSpc>
              <a:buNone/>
            </a:pPr>
            <a:endParaRPr b="0" lang="en-PH" sz="2400" spc="-1" strike="noStrike">
              <a:latin typeface="Arial"/>
            </a:endParaRPr>
          </a:p>
        </p:txBody>
      </p:sp>
      <p:sp>
        <p:nvSpPr>
          <p:cNvPr id="180" name=""/>
          <p:cNvSpPr/>
          <p:nvPr/>
        </p:nvSpPr>
        <p:spPr>
          <a:xfrm>
            <a:off x="1260000" y="1980000"/>
            <a:ext cx="9719280" cy="3767040"/>
          </a:xfrm>
          <a:prstGeom prst="rect">
            <a:avLst/>
          </a:prstGeom>
          <a:noFill/>
          <a:ln w="0">
            <a:noFill/>
          </a:ln>
        </p:spPr>
        <p:style>
          <a:lnRef idx="0"/>
          <a:fillRef idx="0"/>
          <a:effectRef idx="0"/>
          <a:fontRef idx="minor"/>
        </p:style>
        <p:txBody>
          <a:bodyPr lIns="90000" rIns="90000" tIns="45000" bIns="45000" anchor="t">
            <a:noAutofit/>
          </a:bodyPr>
          <a:p>
            <a:pPr>
              <a:lnSpc>
                <a:spcPct val="100000"/>
              </a:lnSpc>
              <a:buNone/>
            </a:pPr>
            <a:r>
              <a:rPr b="0" lang="en-PH" sz="2400" spc="-1" strike="noStrike">
                <a:solidFill>
                  <a:srgbClr val="000000"/>
                </a:solidFill>
                <a:latin typeface="Lato"/>
                <a:ea typeface="Arial;Arial"/>
              </a:rPr>
              <a:t>A. Read each question carefully. Choose the letter of the best answer to each question.</a:t>
            </a:r>
            <a:endParaRPr b="0" lang="en-PH" sz="2400" spc="-1" strike="noStrike">
              <a:latin typeface="Arial"/>
            </a:endParaRPr>
          </a:p>
          <a:p>
            <a:pPr>
              <a:lnSpc>
                <a:spcPct val="100000"/>
              </a:lnSpc>
              <a:buNone/>
            </a:pPr>
            <a:endParaRPr b="0" lang="en-PH" sz="2400" spc="-1" strike="noStrike">
              <a:latin typeface="Arial"/>
            </a:endParaRPr>
          </a:p>
          <a:p>
            <a:pPr>
              <a:lnSpc>
                <a:spcPct val="100000"/>
              </a:lnSpc>
              <a:buNone/>
            </a:pPr>
            <a:r>
              <a:rPr b="0" lang="en-PH" sz="2400" spc="-1" strike="noStrike">
                <a:solidFill>
                  <a:srgbClr val="000000"/>
                </a:solidFill>
                <a:latin typeface="Lato"/>
                <a:ea typeface="Arial;Arial"/>
              </a:rPr>
              <a:t>1. This refers to a viewer’s perspective as well as how the subject in a picture or image looks at the viewer which creates a </a:t>
            </a:r>
            <a:r>
              <a:rPr b="0" lang="en-PH" sz="2400" spc="-1" strike="noStrike">
                <a:solidFill>
                  <a:srgbClr val="000000"/>
                </a:solidFill>
                <a:latin typeface="Lato"/>
                <a:ea typeface="Arial;Arial"/>
              </a:rPr>
              <a:t>	</a:t>
            </a:r>
            <a:r>
              <a:rPr b="0" lang="en-PH" sz="2400" spc="-1" strike="noStrike">
                <a:solidFill>
                  <a:srgbClr val="000000"/>
                </a:solidFill>
                <a:latin typeface="Lato"/>
                <a:ea typeface="Arial;Arial"/>
              </a:rPr>
              <a:t>certain effect. </a:t>
            </a:r>
            <a:endParaRPr b="0" lang="en-PH" sz="2400" spc="-1" strike="noStrike">
              <a:latin typeface="Arial"/>
            </a:endParaRPr>
          </a:p>
          <a:p>
            <a:pPr>
              <a:lnSpc>
                <a:spcPct val="100000"/>
              </a:lnSpc>
              <a:buNone/>
            </a:pPr>
            <a:endParaRPr b="0" lang="en-PH" sz="2400" spc="-1" strike="noStrike">
              <a:latin typeface="Arial"/>
            </a:endParaRPr>
          </a:p>
          <a:p>
            <a:pPr>
              <a:lnSpc>
                <a:spcPct val="100000"/>
              </a:lnSpc>
              <a:buNone/>
            </a:pPr>
            <a:r>
              <a:rPr b="0" lang="en-PH" sz="2400" spc="-1" strike="noStrike">
                <a:solidFill>
                  <a:srgbClr val="000000"/>
                </a:solidFill>
                <a:latin typeface="Lato"/>
                <a:ea typeface="Arial;Arial"/>
              </a:rPr>
              <a:t>	</a:t>
            </a:r>
            <a:r>
              <a:rPr b="0" lang="en-PH" sz="2400" spc="-1" strike="noStrike">
                <a:solidFill>
                  <a:srgbClr val="000000"/>
                </a:solidFill>
                <a:latin typeface="Lato"/>
                <a:ea typeface="Arial;Arial"/>
              </a:rPr>
              <a:t>a. framing</a:t>
            </a:r>
            <a:endParaRPr b="0" lang="en-PH" sz="2400" spc="-1" strike="noStrike">
              <a:latin typeface="Arial"/>
            </a:endParaRPr>
          </a:p>
          <a:p>
            <a:pPr>
              <a:lnSpc>
                <a:spcPct val="100000"/>
              </a:lnSpc>
              <a:buNone/>
            </a:pPr>
            <a:r>
              <a:rPr b="0" lang="en-PH" sz="2400" spc="-1" strike="noStrike">
                <a:solidFill>
                  <a:srgbClr val="000000"/>
                </a:solidFill>
                <a:latin typeface="Lato"/>
                <a:ea typeface="Arial;Arial"/>
              </a:rPr>
              <a:t>	</a:t>
            </a:r>
            <a:r>
              <a:rPr b="0" lang="en-PH" sz="2400" spc="-1" strike="noStrike">
                <a:solidFill>
                  <a:srgbClr val="000000"/>
                </a:solidFill>
                <a:highlight>
                  <a:srgbClr val="ffff00"/>
                </a:highlight>
                <a:latin typeface="Lato"/>
                <a:ea typeface="Arial;Arial"/>
              </a:rPr>
              <a:t>b. gaze</a:t>
            </a:r>
            <a:endParaRPr b="0" lang="en-PH" sz="2400" spc="-1" strike="noStrike">
              <a:latin typeface="Arial"/>
            </a:endParaRPr>
          </a:p>
          <a:p>
            <a:pPr>
              <a:lnSpc>
                <a:spcPct val="100000"/>
              </a:lnSpc>
              <a:buNone/>
            </a:pPr>
            <a:r>
              <a:rPr b="0" lang="en-PH" sz="2400" spc="-1" strike="noStrike">
                <a:solidFill>
                  <a:srgbClr val="000000"/>
                </a:solidFill>
                <a:latin typeface="Lato"/>
                <a:ea typeface="Arial;Arial"/>
              </a:rPr>
              <a:t>	</a:t>
            </a:r>
            <a:r>
              <a:rPr b="0" lang="en-PH" sz="2400" spc="-1" strike="noStrike">
                <a:solidFill>
                  <a:srgbClr val="000000"/>
                </a:solidFill>
                <a:latin typeface="Lato"/>
                <a:ea typeface="Arial;Arial"/>
              </a:rPr>
              <a:t>c. social distance </a:t>
            </a:r>
            <a:endParaRPr b="0" lang="en-PH" sz="2400" spc="-1" strike="noStrike">
              <a:latin typeface="Arial"/>
            </a:endParaRPr>
          </a:p>
        </p:txBody>
      </p:sp>
    </p:spTree>
  </p:cSld>
  <mc:AlternateContent>
    <mc:Choice Requires="p14">
      <p:transition spd="slow" p14:dur="2000"/>
    </mc:Choice>
    <mc:Fallback>
      <p:transition spd="slow"/>
    </mc:Fallback>
  </mc:AlternateContent>
</p:sld>
</file>

<file path=ppt/slides/slide1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81" name=""/>
          <p:cNvSpPr/>
          <p:nvPr/>
        </p:nvSpPr>
        <p:spPr>
          <a:xfrm>
            <a:off x="1260000" y="1814040"/>
            <a:ext cx="9719280" cy="1965240"/>
          </a:xfrm>
          <a:prstGeom prst="rect">
            <a:avLst/>
          </a:prstGeom>
          <a:noFill/>
          <a:ln w="0">
            <a:noFill/>
          </a:ln>
        </p:spPr>
        <p:style>
          <a:lnRef idx="0"/>
          <a:fillRef idx="0"/>
          <a:effectRef idx="0"/>
          <a:fontRef idx="minor"/>
        </p:style>
        <p:txBody>
          <a:bodyPr lIns="90000" rIns="90000" tIns="45000" bIns="45000" anchor="t">
            <a:noAutofit/>
          </a:bodyPr>
          <a:p>
            <a:pPr>
              <a:lnSpc>
                <a:spcPct val="100000"/>
              </a:lnSpc>
              <a:buNone/>
            </a:pPr>
            <a:r>
              <a:rPr b="0" lang="en-PH" sz="2200" spc="-1" strike="noStrike">
                <a:solidFill>
                  <a:srgbClr val="000000"/>
                </a:solidFill>
                <a:latin typeface="Lato"/>
                <a:ea typeface="DejaVu Sans"/>
              </a:rPr>
              <a:t>2. </a:t>
            </a:r>
            <a:r>
              <a:rPr b="0" lang="en-PH" sz="2200" spc="-1" strike="noStrike">
                <a:solidFill>
                  <a:srgbClr val="000000"/>
                </a:solidFill>
                <a:latin typeface="Lato"/>
                <a:ea typeface="AppleSystemUIFont"/>
              </a:rPr>
              <a:t>What visual media element helps give</a:t>
            </a:r>
            <a:endParaRPr b="0" lang="en-PH" sz="2200" spc="-1" strike="noStrike">
              <a:latin typeface="Arial"/>
            </a:endParaRPr>
          </a:p>
          <a:p>
            <a:pPr>
              <a:lnSpc>
                <a:spcPct val="100000"/>
              </a:lnSpc>
              <a:buNone/>
            </a:pPr>
            <a:r>
              <a:rPr b="0" lang="en-PH" sz="2200" spc="-1" strike="noStrike">
                <a:solidFill>
                  <a:srgbClr val="000000"/>
                </a:solidFill>
                <a:latin typeface="Lato"/>
                <a:ea typeface="AppleSystemUIFont"/>
              </a:rPr>
              <a:t>    </a:t>
            </a:r>
            <a:r>
              <a:rPr b="0" lang="en-PH" sz="2200" spc="-1" strike="noStrike">
                <a:solidFill>
                  <a:srgbClr val="000000"/>
                </a:solidFill>
                <a:latin typeface="Lato"/>
                <a:ea typeface="AppleSystemUIFont"/>
              </a:rPr>
              <a:t>emphasis to Mt. Mayon? </a:t>
            </a:r>
            <a:endParaRPr b="0" lang="en-PH" sz="2200" spc="-1" strike="noStrike">
              <a:latin typeface="Arial"/>
            </a:endParaRPr>
          </a:p>
          <a:p>
            <a:pPr algn="just">
              <a:lnSpc>
                <a:spcPct val="100000"/>
              </a:lnSpc>
              <a:buNone/>
            </a:pPr>
            <a:r>
              <a:rPr b="0" lang="en-PH" sz="2200" spc="-1" strike="noStrike">
                <a:solidFill>
                  <a:srgbClr val="000000"/>
                </a:solidFill>
                <a:latin typeface="Lato"/>
                <a:ea typeface="AppleSystemUIFont"/>
              </a:rPr>
              <a:t>	</a:t>
            </a:r>
            <a:r>
              <a:rPr b="0" lang="en-PH" sz="2200" spc="-1" strike="noStrike">
                <a:solidFill>
                  <a:srgbClr val="000000"/>
                </a:solidFill>
                <a:highlight>
                  <a:srgbClr val="ffff00"/>
                </a:highlight>
                <a:latin typeface="Lato"/>
                <a:ea typeface="AppleSystemUIFont"/>
              </a:rPr>
              <a:t>a. framing</a:t>
            </a:r>
            <a:endParaRPr b="0" lang="en-PH" sz="2200" spc="-1" strike="noStrike">
              <a:latin typeface="Arial"/>
            </a:endParaRPr>
          </a:p>
          <a:p>
            <a:pPr algn="just">
              <a:lnSpc>
                <a:spcPct val="100000"/>
              </a:lnSpc>
              <a:buNone/>
            </a:pPr>
            <a:r>
              <a:rPr b="0" lang="en-PH" sz="2200" spc="-1" strike="noStrike">
                <a:solidFill>
                  <a:srgbClr val="000000"/>
                </a:solidFill>
                <a:latin typeface="Lato"/>
                <a:ea typeface="AppleSystemUIFont"/>
              </a:rPr>
              <a:t>	</a:t>
            </a:r>
            <a:r>
              <a:rPr b="0" lang="en-PH" sz="2200" spc="-1" strike="noStrike">
                <a:solidFill>
                  <a:srgbClr val="000000"/>
                </a:solidFill>
                <a:latin typeface="Lato"/>
                <a:ea typeface="AppleSystemUIFont"/>
              </a:rPr>
              <a:t>b. gaze</a:t>
            </a:r>
            <a:endParaRPr b="0" lang="en-PH" sz="2200" spc="-1" strike="noStrike">
              <a:latin typeface="Arial"/>
            </a:endParaRPr>
          </a:p>
          <a:p>
            <a:pPr algn="just">
              <a:lnSpc>
                <a:spcPct val="100000"/>
              </a:lnSpc>
              <a:buNone/>
            </a:pPr>
            <a:r>
              <a:rPr b="0" lang="en-PH" sz="2200" spc="-1" strike="noStrike">
                <a:solidFill>
                  <a:srgbClr val="000000"/>
                </a:solidFill>
                <a:latin typeface="Lato"/>
                <a:ea typeface="AppleSystemUIFont"/>
              </a:rPr>
              <a:t>	</a:t>
            </a:r>
            <a:r>
              <a:rPr b="0" lang="en-PH" sz="2200" spc="-1" strike="noStrike">
                <a:solidFill>
                  <a:srgbClr val="000000"/>
                </a:solidFill>
                <a:latin typeface="Lato"/>
                <a:ea typeface="AppleSystemUIFont"/>
              </a:rPr>
              <a:t>c. social distance</a:t>
            </a:r>
            <a:endParaRPr b="0" lang="en-PH" sz="2200" spc="-1" strike="noStrike">
              <a:latin typeface="Arial"/>
            </a:endParaRPr>
          </a:p>
        </p:txBody>
      </p:sp>
      <p:pic>
        <p:nvPicPr>
          <p:cNvPr id="182" name="" descr=""/>
          <p:cNvPicPr/>
          <p:nvPr/>
        </p:nvPicPr>
        <p:blipFill>
          <a:blip r:embed="rId1"/>
          <a:stretch/>
        </p:blipFill>
        <p:spPr>
          <a:xfrm>
            <a:off x="7560000" y="1467360"/>
            <a:ext cx="3373200" cy="2145240"/>
          </a:xfrm>
          <a:prstGeom prst="rect">
            <a:avLst/>
          </a:prstGeom>
          <a:ln w="0">
            <a:noFill/>
          </a:ln>
        </p:spPr>
      </p:pic>
      <p:pic>
        <p:nvPicPr>
          <p:cNvPr id="183" name="" descr=""/>
          <p:cNvPicPr/>
          <p:nvPr/>
        </p:nvPicPr>
        <p:blipFill>
          <a:blip r:embed="rId2"/>
          <a:stretch/>
        </p:blipFill>
        <p:spPr>
          <a:xfrm>
            <a:off x="7306920" y="4140000"/>
            <a:ext cx="3672360" cy="1741320"/>
          </a:xfrm>
          <a:prstGeom prst="rect">
            <a:avLst/>
          </a:prstGeom>
          <a:ln w="0">
            <a:noFill/>
          </a:ln>
        </p:spPr>
      </p:pic>
      <p:sp>
        <p:nvSpPr>
          <p:cNvPr id="184" name=""/>
          <p:cNvSpPr/>
          <p:nvPr/>
        </p:nvSpPr>
        <p:spPr>
          <a:xfrm>
            <a:off x="7482240" y="3613320"/>
            <a:ext cx="3239280" cy="345960"/>
          </a:xfrm>
          <a:prstGeom prst="rect">
            <a:avLst/>
          </a:prstGeom>
          <a:noFill/>
          <a:ln w="0">
            <a:noFill/>
          </a:ln>
        </p:spPr>
        <p:style>
          <a:lnRef idx="0"/>
          <a:fillRef idx="0"/>
          <a:effectRef idx="0"/>
          <a:fontRef idx="minor"/>
        </p:style>
        <p:txBody>
          <a:bodyPr lIns="90000" rIns="90000" tIns="45000" bIns="45000" anchor="t">
            <a:noAutofit/>
          </a:bodyPr>
          <a:p>
            <a:pPr>
              <a:lnSpc>
                <a:spcPct val="100000"/>
              </a:lnSpc>
              <a:buNone/>
            </a:pPr>
            <a:r>
              <a:rPr b="0" lang="en-PH" sz="900" spc="-1" strike="noStrike">
                <a:solidFill>
                  <a:srgbClr val="000000"/>
                </a:solidFill>
                <a:latin typeface="Arial;Arial"/>
                <a:ea typeface="Arial;Arial"/>
              </a:rPr>
              <a:t>Derick Allen Escamillas, CC BY-SA 4.0, via Wikimedia Commons </a:t>
            </a:r>
            <a:endParaRPr b="0" lang="en-PH" sz="900" spc="-1" strike="noStrike">
              <a:latin typeface="Arial"/>
            </a:endParaRPr>
          </a:p>
        </p:txBody>
      </p:sp>
      <p:sp>
        <p:nvSpPr>
          <p:cNvPr id="185" name=""/>
          <p:cNvSpPr/>
          <p:nvPr/>
        </p:nvSpPr>
        <p:spPr>
          <a:xfrm>
            <a:off x="1260000" y="3960000"/>
            <a:ext cx="5861520" cy="2340360"/>
          </a:xfrm>
          <a:prstGeom prst="rect">
            <a:avLst/>
          </a:prstGeom>
          <a:noFill/>
          <a:ln w="0">
            <a:noFill/>
          </a:ln>
        </p:spPr>
        <p:style>
          <a:lnRef idx="0"/>
          <a:fillRef idx="0"/>
          <a:effectRef idx="0"/>
          <a:fontRef idx="minor"/>
        </p:style>
        <p:txBody>
          <a:bodyPr lIns="90000" rIns="90000" tIns="45000" bIns="45000" anchor="t">
            <a:noAutofit/>
          </a:bodyPr>
          <a:p>
            <a:pPr>
              <a:lnSpc>
                <a:spcPct val="100000"/>
              </a:lnSpc>
              <a:buNone/>
            </a:pPr>
            <a:r>
              <a:rPr b="0" lang="en-PH" sz="2200" spc="-1" strike="noStrike">
                <a:solidFill>
                  <a:srgbClr val="000000"/>
                </a:solidFill>
                <a:latin typeface="Lato"/>
                <a:ea typeface="DejaVu Sans"/>
              </a:rPr>
              <a:t>3. Which visual element shows that the two </a:t>
            </a:r>
            <a:endParaRPr b="0" lang="en-PH" sz="2200" spc="-1" strike="noStrike">
              <a:latin typeface="Arial"/>
            </a:endParaRPr>
          </a:p>
          <a:p>
            <a:pPr>
              <a:lnSpc>
                <a:spcPct val="100000"/>
              </a:lnSpc>
              <a:buNone/>
            </a:pPr>
            <a:r>
              <a:rPr b="0" lang="en-PH" sz="2200" spc="-1" strike="noStrike">
                <a:solidFill>
                  <a:srgbClr val="000000"/>
                </a:solidFill>
                <a:latin typeface="Lato"/>
                <a:ea typeface="DejaVu Sans"/>
              </a:rPr>
              <a:t>    </a:t>
            </a:r>
            <a:r>
              <a:rPr b="0" lang="en-PH" sz="2200" spc="-1" strike="noStrike">
                <a:solidFill>
                  <a:srgbClr val="000000"/>
                </a:solidFill>
                <a:latin typeface="Lato"/>
                <a:ea typeface="DejaVu Sans"/>
              </a:rPr>
              <a:t>friends look like they had an argument? </a:t>
            </a:r>
            <a:endParaRPr b="0" lang="en-PH" sz="2200" spc="-1" strike="noStrike">
              <a:latin typeface="Arial"/>
            </a:endParaRPr>
          </a:p>
          <a:p>
            <a:pPr algn="just">
              <a:lnSpc>
                <a:spcPct val="100000"/>
              </a:lnSpc>
              <a:buNone/>
            </a:pPr>
            <a:r>
              <a:rPr b="0" lang="en-PH" sz="2200" spc="-1" strike="noStrike">
                <a:solidFill>
                  <a:srgbClr val="000000"/>
                </a:solidFill>
                <a:latin typeface="Lato"/>
                <a:ea typeface="DejaVu Sans"/>
              </a:rPr>
              <a:t>	</a:t>
            </a:r>
            <a:r>
              <a:rPr b="0" lang="en-PH" sz="2200" spc="-1" strike="noStrike">
                <a:solidFill>
                  <a:srgbClr val="000000"/>
                </a:solidFill>
                <a:latin typeface="Lato"/>
                <a:ea typeface="DejaVu Sans"/>
              </a:rPr>
              <a:t>A. framing </a:t>
            </a:r>
            <a:endParaRPr b="0" lang="en-PH" sz="2200" spc="-1" strike="noStrike">
              <a:latin typeface="Arial"/>
            </a:endParaRPr>
          </a:p>
          <a:p>
            <a:pPr algn="just">
              <a:lnSpc>
                <a:spcPct val="100000"/>
              </a:lnSpc>
              <a:buNone/>
            </a:pPr>
            <a:r>
              <a:rPr b="0" lang="en-PH" sz="2200" spc="-1" strike="noStrike">
                <a:solidFill>
                  <a:srgbClr val="000000"/>
                </a:solidFill>
                <a:latin typeface="Lato"/>
                <a:ea typeface="DejaVu Sans"/>
              </a:rPr>
              <a:t>	</a:t>
            </a:r>
            <a:r>
              <a:rPr b="0" lang="en-PH" sz="2200" spc="-1" strike="noStrike">
                <a:solidFill>
                  <a:srgbClr val="000000"/>
                </a:solidFill>
                <a:latin typeface="Lato"/>
                <a:ea typeface="DejaVu Sans"/>
              </a:rPr>
              <a:t>B. gaze </a:t>
            </a:r>
            <a:endParaRPr b="0" lang="en-PH" sz="2200" spc="-1" strike="noStrike">
              <a:latin typeface="Arial"/>
            </a:endParaRPr>
          </a:p>
          <a:p>
            <a:pPr algn="just">
              <a:lnSpc>
                <a:spcPct val="100000"/>
              </a:lnSpc>
              <a:buNone/>
            </a:pPr>
            <a:r>
              <a:rPr b="0" lang="en-PH" sz="2200" spc="-1" strike="noStrike">
                <a:solidFill>
                  <a:srgbClr val="000000"/>
                </a:solidFill>
                <a:latin typeface="Lato"/>
                <a:ea typeface="DejaVu Sans"/>
              </a:rPr>
              <a:t>	</a:t>
            </a:r>
            <a:r>
              <a:rPr b="0" lang="en-PH" sz="2200" spc="-1" strike="noStrike">
                <a:solidFill>
                  <a:srgbClr val="000000"/>
                </a:solidFill>
                <a:highlight>
                  <a:srgbClr val="ffff00"/>
                </a:highlight>
                <a:latin typeface="Lato"/>
                <a:ea typeface="DejaVu Sans"/>
              </a:rPr>
              <a:t>C. social distance </a:t>
            </a:r>
            <a:endParaRPr b="0" lang="en-PH" sz="2200" spc="-1" strike="noStrike">
              <a:latin typeface="Arial"/>
            </a:endParaRPr>
          </a:p>
          <a:p>
            <a:pPr marL="584280" algn="just">
              <a:lnSpc>
                <a:spcPct val="100000"/>
              </a:lnSpc>
              <a:buNone/>
            </a:pPr>
            <a:endParaRPr b="0" lang="en-PH" sz="2200" spc="-1" strike="noStrike">
              <a:latin typeface="Arial"/>
            </a:endParaRPr>
          </a:p>
        </p:txBody>
      </p:sp>
      <p:sp>
        <p:nvSpPr>
          <p:cNvPr id="186" name=""/>
          <p:cNvSpPr/>
          <p:nvPr/>
        </p:nvSpPr>
        <p:spPr>
          <a:xfrm>
            <a:off x="2700000" y="525240"/>
            <a:ext cx="7025400" cy="556200"/>
          </a:xfrm>
          <a:prstGeom prst="rect">
            <a:avLst/>
          </a:prstGeom>
          <a:noFill/>
          <a:ln w="0">
            <a:noFill/>
          </a:ln>
        </p:spPr>
        <p:style>
          <a:lnRef idx="0"/>
          <a:fillRef idx="0"/>
          <a:effectRef idx="0"/>
          <a:fontRef idx="minor"/>
        </p:style>
        <p:txBody>
          <a:bodyPr lIns="90000" rIns="90000" tIns="45000" bIns="45000" anchor="t">
            <a:noAutofit/>
          </a:bodyPr>
          <a:p>
            <a:pPr algn="ctr">
              <a:lnSpc>
                <a:spcPts val="2126"/>
              </a:lnSpc>
              <a:spcBef>
                <a:spcPts val="499"/>
              </a:spcBef>
              <a:spcAft>
                <a:spcPts val="499"/>
              </a:spcAft>
              <a:buNone/>
            </a:pPr>
            <a:r>
              <a:rPr b="1" lang="en-US" sz="3300" spc="-1" strike="noStrike">
                <a:solidFill>
                  <a:srgbClr val="000000"/>
                </a:solidFill>
                <a:latin typeface="Lato"/>
                <a:ea typeface="Arial;Arial"/>
              </a:rPr>
              <a:t>Interpreting Visual Media </a:t>
            </a:r>
            <a:endParaRPr b="0" lang="en-PH" sz="3300" spc="-1" strike="noStrike">
              <a:latin typeface="Arial"/>
            </a:endParaRPr>
          </a:p>
        </p:txBody>
      </p:sp>
      <p:sp>
        <p:nvSpPr>
          <p:cNvPr id="187" name=""/>
          <p:cNvSpPr/>
          <p:nvPr/>
        </p:nvSpPr>
        <p:spPr>
          <a:xfrm>
            <a:off x="3924000" y="900000"/>
            <a:ext cx="4319280" cy="1010160"/>
          </a:xfrm>
          <a:prstGeom prst="rect">
            <a:avLst/>
          </a:prstGeom>
          <a:noFill/>
          <a:ln w="0">
            <a:noFill/>
          </a:ln>
        </p:spPr>
        <p:style>
          <a:lnRef idx="0"/>
          <a:fillRef idx="0"/>
          <a:effectRef idx="0"/>
          <a:fontRef idx="minor"/>
        </p:style>
        <p:txBody>
          <a:bodyPr lIns="90000" rIns="90000" tIns="45000" bIns="45000" anchor="t">
            <a:noAutofit/>
          </a:bodyPr>
          <a:p>
            <a:pPr algn="ctr">
              <a:lnSpc>
                <a:spcPct val="100000"/>
              </a:lnSpc>
              <a:buNone/>
            </a:pPr>
            <a:r>
              <a:rPr b="1" lang="en-PH" sz="2400" spc="-1" strike="noStrike">
                <a:solidFill>
                  <a:srgbClr val="c9211e"/>
                </a:solidFill>
                <a:latin typeface="Lato"/>
                <a:ea typeface="DejaVu Sans"/>
              </a:rPr>
              <a:t>ANSWER KEY</a:t>
            </a:r>
            <a:endParaRPr b="0" lang="en-PH" sz="2400" spc="-1" strike="noStrike">
              <a:latin typeface="Arial"/>
            </a:endParaRPr>
          </a:p>
          <a:p>
            <a:pPr>
              <a:lnSpc>
                <a:spcPct val="100000"/>
              </a:lnSpc>
              <a:buNone/>
            </a:pPr>
            <a:endParaRPr b="0" lang="en-PH" sz="2400" spc="-1" strike="noStrike">
              <a:latin typeface="Arial"/>
            </a:endParaRPr>
          </a:p>
          <a:p>
            <a:pPr>
              <a:lnSpc>
                <a:spcPct val="100000"/>
              </a:lnSpc>
              <a:buNone/>
            </a:pPr>
            <a:endParaRPr b="0" lang="en-PH" sz="2400" spc="-1" strike="noStrike">
              <a:latin typeface="Arial"/>
            </a:endParaRPr>
          </a:p>
        </p:txBody>
      </p:sp>
    </p:spTree>
  </p:cSld>
  <mc:AlternateContent>
    <mc:Choice Requires="p14">
      <p:transition spd="slow" p14:dur="2000"/>
    </mc:Choice>
    <mc:Fallback>
      <p:transition spd="slow"/>
    </mc:Fallback>
  </mc:AlternateContent>
</p:sld>
</file>

<file path=ppt/slides/slide1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88" name=""/>
          <p:cNvSpPr/>
          <p:nvPr/>
        </p:nvSpPr>
        <p:spPr>
          <a:xfrm>
            <a:off x="1260000" y="1620000"/>
            <a:ext cx="6299280" cy="2132640"/>
          </a:xfrm>
          <a:prstGeom prst="rect">
            <a:avLst/>
          </a:prstGeom>
          <a:noFill/>
          <a:ln w="0">
            <a:noFill/>
          </a:ln>
        </p:spPr>
        <p:style>
          <a:lnRef idx="0"/>
          <a:fillRef idx="0"/>
          <a:effectRef idx="0"/>
          <a:fontRef idx="minor"/>
        </p:style>
        <p:txBody>
          <a:bodyPr lIns="90000" rIns="90000" tIns="45000" bIns="45000" anchor="t">
            <a:noAutofit/>
          </a:bodyPr>
          <a:p>
            <a:pPr algn="just">
              <a:lnSpc>
                <a:spcPct val="100000"/>
              </a:lnSpc>
              <a:buNone/>
            </a:pPr>
            <a:r>
              <a:rPr b="0" lang="en-PH" sz="2400" spc="-1" strike="noStrike">
                <a:solidFill>
                  <a:srgbClr val="000000"/>
                </a:solidFill>
                <a:latin typeface="Lato"/>
                <a:ea typeface="Arial;Arial"/>
              </a:rPr>
              <a:t>4. What do you think is the relationship of the </a:t>
            </a:r>
            <a:endParaRPr b="0" lang="en-PH" sz="2400" spc="-1" strike="noStrike">
              <a:latin typeface="Arial"/>
            </a:endParaRPr>
          </a:p>
          <a:p>
            <a:pPr algn="just">
              <a:lnSpc>
                <a:spcPct val="100000"/>
              </a:lnSpc>
              <a:buNone/>
            </a:pPr>
            <a:r>
              <a:rPr b="0" lang="en-PH" sz="2400" spc="-1" strike="noStrike">
                <a:solidFill>
                  <a:srgbClr val="000000"/>
                </a:solidFill>
                <a:latin typeface="Lato"/>
                <a:ea typeface="Arial;Arial"/>
              </a:rPr>
              <a:t>    </a:t>
            </a:r>
            <a:r>
              <a:rPr b="0" lang="en-PH" sz="2400" spc="-1" strike="noStrike">
                <a:solidFill>
                  <a:srgbClr val="000000"/>
                </a:solidFill>
                <a:latin typeface="Lato"/>
                <a:ea typeface="Arial;Arial"/>
              </a:rPr>
              <a:t>people in the image? </a:t>
            </a:r>
            <a:endParaRPr b="0" lang="en-PH" sz="2400" spc="-1" strike="noStrike">
              <a:latin typeface="Arial"/>
            </a:endParaRPr>
          </a:p>
          <a:p>
            <a:pPr algn="just">
              <a:lnSpc>
                <a:spcPct val="100000"/>
              </a:lnSpc>
              <a:buNone/>
            </a:pPr>
            <a:r>
              <a:rPr b="0" lang="en-PH" sz="2400" spc="-1" strike="noStrike">
                <a:solidFill>
                  <a:srgbClr val="000000"/>
                </a:solidFill>
                <a:latin typeface="Lato"/>
                <a:ea typeface="Arial;Arial"/>
              </a:rPr>
              <a:t>	</a:t>
            </a:r>
            <a:r>
              <a:rPr b="0" lang="en-PH" sz="2400" spc="-1" strike="noStrike">
                <a:solidFill>
                  <a:srgbClr val="000000"/>
                </a:solidFill>
                <a:latin typeface="Lato"/>
                <a:ea typeface="Arial;Arial"/>
              </a:rPr>
              <a:t>	</a:t>
            </a:r>
            <a:r>
              <a:rPr b="0" lang="en-PH" sz="2400" spc="-1" strike="noStrike">
                <a:solidFill>
                  <a:srgbClr val="000000"/>
                </a:solidFill>
                <a:latin typeface="Lato"/>
                <a:ea typeface="Arial;Arial"/>
              </a:rPr>
              <a:t>A. acquaintances </a:t>
            </a:r>
            <a:endParaRPr b="0" lang="en-PH" sz="2400" spc="-1" strike="noStrike">
              <a:latin typeface="Arial"/>
            </a:endParaRPr>
          </a:p>
          <a:p>
            <a:pPr algn="just">
              <a:lnSpc>
                <a:spcPct val="100000"/>
              </a:lnSpc>
              <a:buNone/>
            </a:pPr>
            <a:r>
              <a:rPr b="0" lang="en-PH" sz="2400" spc="-1" strike="noStrike">
                <a:solidFill>
                  <a:srgbClr val="000000"/>
                </a:solidFill>
                <a:latin typeface="Lato"/>
                <a:ea typeface="Arial;Arial"/>
              </a:rPr>
              <a:t>	</a:t>
            </a:r>
            <a:r>
              <a:rPr b="0" lang="en-PH" sz="2400" spc="-1" strike="noStrike">
                <a:solidFill>
                  <a:srgbClr val="000000"/>
                </a:solidFill>
                <a:latin typeface="Lato"/>
                <a:ea typeface="Arial;Arial"/>
              </a:rPr>
              <a:t>	</a:t>
            </a:r>
            <a:r>
              <a:rPr b="0" lang="en-PH" sz="2400" spc="-1" strike="noStrike">
                <a:solidFill>
                  <a:srgbClr val="000000"/>
                </a:solidFill>
                <a:latin typeface="Lato"/>
                <a:ea typeface="Arial;Arial"/>
              </a:rPr>
              <a:t>B. enemies </a:t>
            </a:r>
            <a:endParaRPr b="0" lang="en-PH" sz="2400" spc="-1" strike="noStrike">
              <a:latin typeface="Arial"/>
            </a:endParaRPr>
          </a:p>
          <a:p>
            <a:pPr algn="just">
              <a:lnSpc>
                <a:spcPct val="100000"/>
              </a:lnSpc>
              <a:buNone/>
            </a:pPr>
            <a:r>
              <a:rPr b="0" lang="en-PH" sz="2400" spc="-1" strike="noStrike">
                <a:solidFill>
                  <a:srgbClr val="000000"/>
                </a:solidFill>
                <a:latin typeface="Lato"/>
                <a:ea typeface="Arial;Arial"/>
              </a:rPr>
              <a:t>	</a:t>
            </a:r>
            <a:r>
              <a:rPr b="0" lang="en-PH" sz="2400" spc="-1" strike="noStrike">
                <a:solidFill>
                  <a:srgbClr val="000000"/>
                </a:solidFill>
                <a:latin typeface="Lato"/>
                <a:ea typeface="Arial;Arial"/>
              </a:rPr>
              <a:t>	</a:t>
            </a:r>
            <a:r>
              <a:rPr b="0" lang="en-PH" sz="2400" spc="-1" strike="noStrike">
                <a:solidFill>
                  <a:srgbClr val="000000"/>
                </a:solidFill>
                <a:highlight>
                  <a:srgbClr val="ffff00"/>
                </a:highlight>
                <a:latin typeface="Lato"/>
                <a:ea typeface="Arial;Arial"/>
              </a:rPr>
              <a:t>C. friends</a:t>
            </a:r>
            <a:r>
              <a:rPr b="0" lang="en-PH" sz="2400" spc="-1" strike="noStrike">
                <a:solidFill>
                  <a:srgbClr val="000000"/>
                </a:solidFill>
                <a:latin typeface="Lato"/>
                <a:ea typeface="Arial;Arial"/>
              </a:rPr>
              <a:t> </a:t>
            </a:r>
            <a:endParaRPr b="0" lang="en-PH" sz="2400" spc="-1" strike="noStrike">
              <a:latin typeface="Arial"/>
            </a:endParaRPr>
          </a:p>
        </p:txBody>
      </p:sp>
      <p:pic>
        <p:nvPicPr>
          <p:cNvPr id="189" name="" descr=""/>
          <p:cNvPicPr/>
          <p:nvPr/>
        </p:nvPicPr>
        <p:blipFill>
          <a:blip r:embed="rId1"/>
          <a:stretch/>
        </p:blipFill>
        <p:spPr>
          <a:xfrm>
            <a:off x="7740000" y="1440000"/>
            <a:ext cx="3239280" cy="2159280"/>
          </a:xfrm>
          <a:prstGeom prst="rect">
            <a:avLst/>
          </a:prstGeom>
          <a:ln w="0">
            <a:noFill/>
          </a:ln>
        </p:spPr>
      </p:pic>
      <p:sp>
        <p:nvSpPr>
          <p:cNvPr id="190" name=""/>
          <p:cNvSpPr/>
          <p:nvPr/>
        </p:nvSpPr>
        <p:spPr>
          <a:xfrm>
            <a:off x="7740000" y="3600000"/>
            <a:ext cx="2699280" cy="548640"/>
          </a:xfrm>
          <a:prstGeom prst="rect">
            <a:avLst/>
          </a:prstGeom>
          <a:noFill/>
          <a:ln w="0">
            <a:noFill/>
          </a:ln>
        </p:spPr>
        <p:style>
          <a:lnRef idx="0"/>
          <a:fillRef idx="0"/>
          <a:effectRef idx="0"/>
          <a:fontRef idx="minor"/>
        </p:style>
        <p:txBody>
          <a:bodyPr lIns="90000" rIns="90000" tIns="45000" bIns="45000" anchor="t">
            <a:noAutofit/>
          </a:bodyPr>
          <a:p>
            <a:pPr>
              <a:lnSpc>
                <a:spcPct val="100000"/>
              </a:lnSpc>
              <a:buNone/>
            </a:pPr>
            <a:r>
              <a:rPr b="0" lang="en-PH" sz="700" spc="-1" strike="noStrike">
                <a:solidFill>
                  <a:srgbClr val="000000"/>
                </a:solidFill>
                <a:latin typeface="Arial;Arial"/>
                <a:ea typeface="Arial;Arial"/>
              </a:rPr>
              <a:t>Gabbykawaii07, CC BY-SA 4.0, via Wikimedia Commons </a:t>
            </a:r>
            <a:endParaRPr b="0" lang="en-PH" sz="700" spc="-1" strike="noStrike">
              <a:latin typeface="Arial"/>
            </a:endParaRPr>
          </a:p>
        </p:txBody>
      </p:sp>
      <p:sp>
        <p:nvSpPr>
          <p:cNvPr id="191" name=""/>
          <p:cNvSpPr/>
          <p:nvPr/>
        </p:nvSpPr>
        <p:spPr>
          <a:xfrm>
            <a:off x="1260000" y="4057560"/>
            <a:ext cx="9967680" cy="3501720"/>
          </a:xfrm>
          <a:prstGeom prst="rect">
            <a:avLst/>
          </a:prstGeom>
          <a:noFill/>
          <a:ln w="0">
            <a:noFill/>
          </a:ln>
        </p:spPr>
        <p:style>
          <a:lnRef idx="0"/>
          <a:fillRef idx="0"/>
          <a:effectRef idx="0"/>
          <a:fontRef idx="minor"/>
        </p:style>
        <p:txBody>
          <a:bodyPr lIns="90000" rIns="90000" tIns="45000" bIns="45000" anchor="t">
            <a:noAutofit/>
          </a:bodyPr>
          <a:p>
            <a:pPr algn="just">
              <a:lnSpc>
                <a:spcPct val="100000"/>
              </a:lnSpc>
              <a:buNone/>
            </a:pPr>
            <a:r>
              <a:rPr b="0" lang="en-PH" sz="2200" spc="-1" strike="noStrike">
                <a:solidFill>
                  <a:srgbClr val="000000"/>
                </a:solidFill>
                <a:latin typeface="Lato"/>
                <a:ea typeface="DejaVu Sans"/>
              </a:rPr>
              <a:t>5. Looking at the same image in item #4, how are you able to know their </a:t>
            </a:r>
            <a:endParaRPr b="0" lang="en-PH" sz="2200" spc="-1" strike="noStrike">
              <a:latin typeface="Arial"/>
            </a:endParaRPr>
          </a:p>
          <a:p>
            <a:pPr algn="just">
              <a:lnSpc>
                <a:spcPct val="100000"/>
              </a:lnSpc>
              <a:buNone/>
            </a:pPr>
            <a:r>
              <a:rPr b="0" lang="en-PH" sz="2200" spc="-1" strike="noStrike">
                <a:solidFill>
                  <a:srgbClr val="000000"/>
                </a:solidFill>
                <a:latin typeface="Lato"/>
                <a:ea typeface="DejaVu Sans"/>
              </a:rPr>
              <a:t>    </a:t>
            </a:r>
            <a:r>
              <a:rPr b="0" lang="en-PH" sz="2200" spc="-1" strike="noStrike">
                <a:solidFill>
                  <a:srgbClr val="000000"/>
                </a:solidFill>
                <a:latin typeface="Lato"/>
                <a:ea typeface="DejaVu Sans"/>
              </a:rPr>
              <a:t>relationship? </a:t>
            </a:r>
            <a:endParaRPr b="0" lang="en-PH" sz="2200" spc="-1" strike="noStrike">
              <a:latin typeface="Arial"/>
            </a:endParaRPr>
          </a:p>
          <a:p>
            <a:pPr algn="just">
              <a:lnSpc>
                <a:spcPct val="100000"/>
              </a:lnSpc>
              <a:buNone/>
            </a:pPr>
            <a:r>
              <a:rPr b="0" lang="en-PH" sz="2200" spc="-1" strike="noStrike">
                <a:solidFill>
                  <a:srgbClr val="000000"/>
                </a:solidFill>
                <a:latin typeface="Lato"/>
                <a:ea typeface="DejaVu Sans"/>
              </a:rPr>
              <a:t>	</a:t>
            </a:r>
            <a:r>
              <a:rPr b="0" lang="en-PH" sz="2200" spc="-1" strike="noStrike">
                <a:solidFill>
                  <a:srgbClr val="000000"/>
                </a:solidFill>
                <a:latin typeface="Lato"/>
                <a:ea typeface="DejaVu Sans"/>
              </a:rPr>
              <a:t>	</a:t>
            </a:r>
            <a:r>
              <a:rPr b="0" lang="en-PH" sz="2200" spc="-1" strike="noStrike">
                <a:solidFill>
                  <a:srgbClr val="000000"/>
                </a:solidFill>
                <a:highlight>
                  <a:srgbClr val="ffff00"/>
                </a:highlight>
                <a:latin typeface="Lato"/>
                <a:ea typeface="DejaVu Sans"/>
              </a:rPr>
              <a:t>A. They are standing too close to each other.</a:t>
            </a:r>
            <a:r>
              <a:rPr b="0" lang="en-PH" sz="2200" spc="-1" strike="noStrike">
                <a:solidFill>
                  <a:srgbClr val="000000"/>
                </a:solidFill>
                <a:latin typeface="Lato"/>
                <a:ea typeface="DejaVu Sans"/>
              </a:rPr>
              <a:t> </a:t>
            </a:r>
            <a:endParaRPr b="0" lang="en-PH" sz="2200" spc="-1" strike="noStrike">
              <a:latin typeface="Arial"/>
            </a:endParaRPr>
          </a:p>
          <a:p>
            <a:pPr algn="just">
              <a:lnSpc>
                <a:spcPct val="100000"/>
              </a:lnSpc>
              <a:buNone/>
            </a:pPr>
            <a:r>
              <a:rPr b="0" lang="en-PH" sz="2200" spc="-1" strike="noStrike">
                <a:solidFill>
                  <a:srgbClr val="000000"/>
                </a:solidFill>
                <a:latin typeface="Lato"/>
                <a:ea typeface="DejaVu Sans"/>
              </a:rPr>
              <a:t>	</a:t>
            </a:r>
            <a:r>
              <a:rPr b="0" lang="en-PH" sz="2200" spc="-1" strike="noStrike">
                <a:solidFill>
                  <a:srgbClr val="000000"/>
                </a:solidFill>
                <a:latin typeface="Lato"/>
                <a:ea typeface="DejaVu Sans"/>
              </a:rPr>
              <a:t>	</a:t>
            </a:r>
            <a:r>
              <a:rPr b="0" lang="en-PH" sz="2200" spc="-1" strike="noStrike">
                <a:solidFill>
                  <a:srgbClr val="000000"/>
                </a:solidFill>
                <a:latin typeface="Lato"/>
                <a:ea typeface="DejaVu Sans"/>
              </a:rPr>
              <a:t>B. They seem to be arguing about something. </a:t>
            </a:r>
            <a:endParaRPr b="0" lang="en-PH" sz="2200" spc="-1" strike="noStrike">
              <a:latin typeface="Arial"/>
            </a:endParaRPr>
          </a:p>
          <a:p>
            <a:pPr algn="just">
              <a:lnSpc>
                <a:spcPct val="100000"/>
              </a:lnSpc>
              <a:buNone/>
            </a:pPr>
            <a:r>
              <a:rPr b="0" lang="en-PH" sz="2200" spc="-1" strike="noStrike">
                <a:solidFill>
                  <a:srgbClr val="000000"/>
                </a:solidFill>
                <a:latin typeface="Lato"/>
                <a:ea typeface="DejaVu Sans"/>
              </a:rPr>
              <a:t>	</a:t>
            </a:r>
            <a:r>
              <a:rPr b="0" lang="en-PH" sz="2200" spc="-1" strike="noStrike">
                <a:solidFill>
                  <a:srgbClr val="000000"/>
                </a:solidFill>
                <a:latin typeface="Lato"/>
                <a:ea typeface="DejaVu Sans"/>
              </a:rPr>
              <a:t>	</a:t>
            </a:r>
            <a:r>
              <a:rPr b="0" lang="en-PH" sz="2200" spc="-1" strike="noStrike">
                <a:solidFill>
                  <a:srgbClr val="000000"/>
                </a:solidFill>
                <a:latin typeface="Lato"/>
                <a:ea typeface="DejaVu Sans"/>
              </a:rPr>
              <a:t>C. The background shows how they are related to each other. </a:t>
            </a:r>
            <a:endParaRPr b="0" lang="en-PH" sz="2200" spc="-1" strike="noStrike">
              <a:latin typeface="Arial"/>
            </a:endParaRPr>
          </a:p>
        </p:txBody>
      </p:sp>
      <p:sp>
        <p:nvSpPr>
          <p:cNvPr id="192" name=""/>
          <p:cNvSpPr/>
          <p:nvPr/>
        </p:nvSpPr>
        <p:spPr>
          <a:xfrm>
            <a:off x="3780000" y="916200"/>
            <a:ext cx="4319280" cy="1010160"/>
          </a:xfrm>
          <a:prstGeom prst="rect">
            <a:avLst/>
          </a:prstGeom>
          <a:noFill/>
          <a:ln w="0">
            <a:noFill/>
          </a:ln>
        </p:spPr>
        <p:style>
          <a:lnRef idx="0"/>
          <a:fillRef idx="0"/>
          <a:effectRef idx="0"/>
          <a:fontRef idx="minor"/>
        </p:style>
        <p:txBody>
          <a:bodyPr lIns="90000" rIns="90000" tIns="45000" bIns="45000" anchor="t">
            <a:noAutofit/>
          </a:bodyPr>
          <a:p>
            <a:pPr algn="ctr">
              <a:lnSpc>
                <a:spcPct val="100000"/>
              </a:lnSpc>
              <a:buNone/>
            </a:pPr>
            <a:r>
              <a:rPr b="1" lang="en-PH" sz="2400" spc="-1" strike="noStrike">
                <a:solidFill>
                  <a:srgbClr val="c9211e"/>
                </a:solidFill>
                <a:latin typeface="Lato"/>
                <a:ea typeface="DejaVu Sans"/>
              </a:rPr>
              <a:t>ANSWER KEY</a:t>
            </a:r>
            <a:endParaRPr b="0" lang="en-PH" sz="2400" spc="-1" strike="noStrike">
              <a:latin typeface="Arial"/>
            </a:endParaRPr>
          </a:p>
          <a:p>
            <a:pPr>
              <a:lnSpc>
                <a:spcPct val="100000"/>
              </a:lnSpc>
              <a:buNone/>
            </a:pPr>
            <a:endParaRPr b="0" lang="en-PH" sz="2400" spc="-1" strike="noStrike">
              <a:latin typeface="Arial"/>
            </a:endParaRPr>
          </a:p>
          <a:p>
            <a:pPr>
              <a:lnSpc>
                <a:spcPct val="100000"/>
              </a:lnSpc>
              <a:buNone/>
            </a:pPr>
            <a:endParaRPr b="0" lang="en-PH" sz="2400" spc="-1" strike="noStrike">
              <a:latin typeface="Arial"/>
            </a:endParaRPr>
          </a:p>
        </p:txBody>
      </p:sp>
      <p:sp>
        <p:nvSpPr>
          <p:cNvPr id="193" name=""/>
          <p:cNvSpPr/>
          <p:nvPr/>
        </p:nvSpPr>
        <p:spPr>
          <a:xfrm>
            <a:off x="2700000" y="490680"/>
            <a:ext cx="7025400" cy="556200"/>
          </a:xfrm>
          <a:prstGeom prst="rect">
            <a:avLst/>
          </a:prstGeom>
          <a:noFill/>
          <a:ln w="0">
            <a:noFill/>
          </a:ln>
        </p:spPr>
        <p:style>
          <a:lnRef idx="0"/>
          <a:fillRef idx="0"/>
          <a:effectRef idx="0"/>
          <a:fontRef idx="minor"/>
        </p:style>
        <p:txBody>
          <a:bodyPr lIns="90000" rIns="90000" tIns="45000" bIns="45000" anchor="t">
            <a:noAutofit/>
          </a:bodyPr>
          <a:p>
            <a:pPr algn="ctr">
              <a:lnSpc>
                <a:spcPts val="2126"/>
              </a:lnSpc>
              <a:spcBef>
                <a:spcPts val="499"/>
              </a:spcBef>
              <a:spcAft>
                <a:spcPts val="499"/>
              </a:spcAft>
              <a:buNone/>
            </a:pPr>
            <a:r>
              <a:rPr b="1" lang="en-US" sz="3300" spc="-1" strike="noStrike">
                <a:solidFill>
                  <a:srgbClr val="000000"/>
                </a:solidFill>
                <a:latin typeface="Lato"/>
                <a:ea typeface="Arial;Arial"/>
              </a:rPr>
              <a:t>Interpreting Visual Media </a:t>
            </a:r>
            <a:endParaRPr b="0" lang="en-PH" sz="3300" spc="-1" strike="noStrike">
              <a:latin typeface="Arial"/>
            </a:endParaRPr>
          </a:p>
        </p:txBody>
      </p:sp>
    </p:spTree>
  </p:cSld>
  <mc:AlternateContent>
    <mc:Choice Requires="p14">
      <p:transition spd="slow" p14:dur="2000"/>
    </mc:Choice>
    <mc:Fallback>
      <p:transition spd="slow"/>
    </mc:Fallback>
  </mc:AlternateContent>
</p:sld>
</file>

<file path=ppt/slides/slide1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Tree>
  </p:cSld>
  <mc:AlternateContent>
    <mc:Choice Requires="p14">
      <p:transition spd="slow" p14:dur="2000"/>
    </mc:Choice>
    <mc:Fallback>
      <p:transition spd="slow"/>
    </mc:Fallback>
  </mc:AlternateContent>
</p:sld>
</file>

<file path=ppt/slides/slide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25" name="TextBox 5"/>
          <p:cNvSpPr/>
          <p:nvPr/>
        </p:nvSpPr>
        <p:spPr>
          <a:xfrm>
            <a:off x="1080720" y="720000"/>
            <a:ext cx="9898200" cy="360000"/>
          </a:xfrm>
          <a:prstGeom prst="rect">
            <a:avLst/>
          </a:prstGeom>
          <a:noFill/>
          <a:ln w="0">
            <a:noFill/>
          </a:ln>
        </p:spPr>
        <p:style>
          <a:lnRef idx="0"/>
          <a:fillRef idx="0"/>
          <a:effectRef idx="0"/>
          <a:fontRef idx="minor"/>
        </p:style>
        <p:txBody>
          <a:bodyPr lIns="90000" rIns="90000" tIns="45000" bIns="45000" anchor="t">
            <a:spAutoFit/>
          </a:bodyPr>
          <a:p>
            <a:pPr algn="ctr">
              <a:lnSpc>
                <a:spcPts val="2126"/>
              </a:lnSpc>
              <a:spcBef>
                <a:spcPts val="499"/>
              </a:spcBef>
              <a:spcAft>
                <a:spcPts val="499"/>
              </a:spcAft>
              <a:buNone/>
            </a:pPr>
            <a:r>
              <a:rPr b="1" lang="en-US" sz="3600" spc="-1" strike="noStrike">
                <a:solidFill>
                  <a:srgbClr val="000000"/>
                </a:solidFill>
                <a:latin typeface="Lato"/>
                <a:ea typeface="Arial;Arial"/>
              </a:rPr>
              <a:t>Interpreting Visual Media </a:t>
            </a:r>
            <a:endParaRPr b="0" lang="en-PH" sz="3600" spc="-1" strike="noStrike">
              <a:latin typeface="Arial"/>
            </a:endParaRPr>
          </a:p>
        </p:txBody>
      </p:sp>
      <p:sp>
        <p:nvSpPr>
          <p:cNvPr id="126" name=""/>
          <p:cNvSpPr/>
          <p:nvPr/>
        </p:nvSpPr>
        <p:spPr>
          <a:xfrm>
            <a:off x="900000" y="4140000"/>
            <a:ext cx="10281960" cy="1352160"/>
          </a:xfrm>
          <a:prstGeom prst="rect">
            <a:avLst/>
          </a:prstGeom>
          <a:noFill/>
          <a:ln w="0">
            <a:noFill/>
          </a:ln>
        </p:spPr>
        <p:style>
          <a:lnRef idx="0"/>
          <a:fillRef idx="0"/>
          <a:effectRef idx="0"/>
          <a:fontRef idx="minor"/>
        </p:style>
        <p:txBody>
          <a:bodyPr lIns="0" rIns="0" tIns="0" bIns="0" anchor="t">
            <a:noAutofit/>
          </a:bodyPr>
          <a:p>
            <a:pPr algn="just">
              <a:lnSpc>
                <a:spcPct val="100000"/>
              </a:lnSpc>
              <a:spcBef>
                <a:spcPts val="499"/>
              </a:spcBef>
              <a:spcAft>
                <a:spcPts val="499"/>
              </a:spcAft>
              <a:buNone/>
            </a:pPr>
            <a:r>
              <a:rPr b="1" lang="en-PH" sz="2600" spc="-1" strike="noStrike">
                <a:solidFill>
                  <a:srgbClr val="000000"/>
                </a:solidFill>
                <a:latin typeface="Lato"/>
                <a:ea typeface="Arial;Arial"/>
              </a:rPr>
              <a:t>	</a:t>
            </a:r>
            <a:r>
              <a:rPr b="0" lang="en-PH" sz="2600" spc="-1" strike="noStrike">
                <a:solidFill>
                  <a:srgbClr val="000000"/>
                </a:solidFill>
                <a:latin typeface="Lato"/>
                <a:ea typeface="Arial;Arial"/>
              </a:rPr>
              <a:t> </a:t>
            </a:r>
            <a:endParaRPr b="0" lang="en-PH" sz="2600" spc="-1" strike="noStrike">
              <a:latin typeface="Arial"/>
            </a:endParaRPr>
          </a:p>
        </p:txBody>
      </p:sp>
      <p:sp>
        <p:nvSpPr>
          <p:cNvPr id="127" name=""/>
          <p:cNvSpPr/>
          <p:nvPr/>
        </p:nvSpPr>
        <p:spPr>
          <a:xfrm>
            <a:off x="1032840" y="4046760"/>
            <a:ext cx="10126080" cy="1352520"/>
          </a:xfrm>
          <a:prstGeom prst="rect">
            <a:avLst/>
          </a:prstGeom>
          <a:noFill/>
          <a:ln w="0">
            <a:noFill/>
          </a:ln>
        </p:spPr>
        <p:style>
          <a:lnRef idx="0"/>
          <a:fillRef idx="0"/>
          <a:effectRef idx="0"/>
          <a:fontRef idx="minor"/>
        </p:style>
        <p:txBody>
          <a:bodyPr lIns="0" rIns="0" tIns="0" bIns="0" anchor="t">
            <a:noAutofit/>
          </a:bodyPr>
          <a:p>
            <a:pPr algn="just">
              <a:lnSpc>
                <a:spcPct val="100000"/>
              </a:lnSpc>
              <a:buNone/>
            </a:pPr>
            <a:r>
              <a:rPr b="0" lang="en-PH" sz="2600" spc="-1" strike="noStrike">
                <a:solidFill>
                  <a:srgbClr val="000000"/>
                </a:solidFill>
                <a:latin typeface="Lato"/>
                <a:ea typeface="Arial;Arial"/>
              </a:rPr>
              <a:t>	</a:t>
            </a:r>
            <a:r>
              <a:rPr b="0" lang="en-PH" sz="2600" spc="-1" strike="noStrike">
                <a:solidFill>
                  <a:srgbClr val="000000"/>
                </a:solidFill>
                <a:latin typeface="Lato"/>
                <a:ea typeface="Arial;Arial"/>
              </a:rPr>
              <a:t>The other three elements of visual media that convey various moods, emotions, and interpretations include </a:t>
            </a:r>
            <a:r>
              <a:rPr b="1" lang="en-PH" sz="2600" spc="-1" strike="noStrike">
                <a:solidFill>
                  <a:srgbClr val="000000"/>
                </a:solidFill>
                <a:latin typeface="Lato"/>
                <a:ea typeface="Arial;Arial"/>
              </a:rPr>
              <a:t>gaze, framing, and social distance. </a:t>
            </a:r>
            <a:endParaRPr b="0" lang="en-PH" sz="2600" spc="-1" strike="noStrike">
              <a:latin typeface="Arial"/>
            </a:endParaRPr>
          </a:p>
        </p:txBody>
      </p:sp>
      <p:sp>
        <p:nvSpPr>
          <p:cNvPr id="128" name=""/>
          <p:cNvSpPr/>
          <p:nvPr/>
        </p:nvSpPr>
        <p:spPr>
          <a:xfrm>
            <a:off x="900000" y="1980000"/>
            <a:ext cx="10258920" cy="2433240"/>
          </a:xfrm>
          <a:prstGeom prst="rect">
            <a:avLst/>
          </a:prstGeom>
          <a:noFill/>
          <a:ln w="0">
            <a:noFill/>
          </a:ln>
        </p:spPr>
        <p:style>
          <a:lnRef idx="0"/>
          <a:fillRef idx="0"/>
          <a:effectRef idx="0"/>
          <a:fontRef idx="minor"/>
        </p:style>
        <p:txBody>
          <a:bodyPr lIns="90000" rIns="90000" tIns="45000" bIns="45000" anchor="t">
            <a:noAutofit/>
          </a:bodyPr>
          <a:p>
            <a:pPr algn="just">
              <a:lnSpc>
                <a:spcPct val="100000"/>
              </a:lnSpc>
              <a:buNone/>
            </a:pPr>
            <a:r>
              <a:rPr b="0" lang="en-PH" sz="2800" spc="-1" strike="noStrike">
                <a:solidFill>
                  <a:srgbClr val="000000"/>
                </a:solidFill>
                <a:latin typeface="Lato"/>
                <a:ea typeface="Arial;Arial"/>
              </a:rPr>
              <a:t>	</a:t>
            </a:r>
            <a:r>
              <a:rPr b="0" lang="en-PH" sz="2800" spc="-1" strike="noStrike">
                <a:solidFill>
                  <a:srgbClr val="000000"/>
                </a:solidFill>
                <a:latin typeface="Lato"/>
                <a:ea typeface="Arial;Arial"/>
              </a:rPr>
              <a:t>All of us look at things differently. What is pleasing to your eyes may be ugly to another. What may deliver happiness to you may bring sadness to another. </a:t>
            </a:r>
            <a:endParaRPr b="0" lang="en-PH" sz="2800" spc="-1" strike="noStrike">
              <a:latin typeface="Arial"/>
            </a:endParaRPr>
          </a:p>
        </p:txBody>
      </p:sp>
    </p:spTree>
  </p:cSld>
  <mc:AlternateContent>
    <mc:Choice Requires="p14">
      <p:transition spd="slow" p14:dur="2000"/>
    </mc:Choice>
    <mc:Fallback>
      <p:transition spd="slow"/>
    </mc:Fallback>
  </mc:AlternateContent>
</p:sld>
</file>

<file path=ppt/slides/slide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29" name="TextBox 2"/>
          <p:cNvSpPr/>
          <p:nvPr/>
        </p:nvSpPr>
        <p:spPr>
          <a:xfrm>
            <a:off x="901080" y="720000"/>
            <a:ext cx="9898200" cy="360000"/>
          </a:xfrm>
          <a:prstGeom prst="rect">
            <a:avLst/>
          </a:prstGeom>
          <a:noFill/>
          <a:ln w="0">
            <a:noFill/>
          </a:ln>
        </p:spPr>
        <p:style>
          <a:lnRef idx="0"/>
          <a:fillRef idx="0"/>
          <a:effectRef idx="0"/>
          <a:fontRef idx="minor"/>
        </p:style>
        <p:txBody>
          <a:bodyPr lIns="90000" rIns="90000" tIns="45000" bIns="45000" anchor="t">
            <a:spAutoFit/>
          </a:bodyPr>
          <a:p>
            <a:pPr algn="ctr">
              <a:lnSpc>
                <a:spcPts val="2126"/>
              </a:lnSpc>
              <a:spcBef>
                <a:spcPts val="499"/>
              </a:spcBef>
              <a:spcAft>
                <a:spcPts val="499"/>
              </a:spcAft>
              <a:buNone/>
            </a:pPr>
            <a:r>
              <a:rPr b="1" lang="en-US" sz="3600" spc="-1" strike="noStrike">
                <a:solidFill>
                  <a:srgbClr val="000000"/>
                </a:solidFill>
                <a:latin typeface="Lato"/>
                <a:ea typeface="Arial;Arial"/>
              </a:rPr>
              <a:t>Interpreting Visual Media </a:t>
            </a:r>
            <a:endParaRPr b="0" lang="en-PH" sz="3600" spc="-1" strike="noStrike">
              <a:latin typeface="Arial"/>
            </a:endParaRPr>
          </a:p>
        </p:txBody>
      </p:sp>
      <p:sp>
        <p:nvSpPr>
          <p:cNvPr id="130" name=""/>
          <p:cNvSpPr/>
          <p:nvPr/>
        </p:nvSpPr>
        <p:spPr>
          <a:xfrm>
            <a:off x="900000" y="4140000"/>
            <a:ext cx="10281960" cy="1352160"/>
          </a:xfrm>
          <a:prstGeom prst="rect">
            <a:avLst/>
          </a:prstGeom>
          <a:noFill/>
          <a:ln w="0">
            <a:noFill/>
          </a:ln>
        </p:spPr>
        <p:style>
          <a:lnRef idx="0"/>
          <a:fillRef idx="0"/>
          <a:effectRef idx="0"/>
          <a:fontRef idx="minor"/>
        </p:style>
        <p:txBody>
          <a:bodyPr lIns="0" rIns="0" tIns="0" bIns="0" anchor="t">
            <a:noAutofit/>
          </a:bodyPr>
          <a:p>
            <a:pPr algn="just">
              <a:lnSpc>
                <a:spcPct val="100000"/>
              </a:lnSpc>
              <a:spcBef>
                <a:spcPts val="499"/>
              </a:spcBef>
              <a:spcAft>
                <a:spcPts val="499"/>
              </a:spcAft>
              <a:buNone/>
            </a:pPr>
            <a:r>
              <a:rPr b="1" lang="en-PH" sz="2600" spc="-1" strike="noStrike">
                <a:solidFill>
                  <a:srgbClr val="000000"/>
                </a:solidFill>
                <a:latin typeface="Lato"/>
                <a:ea typeface="Arial;Arial"/>
              </a:rPr>
              <a:t>	</a:t>
            </a:r>
            <a:r>
              <a:rPr b="0" lang="en-PH" sz="2600" spc="-1" strike="noStrike">
                <a:solidFill>
                  <a:srgbClr val="000000"/>
                </a:solidFill>
                <a:latin typeface="Lato"/>
                <a:ea typeface="Arial;Arial"/>
              </a:rPr>
              <a:t> </a:t>
            </a:r>
            <a:endParaRPr b="0" lang="en-PH" sz="2600" spc="-1" strike="noStrike">
              <a:latin typeface="Arial"/>
            </a:endParaRPr>
          </a:p>
        </p:txBody>
      </p:sp>
      <p:sp>
        <p:nvSpPr>
          <p:cNvPr id="131" name=""/>
          <p:cNvSpPr/>
          <p:nvPr/>
        </p:nvSpPr>
        <p:spPr>
          <a:xfrm>
            <a:off x="1080000" y="1970280"/>
            <a:ext cx="10079280" cy="909000"/>
          </a:xfrm>
          <a:prstGeom prst="rect">
            <a:avLst/>
          </a:prstGeom>
          <a:noFill/>
          <a:ln w="0">
            <a:noFill/>
          </a:ln>
        </p:spPr>
        <p:style>
          <a:lnRef idx="0"/>
          <a:fillRef idx="0"/>
          <a:effectRef idx="0"/>
          <a:fontRef idx="minor"/>
        </p:style>
        <p:txBody>
          <a:bodyPr lIns="0" rIns="0" tIns="0" bIns="0" anchor="t">
            <a:noAutofit/>
          </a:bodyPr>
          <a:p>
            <a:pPr>
              <a:lnSpc>
                <a:spcPct val="100000"/>
              </a:lnSpc>
              <a:buNone/>
            </a:pPr>
            <a:r>
              <a:rPr b="1" lang="en-PH" sz="2600" spc="-1" strike="noStrike">
                <a:solidFill>
                  <a:srgbClr val="000000"/>
                </a:solidFill>
                <a:latin typeface="Lato"/>
                <a:ea typeface="Arial;Arial"/>
              </a:rPr>
              <a:t>    </a:t>
            </a:r>
            <a:r>
              <a:rPr b="1" lang="en-PH" sz="2600" spc="-1" strike="noStrike">
                <a:solidFill>
                  <a:srgbClr val="000000"/>
                </a:solidFill>
                <a:latin typeface="Lato"/>
                <a:ea typeface="Arial;Arial"/>
              </a:rPr>
              <a:t>1. Gaze</a:t>
            </a:r>
            <a:endParaRPr b="0" lang="en-PH" sz="2600" spc="-1" strike="noStrike">
              <a:latin typeface="Arial"/>
            </a:endParaRPr>
          </a:p>
          <a:p>
            <a:pPr>
              <a:lnSpc>
                <a:spcPct val="100000"/>
              </a:lnSpc>
              <a:buNone/>
            </a:pPr>
            <a:r>
              <a:rPr b="0" lang="en-PH" sz="2600" spc="-1" strike="noStrike">
                <a:solidFill>
                  <a:srgbClr val="000000"/>
                </a:solidFill>
                <a:latin typeface="Lato"/>
                <a:ea typeface="Arial;Arial"/>
              </a:rPr>
              <a:t>	</a:t>
            </a:r>
            <a:r>
              <a:rPr b="0" lang="en-PH" sz="2600" spc="-1" strike="noStrike">
                <a:solidFill>
                  <a:srgbClr val="000000"/>
                </a:solidFill>
                <a:latin typeface="Lato"/>
                <a:ea typeface="Arial;Arial"/>
              </a:rPr>
              <a:t>	</a:t>
            </a:r>
            <a:endParaRPr b="0" lang="en-PH" sz="2600" spc="-1" strike="noStrike">
              <a:latin typeface="Arial"/>
            </a:endParaRPr>
          </a:p>
          <a:p>
            <a:pPr>
              <a:lnSpc>
                <a:spcPct val="100000"/>
              </a:lnSpc>
              <a:buNone/>
            </a:pPr>
            <a:r>
              <a:rPr b="0" lang="en-PH" sz="2600" spc="-1" strike="noStrike">
                <a:solidFill>
                  <a:srgbClr val="000000"/>
                </a:solidFill>
                <a:latin typeface="Lato"/>
                <a:ea typeface="Arial;Arial"/>
              </a:rPr>
              <a:t>	</a:t>
            </a:r>
            <a:r>
              <a:rPr b="0" lang="en-PH" sz="2600" spc="-1" strike="noStrike">
                <a:solidFill>
                  <a:srgbClr val="000000"/>
                </a:solidFill>
                <a:latin typeface="Lato"/>
                <a:ea typeface="Arial;Arial"/>
              </a:rPr>
              <a:t>	</a:t>
            </a:r>
            <a:r>
              <a:rPr b="0" lang="en-PH" sz="2600" spc="-1" strike="noStrike">
                <a:solidFill>
                  <a:srgbClr val="000000"/>
                </a:solidFill>
                <a:latin typeface="Lato"/>
                <a:ea typeface="Arial;Arial"/>
              </a:rPr>
              <a:t>Gaze can refer to a viewer’s perspective as well as how the </a:t>
            </a:r>
            <a:r>
              <a:rPr b="0" lang="en-PH" sz="2600" spc="-1" strike="noStrike">
                <a:solidFill>
                  <a:srgbClr val="000000"/>
                </a:solidFill>
                <a:latin typeface="Lato"/>
                <a:ea typeface="Arial;Arial"/>
              </a:rPr>
              <a:t>	</a:t>
            </a:r>
            <a:r>
              <a:rPr b="0" lang="en-PH" sz="2600" spc="-1" strike="noStrike">
                <a:solidFill>
                  <a:srgbClr val="000000"/>
                </a:solidFill>
                <a:latin typeface="Lato"/>
                <a:ea typeface="Arial;Arial"/>
              </a:rPr>
              <a:t>	</a:t>
            </a:r>
            <a:r>
              <a:rPr b="0" lang="en-PH" sz="2600" spc="-1" strike="noStrike">
                <a:solidFill>
                  <a:srgbClr val="000000"/>
                </a:solidFill>
                <a:latin typeface="Lato"/>
                <a:ea typeface="Arial;Arial"/>
              </a:rPr>
              <a:t>subject in a picture or image looks at the viewer which creates a </a:t>
            </a:r>
            <a:r>
              <a:rPr b="0" lang="en-PH" sz="2600" spc="-1" strike="noStrike">
                <a:solidFill>
                  <a:srgbClr val="000000"/>
                </a:solidFill>
                <a:latin typeface="Lato"/>
                <a:ea typeface="Arial;Arial"/>
              </a:rPr>
              <a:t>	</a:t>
            </a:r>
            <a:r>
              <a:rPr b="0" lang="en-PH" sz="2600" spc="-1" strike="noStrike">
                <a:solidFill>
                  <a:srgbClr val="000000"/>
                </a:solidFill>
                <a:latin typeface="Lato"/>
                <a:ea typeface="Arial;Arial"/>
              </a:rPr>
              <a:t>certain effect.   </a:t>
            </a:r>
            <a:endParaRPr b="0" lang="en-PH" sz="2600" spc="-1" strike="noStrike">
              <a:latin typeface="Arial"/>
            </a:endParaRPr>
          </a:p>
        </p:txBody>
      </p:sp>
      <p:sp>
        <p:nvSpPr>
          <p:cNvPr id="132" name=""/>
          <p:cNvSpPr/>
          <p:nvPr/>
        </p:nvSpPr>
        <p:spPr>
          <a:xfrm>
            <a:off x="1440000" y="4320000"/>
            <a:ext cx="9539280" cy="2876760"/>
          </a:xfrm>
          <a:prstGeom prst="rect">
            <a:avLst/>
          </a:prstGeom>
          <a:noFill/>
          <a:ln w="0">
            <a:noFill/>
          </a:ln>
        </p:spPr>
        <p:style>
          <a:lnRef idx="0"/>
          <a:fillRef idx="0"/>
          <a:effectRef idx="0"/>
          <a:fontRef idx="minor"/>
        </p:style>
        <p:txBody>
          <a:bodyPr lIns="90000" rIns="90000" tIns="45000" bIns="45000" anchor="t">
            <a:noAutofit/>
          </a:bodyPr>
          <a:p>
            <a:pPr algn="just">
              <a:lnSpc>
                <a:spcPct val="100000"/>
              </a:lnSpc>
              <a:buNone/>
            </a:pPr>
            <a:r>
              <a:rPr b="0" lang="en-PH" sz="2600" spc="-1" strike="noStrike">
                <a:solidFill>
                  <a:srgbClr val="000000"/>
                </a:solidFill>
                <a:latin typeface="Lato"/>
                <a:ea typeface="Arial;Arial"/>
              </a:rPr>
              <a:t>	</a:t>
            </a:r>
            <a:r>
              <a:rPr b="0" lang="en-PH" sz="2600" spc="-1" strike="noStrike">
                <a:solidFill>
                  <a:srgbClr val="000000"/>
                </a:solidFill>
                <a:latin typeface="Lato"/>
                <a:ea typeface="Arial;Arial"/>
              </a:rPr>
              <a:t>Gaze varies and depends on a viewer’s background information and/or experiences. </a:t>
            </a:r>
            <a:endParaRPr b="0" lang="en-PH" sz="2600" spc="-1" strike="noStrike">
              <a:latin typeface="Arial"/>
            </a:endParaRPr>
          </a:p>
        </p:txBody>
      </p:sp>
    </p:spTree>
  </p:cSld>
  <mc:AlternateContent>
    <mc:Choice Requires="p14">
      <p:transition spd="slow" p14:dur="2000"/>
    </mc:Choice>
    <mc:Fallback>
      <p:transition spd="slow"/>
    </mc:Fallback>
  </mc:AlternateContent>
</p:sld>
</file>

<file path=ppt/slides/slide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33" name="TextBox 3"/>
          <p:cNvSpPr/>
          <p:nvPr/>
        </p:nvSpPr>
        <p:spPr>
          <a:xfrm>
            <a:off x="1081080" y="540000"/>
            <a:ext cx="9898200" cy="360000"/>
          </a:xfrm>
          <a:prstGeom prst="rect">
            <a:avLst/>
          </a:prstGeom>
          <a:noFill/>
          <a:ln w="0">
            <a:noFill/>
          </a:ln>
        </p:spPr>
        <p:style>
          <a:lnRef idx="0"/>
          <a:fillRef idx="0"/>
          <a:effectRef idx="0"/>
          <a:fontRef idx="minor"/>
        </p:style>
        <p:txBody>
          <a:bodyPr lIns="90000" rIns="90000" tIns="45000" bIns="45000" anchor="t">
            <a:spAutoFit/>
          </a:bodyPr>
          <a:p>
            <a:pPr algn="ctr">
              <a:lnSpc>
                <a:spcPts val="2126"/>
              </a:lnSpc>
              <a:spcBef>
                <a:spcPts val="499"/>
              </a:spcBef>
              <a:spcAft>
                <a:spcPts val="499"/>
              </a:spcAft>
              <a:buNone/>
            </a:pPr>
            <a:r>
              <a:rPr b="1" lang="en-US" sz="3600" spc="-1" strike="noStrike">
                <a:solidFill>
                  <a:srgbClr val="000000"/>
                </a:solidFill>
                <a:latin typeface="Lato"/>
                <a:ea typeface="Arial;Arial"/>
              </a:rPr>
              <a:t>Interpreting Visual Media </a:t>
            </a:r>
            <a:endParaRPr b="0" lang="en-PH" sz="3600" spc="-1" strike="noStrike">
              <a:latin typeface="Arial"/>
            </a:endParaRPr>
          </a:p>
        </p:txBody>
      </p:sp>
      <p:sp>
        <p:nvSpPr>
          <p:cNvPr id="134" name=""/>
          <p:cNvSpPr/>
          <p:nvPr/>
        </p:nvSpPr>
        <p:spPr>
          <a:xfrm>
            <a:off x="900000" y="4140000"/>
            <a:ext cx="10281960" cy="1352160"/>
          </a:xfrm>
          <a:prstGeom prst="rect">
            <a:avLst/>
          </a:prstGeom>
          <a:noFill/>
          <a:ln w="0">
            <a:noFill/>
          </a:ln>
        </p:spPr>
        <p:style>
          <a:lnRef idx="0"/>
          <a:fillRef idx="0"/>
          <a:effectRef idx="0"/>
          <a:fontRef idx="minor"/>
        </p:style>
        <p:txBody>
          <a:bodyPr lIns="0" rIns="0" tIns="0" bIns="0" anchor="t">
            <a:noAutofit/>
          </a:bodyPr>
          <a:p>
            <a:pPr algn="just">
              <a:lnSpc>
                <a:spcPct val="100000"/>
              </a:lnSpc>
              <a:spcBef>
                <a:spcPts val="499"/>
              </a:spcBef>
              <a:spcAft>
                <a:spcPts val="499"/>
              </a:spcAft>
              <a:buNone/>
            </a:pPr>
            <a:r>
              <a:rPr b="1" lang="en-PH" sz="2600" spc="-1" strike="noStrike">
                <a:solidFill>
                  <a:srgbClr val="000000"/>
                </a:solidFill>
                <a:latin typeface="Lato"/>
                <a:ea typeface="Arial;Arial"/>
              </a:rPr>
              <a:t>	</a:t>
            </a:r>
            <a:r>
              <a:rPr b="0" lang="en-PH" sz="2600" spc="-1" strike="noStrike">
                <a:solidFill>
                  <a:srgbClr val="000000"/>
                </a:solidFill>
                <a:latin typeface="Lato"/>
                <a:ea typeface="Arial;Arial"/>
              </a:rPr>
              <a:t> </a:t>
            </a:r>
            <a:endParaRPr b="0" lang="en-PH" sz="2600" spc="-1" strike="noStrike">
              <a:latin typeface="Arial"/>
            </a:endParaRPr>
          </a:p>
        </p:txBody>
      </p:sp>
      <p:pic>
        <p:nvPicPr>
          <p:cNvPr id="135" name="" descr=""/>
          <p:cNvPicPr/>
          <p:nvPr/>
        </p:nvPicPr>
        <p:blipFill>
          <a:blip r:embed="rId1"/>
          <a:stretch/>
        </p:blipFill>
        <p:spPr>
          <a:xfrm>
            <a:off x="9000000" y="1800000"/>
            <a:ext cx="2365560" cy="3216600"/>
          </a:xfrm>
          <a:prstGeom prst="rect">
            <a:avLst/>
          </a:prstGeom>
          <a:ln w="0">
            <a:noFill/>
          </a:ln>
        </p:spPr>
      </p:pic>
      <p:sp>
        <p:nvSpPr>
          <p:cNvPr id="136" name=""/>
          <p:cNvSpPr/>
          <p:nvPr/>
        </p:nvSpPr>
        <p:spPr>
          <a:xfrm>
            <a:off x="1260000" y="1620000"/>
            <a:ext cx="7379280" cy="1330200"/>
          </a:xfrm>
          <a:prstGeom prst="rect">
            <a:avLst/>
          </a:prstGeom>
          <a:noFill/>
          <a:ln w="0">
            <a:noFill/>
          </a:ln>
        </p:spPr>
        <p:style>
          <a:lnRef idx="0"/>
          <a:fillRef idx="0"/>
          <a:effectRef idx="0"/>
          <a:fontRef idx="minor"/>
        </p:style>
        <p:txBody>
          <a:bodyPr lIns="0" rIns="0" tIns="0" bIns="0" anchor="t">
            <a:noAutofit/>
          </a:bodyPr>
          <a:p>
            <a:pPr algn="just">
              <a:lnSpc>
                <a:spcPct val="100000"/>
              </a:lnSpc>
              <a:spcBef>
                <a:spcPts val="499"/>
              </a:spcBef>
              <a:spcAft>
                <a:spcPts val="499"/>
              </a:spcAft>
              <a:buNone/>
            </a:pPr>
            <a:r>
              <a:rPr b="0" lang="en-PH" sz="2600" spc="-1" strike="noStrike">
                <a:solidFill>
                  <a:srgbClr val="000000"/>
                </a:solidFill>
                <a:latin typeface="Lato"/>
                <a:ea typeface="Arial;Arial"/>
              </a:rPr>
              <a:t>	</a:t>
            </a:r>
            <a:r>
              <a:rPr b="0" lang="en-PH" sz="2600" spc="-1" strike="noStrike">
                <a:solidFill>
                  <a:srgbClr val="000000"/>
                </a:solidFill>
                <a:latin typeface="Lato"/>
                <a:ea typeface="Arial;Arial"/>
              </a:rPr>
              <a:t>Do you see this glass as half full or half empty? Whatever your answer is, it is correct because it is based on what you would like to emphasize. </a:t>
            </a:r>
            <a:endParaRPr b="0" lang="en-PH" sz="2600" spc="-1" strike="noStrike">
              <a:latin typeface="Arial"/>
            </a:endParaRPr>
          </a:p>
        </p:txBody>
      </p:sp>
      <p:sp>
        <p:nvSpPr>
          <p:cNvPr id="137" name=""/>
          <p:cNvSpPr/>
          <p:nvPr/>
        </p:nvSpPr>
        <p:spPr>
          <a:xfrm>
            <a:off x="1260000" y="3420000"/>
            <a:ext cx="7379280" cy="2217240"/>
          </a:xfrm>
          <a:prstGeom prst="rect">
            <a:avLst/>
          </a:prstGeom>
          <a:noFill/>
          <a:ln w="0">
            <a:noFill/>
          </a:ln>
        </p:spPr>
        <p:style>
          <a:lnRef idx="0"/>
          <a:fillRef idx="0"/>
          <a:effectRef idx="0"/>
          <a:fontRef idx="minor"/>
        </p:style>
        <p:txBody>
          <a:bodyPr lIns="0" rIns="0" tIns="0" bIns="0" anchor="t">
            <a:noAutofit/>
          </a:bodyPr>
          <a:p>
            <a:pPr algn="just">
              <a:lnSpc>
                <a:spcPct val="100000"/>
              </a:lnSpc>
              <a:spcBef>
                <a:spcPts val="499"/>
              </a:spcBef>
              <a:spcAft>
                <a:spcPts val="499"/>
              </a:spcAft>
              <a:buNone/>
            </a:pPr>
            <a:r>
              <a:rPr b="0" lang="en-PH" sz="2600" spc="-1" strike="noStrike">
                <a:solidFill>
                  <a:srgbClr val="000000"/>
                </a:solidFill>
                <a:latin typeface="Lato"/>
                <a:ea typeface="Arial;Arial"/>
              </a:rPr>
              <a:t>	</a:t>
            </a:r>
            <a:r>
              <a:rPr b="0" lang="en-PH" sz="2600" spc="-1" strike="noStrike">
                <a:solidFill>
                  <a:srgbClr val="000000"/>
                </a:solidFill>
                <a:latin typeface="Lato"/>
                <a:ea typeface="Arial;Arial"/>
              </a:rPr>
              <a:t>The same is true when you watch movies or television series. You may wonder why your friend is laughing hard on a punch line while you think it is not that funny. This is because of the different experiences you and your friend have. </a:t>
            </a:r>
            <a:endParaRPr b="0" lang="en-PH" sz="2600" spc="-1" strike="noStrike">
              <a:latin typeface="Arial"/>
            </a:endParaRPr>
          </a:p>
        </p:txBody>
      </p:sp>
      <p:sp>
        <p:nvSpPr>
          <p:cNvPr id="138" name=""/>
          <p:cNvSpPr/>
          <p:nvPr/>
        </p:nvSpPr>
        <p:spPr>
          <a:xfrm>
            <a:off x="9288000" y="5030280"/>
            <a:ext cx="1944720" cy="189000"/>
          </a:xfrm>
          <a:prstGeom prst="rect">
            <a:avLst/>
          </a:prstGeom>
          <a:noFill/>
          <a:ln w="0">
            <a:noFill/>
          </a:ln>
        </p:spPr>
        <p:style>
          <a:lnRef idx="0"/>
          <a:fillRef idx="0"/>
          <a:effectRef idx="0"/>
          <a:fontRef idx="minor"/>
        </p:style>
        <p:txBody>
          <a:bodyPr lIns="90000" rIns="90000" tIns="45000" bIns="45000" anchor="t">
            <a:noAutofit/>
          </a:bodyPr>
          <a:p>
            <a:pPr>
              <a:lnSpc>
                <a:spcPct val="100000"/>
              </a:lnSpc>
              <a:buNone/>
            </a:pPr>
            <a:r>
              <a:rPr b="0" lang="en-PH" sz="700" spc="-1" strike="noStrike">
                <a:solidFill>
                  <a:srgbClr val="000000"/>
                </a:solidFill>
                <a:latin typeface="Arial"/>
                <a:ea typeface="DejaVu Sans"/>
              </a:rPr>
              <a:t>S nova, CC BY-SA 3.0, via Wikimedia Commons</a:t>
            </a:r>
            <a:endParaRPr b="0" lang="en-PH" sz="700" spc="-1" strike="noStrike">
              <a:latin typeface="Arial"/>
            </a:endParaRPr>
          </a:p>
        </p:txBody>
      </p:sp>
    </p:spTree>
  </p:cSld>
  <mc:AlternateContent>
    <mc:Choice Requires="p14">
      <p:transition spd="slow" p14:dur="2000"/>
    </mc:Choice>
    <mc:Fallback>
      <p:transition spd="slow"/>
    </mc:Fallback>
  </mc:AlternateContent>
</p:sld>
</file>

<file path=ppt/slides/slide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39" name=""/>
          <p:cNvSpPr/>
          <p:nvPr/>
        </p:nvSpPr>
        <p:spPr>
          <a:xfrm>
            <a:off x="2884320" y="468000"/>
            <a:ext cx="6654960" cy="734400"/>
          </a:xfrm>
          <a:prstGeom prst="rect">
            <a:avLst/>
          </a:prstGeom>
          <a:noFill/>
          <a:ln w="0">
            <a:noFill/>
          </a:ln>
        </p:spPr>
        <p:style>
          <a:lnRef idx="0"/>
          <a:fillRef idx="0"/>
          <a:effectRef idx="0"/>
          <a:fontRef idx="minor"/>
        </p:style>
        <p:txBody>
          <a:bodyPr lIns="90000" rIns="90000" tIns="45000" bIns="45000" anchor="t">
            <a:noAutofit/>
          </a:bodyPr>
          <a:p>
            <a:pPr algn="ctr">
              <a:lnSpc>
                <a:spcPts val="2126"/>
              </a:lnSpc>
              <a:spcBef>
                <a:spcPts val="499"/>
              </a:spcBef>
              <a:spcAft>
                <a:spcPts val="499"/>
              </a:spcAft>
              <a:buNone/>
            </a:pPr>
            <a:r>
              <a:rPr b="1" lang="en-US" sz="3300" spc="-1" strike="noStrike">
                <a:solidFill>
                  <a:srgbClr val="000000"/>
                </a:solidFill>
                <a:latin typeface="Lato"/>
                <a:ea typeface="Arial;Arial"/>
              </a:rPr>
              <a:t>Interpreting Visual Media </a:t>
            </a:r>
            <a:endParaRPr b="0" lang="en-PH" sz="3300" spc="-1" strike="noStrike">
              <a:latin typeface="Arial"/>
            </a:endParaRPr>
          </a:p>
        </p:txBody>
      </p:sp>
      <p:sp>
        <p:nvSpPr>
          <p:cNvPr id="140" name=""/>
          <p:cNvSpPr/>
          <p:nvPr/>
        </p:nvSpPr>
        <p:spPr>
          <a:xfrm>
            <a:off x="1260000" y="1166040"/>
            <a:ext cx="9716040" cy="1353240"/>
          </a:xfrm>
          <a:prstGeom prst="rect">
            <a:avLst/>
          </a:prstGeom>
          <a:noFill/>
          <a:ln w="0">
            <a:noFill/>
          </a:ln>
        </p:spPr>
        <p:style>
          <a:lnRef idx="0"/>
          <a:fillRef idx="0"/>
          <a:effectRef idx="0"/>
          <a:fontRef idx="minor"/>
        </p:style>
        <p:txBody>
          <a:bodyPr lIns="0" rIns="0" tIns="0" bIns="0" anchor="t">
            <a:noAutofit/>
          </a:bodyPr>
          <a:p>
            <a:pPr algn="just">
              <a:lnSpc>
                <a:spcPct val="100000"/>
              </a:lnSpc>
              <a:spcBef>
                <a:spcPts val="499"/>
              </a:spcBef>
              <a:spcAft>
                <a:spcPts val="499"/>
              </a:spcAft>
              <a:buNone/>
            </a:pPr>
            <a:r>
              <a:rPr b="0" lang="en-PH" sz="2200" spc="-1" strike="noStrike">
                <a:solidFill>
                  <a:srgbClr val="000000"/>
                </a:solidFill>
                <a:latin typeface="Lato"/>
                <a:ea typeface="Arial;Arial"/>
              </a:rPr>
              <a:t>	</a:t>
            </a:r>
            <a:r>
              <a:rPr b="0" lang="en-PH" sz="2200" spc="-1" strike="noStrike">
                <a:solidFill>
                  <a:srgbClr val="000000"/>
                </a:solidFill>
                <a:latin typeface="Lato"/>
                <a:ea typeface="Arial;Arial"/>
              </a:rPr>
              <a:t>Another aspect of </a:t>
            </a:r>
            <a:r>
              <a:rPr b="1" lang="en-PH" sz="2200" spc="-1" strike="noStrike">
                <a:solidFill>
                  <a:srgbClr val="000000"/>
                </a:solidFill>
                <a:latin typeface="Lato"/>
                <a:ea typeface="Arial;Arial"/>
              </a:rPr>
              <a:t>gaze </a:t>
            </a:r>
            <a:r>
              <a:rPr b="0" lang="en-PH" sz="2200" spc="-1" strike="noStrike">
                <a:solidFill>
                  <a:srgbClr val="000000"/>
                </a:solidFill>
                <a:latin typeface="Lato"/>
                <a:ea typeface="Arial;Arial"/>
              </a:rPr>
              <a:t>is the way the subject in an image/picture looks at the viewer. Look at the two images below. </a:t>
            </a:r>
            <a:endParaRPr b="0" lang="en-PH" sz="2200" spc="-1" strike="noStrike">
              <a:latin typeface="Arial"/>
            </a:endParaRPr>
          </a:p>
        </p:txBody>
      </p:sp>
      <p:pic>
        <p:nvPicPr>
          <p:cNvPr id="141" name="" descr=""/>
          <p:cNvPicPr/>
          <p:nvPr/>
        </p:nvPicPr>
        <p:blipFill>
          <a:blip r:embed="rId1"/>
          <a:stretch/>
        </p:blipFill>
        <p:spPr>
          <a:xfrm>
            <a:off x="3780000" y="2160000"/>
            <a:ext cx="1979280" cy="2339280"/>
          </a:xfrm>
          <a:prstGeom prst="rect">
            <a:avLst/>
          </a:prstGeom>
          <a:ln w="0">
            <a:noFill/>
          </a:ln>
        </p:spPr>
      </p:pic>
      <p:pic>
        <p:nvPicPr>
          <p:cNvPr id="142" name="" descr=""/>
          <p:cNvPicPr/>
          <p:nvPr/>
        </p:nvPicPr>
        <p:blipFill>
          <a:blip r:embed="rId2"/>
          <a:stretch/>
        </p:blipFill>
        <p:spPr>
          <a:xfrm>
            <a:off x="6031440" y="2160000"/>
            <a:ext cx="2067840" cy="2339280"/>
          </a:xfrm>
          <a:prstGeom prst="rect">
            <a:avLst/>
          </a:prstGeom>
          <a:ln w="0">
            <a:noFill/>
          </a:ln>
        </p:spPr>
      </p:pic>
      <p:sp>
        <p:nvSpPr>
          <p:cNvPr id="143" name=""/>
          <p:cNvSpPr/>
          <p:nvPr/>
        </p:nvSpPr>
        <p:spPr>
          <a:xfrm>
            <a:off x="3708000" y="4463640"/>
            <a:ext cx="1799280" cy="395640"/>
          </a:xfrm>
          <a:prstGeom prst="rect">
            <a:avLst/>
          </a:prstGeom>
          <a:noFill/>
          <a:ln w="0">
            <a:noFill/>
          </a:ln>
        </p:spPr>
        <p:style>
          <a:lnRef idx="0"/>
          <a:fillRef idx="0"/>
          <a:effectRef idx="0"/>
          <a:fontRef idx="minor"/>
        </p:style>
        <p:txBody>
          <a:bodyPr lIns="90000" rIns="90000" tIns="45000" bIns="45000" anchor="t">
            <a:noAutofit/>
          </a:bodyPr>
          <a:p>
            <a:pPr>
              <a:lnSpc>
                <a:spcPts val="1205"/>
              </a:lnSpc>
              <a:spcBef>
                <a:spcPts val="1400"/>
              </a:spcBef>
              <a:spcAft>
                <a:spcPts val="300"/>
              </a:spcAft>
              <a:buNone/>
            </a:pPr>
            <a:r>
              <a:rPr b="0" lang="en-PH" sz="700" spc="-1" strike="noStrike">
                <a:solidFill>
                  <a:srgbClr val="000000"/>
                </a:solidFill>
                <a:latin typeface="Lato"/>
                <a:ea typeface="PingFang SC"/>
              </a:rPr>
              <a:t>Leonardo da Vinci, CC BY-SA 4.0, via Wikimedia Commons</a:t>
            </a:r>
            <a:endParaRPr b="0" lang="en-PH" sz="700" spc="-1" strike="noStrike">
              <a:latin typeface="Arial"/>
            </a:endParaRPr>
          </a:p>
        </p:txBody>
      </p:sp>
      <p:sp>
        <p:nvSpPr>
          <p:cNvPr id="144" name=""/>
          <p:cNvSpPr/>
          <p:nvPr/>
        </p:nvSpPr>
        <p:spPr>
          <a:xfrm>
            <a:off x="5976000" y="4524840"/>
            <a:ext cx="1887840" cy="406440"/>
          </a:xfrm>
          <a:prstGeom prst="rect">
            <a:avLst/>
          </a:prstGeom>
          <a:noFill/>
          <a:ln w="0">
            <a:noFill/>
          </a:ln>
        </p:spPr>
        <p:style>
          <a:lnRef idx="0"/>
          <a:fillRef idx="0"/>
          <a:effectRef idx="0"/>
          <a:fontRef idx="minor"/>
        </p:style>
        <p:txBody>
          <a:bodyPr lIns="90000" rIns="90000" tIns="45000" bIns="45000" anchor="t">
            <a:noAutofit/>
          </a:bodyPr>
          <a:p>
            <a:pPr>
              <a:lnSpc>
                <a:spcPct val="100000"/>
              </a:lnSpc>
              <a:buNone/>
            </a:pPr>
            <a:r>
              <a:rPr b="0" lang="en-PH" sz="700" spc="-1" strike="noStrike">
                <a:solidFill>
                  <a:srgbClr val="000000"/>
                </a:solidFill>
                <a:latin typeface="Arial"/>
                <a:ea typeface="DejaVu Sans"/>
              </a:rPr>
              <a:t>by Steve McCurry via </a:t>
            </a:r>
            <a:r>
              <a:rPr b="0" lang="en-PH" sz="700" spc="-1" strike="noStrike">
                <a:solidFill>
                  <a:srgbClr val="000000"/>
                </a:solidFill>
                <a:latin typeface="Lato"/>
                <a:ea typeface="DejaVu Sans"/>
              </a:rPr>
              <a:t>Olaf Torsu, CC BY</a:t>
            </a:r>
            <a:endParaRPr b="0" lang="en-PH" sz="700" spc="-1" strike="noStrike">
              <a:latin typeface="Arial"/>
            </a:endParaRPr>
          </a:p>
          <a:p>
            <a:pPr>
              <a:lnSpc>
                <a:spcPct val="100000"/>
              </a:lnSpc>
              <a:buNone/>
            </a:pPr>
            <a:r>
              <a:rPr b="0" lang="en-PH" sz="700" spc="-1" strike="noStrike">
                <a:solidFill>
                  <a:srgbClr val="000000"/>
                </a:solidFill>
                <a:latin typeface="Lato"/>
                <a:ea typeface="DejaVu Sans"/>
              </a:rPr>
              <a:t>2.0, via Flickr</a:t>
            </a:r>
            <a:endParaRPr b="0" lang="en-PH" sz="700" spc="-1" strike="noStrike">
              <a:latin typeface="Arial"/>
            </a:endParaRPr>
          </a:p>
        </p:txBody>
      </p:sp>
      <p:sp>
        <p:nvSpPr>
          <p:cNvPr id="145" name=""/>
          <p:cNvSpPr/>
          <p:nvPr/>
        </p:nvSpPr>
        <p:spPr>
          <a:xfrm>
            <a:off x="1080000" y="5073840"/>
            <a:ext cx="9719280" cy="1225440"/>
          </a:xfrm>
          <a:prstGeom prst="rect">
            <a:avLst/>
          </a:prstGeom>
          <a:noFill/>
          <a:ln w="0">
            <a:noFill/>
          </a:ln>
        </p:spPr>
        <p:style>
          <a:lnRef idx="0"/>
          <a:fillRef idx="0"/>
          <a:effectRef idx="0"/>
          <a:fontRef idx="minor"/>
        </p:style>
        <p:txBody>
          <a:bodyPr lIns="0" rIns="0" tIns="0" bIns="0" anchor="t">
            <a:noAutofit/>
          </a:bodyPr>
          <a:p>
            <a:pPr algn="just">
              <a:lnSpc>
                <a:spcPct val="100000"/>
              </a:lnSpc>
              <a:spcBef>
                <a:spcPts val="901"/>
              </a:spcBef>
              <a:spcAft>
                <a:spcPts val="499"/>
              </a:spcAft>
              <a:buNone/>
            </a:pPr>
            <a:r>
              <a:rPr b="0" lang="en-PH" sz="2200" spc="-1" strike="noStrike">
                <a:solidFill>
                  <a:srgbClr val="000000"/>
                </a:solidFill>
                <a:latin typeface="Lato"/>
                <a:ea typeface="Arial;Arial"/>
              </a:rPr>
              <a:t>	</a:t>
            </a:r>
            <a:r>
              <a:rPr b="0" lang="en-PH" sz="2200" spc="-1" strike="noStrike">
                <a:solidFill>
                  <a:srgbClr val="000000"/>
                </a:solidFill>
                <a:latin typeface="Lato"/>
                <a:ea typeface="Arial;Arial"/>
              </a:rPr>
              <a:t>Do you see a difference in the way the two images look at you? What effects are created by the way they gaze at you? </a:t>
            </a:r>
            <a:endParaRPr b="0" lang="en-PH" sz="2200" spc="-1" strike="noStrike">
              <a:latin typeface="Arial"/>
            </a:endParaRPr>
          </a:p>
        </p:txBody>
      </p:sp>
    </p:spTree>
  </p:cSld>
  <mc:AlternateContent>
    <mc:Choice Requires="p14">
      <p:transition spd="slow" p14:dur="2000"/>
    </mc:Choice>
    <mc:Fallback>
      <p:transition spd="slow"/>
    </mc:Fallback>
  </mc:AlternateContent>
</p:sld>
</file>

<file path=ppt/slides/slide6.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46" name=""/>
          <p:cNvSpPr/>
          <p:nvPr/>
        </p:nvSpPr>
        <p:spPr>
          <a:xfrm>
            <a:off x="2700000" y="468000"/>
            <a:ext cx="6654960" cy="734400"/>
          </a:xfrm>
          <a:prstGeom prst="rect">
            <a:avLst/>
          </a:prstGeom>
          <a:noFill/>
          <a:ln w="0">
            <a:noFill/>
          </a:ln>
        </p:spPr>
        <p:style>
          <a:lnRef idx="0"/>
          <a:fillRef idx="0"/>
          <a:effectRef idx="0"/>
          <a:fontRef idx="minor"/>
        </p:style>
        <p:txBody>
          <a:bodyPr lIns="90000" rIns="90000" tIns="45000" bIns="45000" anchor="t">
            <a:noAutofit/>
          </a:bodyPr>
          <a:p>
            <a:pPr algn="ctr">
              <a:lnSpc>
                <a:spcPts val="2126"/>
              </a:lnSpc>
              <a:spcBef>
                <a:spcPts val="499"/>
              </a:spcBef>
              <a:spcAft>
                <a:spcPts val="499"/>
              </a:spcAft>
              <a:buNone/>
            </a:pPr>
            <a:r>
              <a:rPr b="1" lang="en-US" sz="3300" spc="-1" strike="noStrike">
                <a:solidFill>
                  <a:srgbClr val="000000"/>
                </a:solidFill>
                <a:latin typeface="Lato"/>
                <a:ea typeface="Arial;Arial"/>
              </a:rPr>
              <a:t>Interpreting Visual Media </a:t>
            </a:r>
            <a:endParaRPr b="0" lang="en-PH" sz="3300" spc="-1" strike="noStrike">
              <a:latin typeface="Arial"/>
            </a:endParaRPr>
          </a:p>
        </p:txBody>
      </p:sp>
      <p:sp>
        <p:nvSpPr>
          <p:cNvPr id="147" name=""/>
          <p:cNvSpPr/>
          <p:nvPr/>
        </p:nvSpPr>
        <p:spPr>
          <a:xfrm>
            <a:off x="1080000" y="1440000"/>
            <a:ext cx="1876320" cy="392760"/>
          </a:xfrm>
          <a:prstGeom prst="rect">
            <a:avLst/>
          </a:prstGeom>
          <a:noFill/>
          <a:ln w="0">
            <a:noFill/>
          </a:ln>
        </p:spPr>
        <p:style>
          <a:lnRef idx="0"/>
          <a:fillRef idx="0"/>
          <a:effectRef idx="0"/>
          <a:fontRef idx="minor"/>
        </p:style>
        <p:txBody>
          <a:bodyPr lIns="0" rIns="0" tIns="0" bIns="0" anchor="t">
            <a:noAutofit/>
          </a:bodyPr>
          <a:p>
            <a:pPr marL="457200" indent="-457200" algn="just">
              <a:lnSpc>
                <a:spcPct val="100000"/>
              </a:lnSpc>
              <a:spcBef>
                <a:spcPts val="499"/>
              </a:spcBef>
              <a:spcAft>
                <a:spcPts val="400"/>
              </a:spcAft>
              <a:buNone/>
              <a:tabLst>
                <a:tab algn="l" pos="0"/>
              </a:tabLst>
            </a:pPr>
            <a:r>
              <a:rPr b="1" lang="en-PH" sz="2200" spc="-1" strike="noStrike">
                <a:solidFill>
                  <a:srgbClr val="000000"/>
                </a:solidFill>
                <a:latin typeface="Lato"/>
                <a:ea typeface="Arial;Arial"/>
              </a:rPr>
              <a:t>2.  Framing</a:t>
            </a:r>
            <a:r>
              <a:rPr b="1" lang="en-PH" sz="1150" spc="-1" strike="noStrike">
                <a:solidFill>
                  <a:srgbClr val="000000"/>
                </a:solidFill>
                <a:latin typeface="Arial;Arial"/>
                <a:ea typeface="Arial;Arial"/>
              </a:rPr>
              <a:t> </a:t>
            </a:r>
            <a:endParaRPr b="0" lang="en-PH" sz="1150" spc="-1" strike="noStrike">
              <a:latin typeface="Arial"/>
            </a:endParaRPr>
          </a:p>
        </p:txBody>
      </p:sp>
      <p:pic>
        <p:nvPicPr>
          <p:cNvPr id="148" name="" descr=""/>
          <p:cNvPicPr/>
          <p:nvPr/>
        </p:nvPicPr>
        <p:blipFill>
          <a:blip r:embed="rId1"/>
          <a:stretch/>
        </p:blipFill>
        <p:spPr>
          <a:xfrm>
            <a:off x="7715160" y="1260000"/>
            <a:ext cx="3444120" cy="2159280"/>
          </a:xfrm>
          <a:prstGeom prst="rect">
            <a:avLst/>
          </a:prstGeom>
          <a:ln w="0">
            <a:noFill/>
          </a:ln>
        </p:spPr>
      </p:pic>
      <p:sp>
        <p:nvSpPr>
          <p:cNvPr id="149" name=""/>
          <p:cNvSpPr/>
          <p:nvPr/>
        </p:nvSpPr>
        <p:spPr>
          <a:xfrm>
            <a:off x="7157520" y="3357360"/>
            <a:ext cx="3677760" cy="601920"/>
          </a:xfrm>
          <a:prstGeom prst="rect">
            <a:avLst/>
          </a:prstGeom>
          <a:noFill/>
          <a:ln w="0">
            <a:noFill/>
          </a:ln>
        </p:spPr>
        <p:style>
          <a:lnRef idx="0"/>
          <a:fillRef idx="0"/>
          <a:effectRef idx="0"/>
          <a:fontRef idx="minor"/>
        </p:style>
        <p:txBody>
          <a:bodyPr lIns="90000" rIns="90000" tIns="45000" bIns="45000" anchor="t">
            <a:noAutofit/>
          </a:bodyPr>
          <a:p>
            <a:pPr algn="just">
              <a:lnSpc>
                <a:spcPts val="1205"/>
              </a:lnSpc>
              <a:spcBef>
                <a:spcPts val="1001"/>
              </a:spcBef>
              <a:spcAft>
                <a:spcPts val="499"/>
              </a:spcAft>
              <a:buNone/>
            </a:pPr>
            <a:r>
              <a:rPr b="0" lang="en-PH" sz="700" spc="-1" strike="noStrike">
                <a:solidFill>
                  <a:srgbClr val="000000"/>
                </a:solidFill>
                <a:latin typeface="Lato"/>
                <a:ea typeface="PingFang SC"/>
              </a:rPr>
              <a:t>Jsinglador, CC BY-SA 3.0, via Wikimedia Commons </a:t>
            </a:r>
            <a:endParaRPr b="0" lang="en-PH" sz="700" spc="-1" strike="noStrike">
              <a:latin typeface="Arial"/>
            </a:endParaRPr>
          </a:p>
        </p:txBody>
      </p:sp>
      <p:pic>
        <p:nvPicPr>
          <p:cNvPr id="150" name="" descr=""/>
          <p:cNvPicPr/>
          <p:nvPr/>
        </p:nvPicPr>
        <p:blipFill>
          <a:blip r:embed="rId2"/>
          <a:stretch/>
        </p:blipFill>
        <p:spPr>
          <a:xfrm>
            <a:off x="7715160" y="3600000"/>
            <a:ext cx="3419280" cy="2159280"/>
          </a:xfrm>
          <a:prstGeom prst="rect">
            <a:avLst/>
          </a:prstGeom>
          <a:ln w="0">
            <a:noFill/>
          </a:ln>
        </p:spPr>
      </p:pic>
      <p:sp>
        <p:nvSpPr>
          <p:cNvPr id="151" name=""/>
          <p:cNvSpPr/>
          <p:nvPr/>
        </p:nvSpPr>
        <p:spPr>
          <a:xfrm>
            <a:off x="7643160" y="5760000"/>
            <a:ext cx="2004120" cy="189000"/>
          </a:xfrm>
          <a:prstGeom prst="rect">
            <a:avLst/>
          </a:prstGeom>
          <a:noFill/>
          <a:ln w="0">
            <a:noFill/>
          </a:ln>
        </p:spPr>
        <p:style>
          <a:lnRef idx="0"/>
          <a:fillRef idx="0"/>
          <a:effectRef idx="0"/>
          <a:fontRef idx="minor"/>
        </p:style>
        <p:txBody>
          <a:bodyPr lIns="90000" rIns="90000" tIns="45000" bIns="45000" anchor="t">
            <a:noAutofit/>
          </a:bodyPr>
          <a:p>
            <a:pPr>
              <a:lnSpc>
                <a:spcPct val="100000"/>
              </a:lnSpc>
              <a:buNone/>
            </a:pPr>
            <a:r>
              <a:rPr b="0" lang="en-PH" sz="700" spc="-1" strike="noStrike">
                <a:solidFill>
                  <a:srgbClr val="000000"/>
                </a:solidFill>
                <a:latin typeface="Arial"/>
                <a:ea typeface="DejaVu Sans"/>
              </a:rPr>
              <a:t>by Ian D. Keating, CC0 Public Domain, via Pxhere</a:t>
            </a:r>
            <a:endParaRPr b="0" lang="en-PH" sz="700" spc="-1" strike="noStrike">
              <a:latin typeface="Arial"/>
            </a:endParaRPr>
          </a:p>
        </p:txBody>
      </p:sp>
      <p:sp>
        <p:nvSpPr>
          <p:cNvPr id="152" name=""/>
          <p:cNvSpPr/>
          <p:nvPr/>
        </p:nvSpPr>
        <p:spPr>
          <a:xfrm>
            <a:off x="1080000" y="2185560"/>
            <a:ext cx="5939280" cy="3393720"/>
          </a:xfrm>
          <a:prstGeom prst="rect">
            <a:avLst/>
          </a:prstGeom>
          <a:noFill/>
          <a:ln w="0">
            <a:noFill/>
          </a:ln>
        </p:spPr>
        <p:style>
          <a:lnRef idx="0"/>
          <a:fillRef idx="0"/>
          <a:effectRef idx="0"/>
          <a:fontRef idx="minor"/>
        </p:style>
        <p:txBody>
          <a:bodyPr lIns="0" rIns="0" tIns="0" bIns="0" anchor="t">
            <a:noAutofit/>
          </a:bodyPr>
          <a:p>
            <a:pPr algn="just">
              <a:lnSpc>
                <a:spcPct val="100000"/>
              </a:lnSpc>
              <a:spcBef>
                <a:spcPts val="799"/>
              </a:spcBef>
              <a:spcAft>
                <a:spcPts val="499"/>
              </a:spcAft>
              <a:buNone/>
            </a:pPr>
            <a:r>
              <a:rPr b="1" lang="en-PH" sz="2200" spc="-1" strike="noStrike">
                <a:solidFill>
                  <a:srgbClr val="000000"/>
                </a:solidFill>
                <a:latin typeface="Lato"/>
                <a:ea typeface="Arial;Arial"/>
              </a:rPr>
              <a:t>	</a:t>
            </a:r>
            <a:r>
              <a:rPr b="1" lang="en-PH" sz="2200" spc="-1" strike="noStrike">
                <a:solidFill>
                  <a:srgbClr val="000000"/>
                </a:solidFill>
                <a:latin typeface="Lato"/>
                <a:ea typeface="Arial;Arial"/>
              </a:rPr>
              <a:t>Framing </a:t>
            </a:r>
            <a:r>
              <a:rPr b="0" lang="en-PH" sz="2200" spc="-1" strike="noStrike">
                <a:solidFill>
                  <a:srgbClr val="000000"/>
                </a:solidFill>
                <a:latin typeface="Lato"/>
                <a:ea typeface="Arial;Arial"/>
              </a:rPr>
              <a:t>refers to a natural border used to enclose an object or an image. Framing can influence how a viewer interprets an image or an object depending on the range of experiences, social interactions, cultural influences, and stored information that a viewer has. Look at how nature becomes a natural frame in the given images. </a:t>
            </a:r>
            <a:endParaRPr b="0" lang="en-PH" sz="2200" spc="-1" strike="noStrike">
              <a:latin typeface="Arial"/>
            </a:endParaRPr>
          </a:p>
        </p:txBody>
      </p:sp>
    </p:spTree>
  </p:cSld>
  <mc:AlternateContent>
    <mc:Choice Requires="p14">
      <p:transition spd="slow" p14:dur="2000"/>
    </mc:Choice>
    <mc:Fallback>
      <p:transition spd="slow"/>
    </mc:Fallback>
  </mc:AlternateContent>
</p:sld>
</file>

<file path=ppt/slides/slide7.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53" name="TextBox 4"/>
          <p:cNvSpPr/>
          <p:nvPr/>
        </p:nvSpPr>
        <p:spPr>
          <a:xfrm>
            <a:off x="1080000" y="441720"/>
            <a:ext cx="9898200" cy="360000"/>
          </a:xfrm>
          <a:prstGeom prst="rect">
            <a:avLst/>
          </a:prstGeom>
          <a:noFill/>
          <a:ln w="0">
            <a:noFill/>
          </a:ln>
        </p:spPr>
        <p:style>
          <a:lnRef idx="0"/>
          <a:fillRef idx="0"/>
          <a:effectRef idx="0"/>
          <a:fontRef idx="minor"/>
        </p:style>
        <p:txBody>
          <a:bodyPr lIns="90000" rIns="90000" tIns="45000" bIns="45000" anchor="t">
            <a:spAutoFit/>
          </a:bodyPr>
          <a:p>
            <a:pPr algn="ctr">
              <a:lnSpc>
                <a:spcPts val="2126"/>
              </a:lnSpc>
              <a:spcBef>
                <a:spcPts val="499"/>
              </a:spcBef>
              <a:spcAft>
                <a:spcPts val="499"/>
              </a:spcAft>
              <a:buNone/>
            </a:pPr>
            <a:r>
              <a:rPr b="1" lang="en-US" sz="3200" spc="-1" strike="noStrike">
                <a:solidFill>
                  <a:srgbClr val="000000"/>
                </a:solidFill>
                <a:latin typeface="Lato"/>
                <a:ea typeface="Arial;Arial"/>
              </a:rPr>
              <a:t>Interpreting Visual Media</a:t>
            </a:r>
            <a:r>
              <a:rPr b="1" lang="en-US" sz="3600" spc="-1" strike="noStrike">
                <a:solidFill>
                  <a:srgbClr val="000000"/>
                </a:solidFill>
                <a:latin typeface="Lato"/>
                <a:ea typeface="Arial;Arial"/>
              </a:rPr>
              <a:t> </a:t>
            </a:r>
            <a:endParaRPr b="0" lang="en-PH" sz="3600" spc="-1" strike="noStrike">
              <a:latin typeface="Arial"/>
            </a:endParaRPr>
          </a:p>
        </p:txBody>
      </p:sp>
      <p:sp>
        <p:nvSpPr>
          <p:cNvPr id="154" name=""/>
          <p:cNvSpPr/>
          <p:nvPr/>
        </p:nvSpPr>
        <p:spPr>
          <a:xfrm>
            <a:off x="900000" y="4140000"/>
            <a:ext cx="10281960" cy="1352160"/>
          </a:xfrm>
          <a:prstGeom prst="rect">
            <a:avLst/>
          </a:prstGeom>
          <a:noFill/>
          <a:ln w="0">
            <a:noFill/>
          </a:ln>
        </p:spPr>
        <p:style>
          <a:lnRef idx="0"/>
          <a:fillRef idx="0"/>
          <a:effectRef idx="0"/>
          <a:fontRef idx="minor"/>
        </p:style>
        <p:txBody>
          <a:bodyPr lIns="0" rIns="0" tIns="0" bIns="0" anchor="t">
            <a:noAutofit/>
          </a:bodyPr>
          <a:p>
            <a:pPr algn="just">
              <a:lnSpc>
                <a:spcPct val="100000"/>
              </a:lnSpc>
              <a:spcBef>
                <a:spcPts val="499"/>
              </a:spcBef>
              <a:spcAft>
                <a:spcPts val="499"/>
              </a:spcAft>
              <a:buNone/>
            </a:pPr>
            <a:r>
              <a:rPr b="1" lang="en-PH" sz="2600" spc="-1" strike="noStrike">
                <a:solidFill>
                  <a:srgbClr val="000000"/>
                </a:solidFill>
                <a:latin typeface="Lato"/>
                <a:ea typeface="Arial;Arial"/>
              </a:rPr>
              <a:t>	</a:t>
            </a:r>
            <a:r>
              <a:rPr b="0" lang="en-PH" sz="2600" spc="-1" strike="noStrike">
                <a:solidFill>
                  <a:srgbClr val="000000"/>
                </a:solidFill>
                <a:latin typeface="Lato"/>
                <a:ea typeface="Arial;Arial"/>
              </a:rPr>
              <a:t> </a:t>
            </a:r>
            <a:endParaRPr b="0" lang="en-PH" sz="2600" spc="-1" strike="noStrike">
              <a:latin typeface="Arial"/>
            </a:endParaRPr>
          </a:p>
        </p:txBody>
      </p:sp>
      <p:sp>
        <p:nvSpPr>
          <p:cNvPr id="155" name=""/>
          <p:cNvSpPr/>
          <p:nvPr/>
        </p:nvSpPr>
        <p:spPr>
          <a:xfrm>
            <a:off x="1260000" y="1316520"/>
            <a:ext cx="4033080" cy="1022760"/>
          </a:xfrm>
          <a:prstGeom prst="rect">
            <a:avLst/>
          </a:prstGeom>
          <a:noFill/>
          <a:ln w="0">
            <a:noFill/>
          </a:ln>
        </p:spPr>
        <p:style>
          <a:lnRef idx="0"/>
          <a:fillRef idx="0"/>
          <a:effectRef idx="0"/>
          <a:fontRef idx="minor"/>
        </p:style>
        <p:txBody>
          <a:bodyPr lIns="90000" rIns="90000" tIns="45000" bIns="45000" anchor="t">
            <a:noAutofit/>
          </a:bodyPr>
          <a:p>
            <a:pPr marL="457200" indent="-457200" algn="just">
              <a:lnSpc>
                <a:spcPts val="1205"/>
              </a:lnSpc>
              <a:spcBef>
                <a:spcPts val="901"/>
              </a:spcBef>
              <a:spcAft>
                <a:spcPts val="499"/>
              </a:spcAft>
              <a:buNone/>
              <a:tabLst>
                <a:tab algn="l" pos="0"/>
              </a:tabLst>
            </a:pPr>
            <a:r>
              <a:rPr b="1" lang="en-PH" sz="2400" spc="-1" strike="noStrike">
                <a:solidFill>
                  <a:srgbClr val="000000"/>
                </a:solidFill>
                <a:latin typeface="Lato"/>
                <a:ea typeface="PingFang SC"/>
              </a:rPr>
              <a:t>3.  Social distance </a:t>
            </a:r>
            <a:endParaRPr b="0" lang="en-PH" sz="2400" spc="-1" strike="noStrike">
              <a:latin typeface="Arial"/>
            </a:endParaRPr>
          </a:p>
        </p:txBody>
      </p:sp>
      <p:pic>
        <p:nvPicPr>
          <p:cNvPr id="156" name="" descr=""/>
          <p:cNvPicPr/>
          <p:nvPr/>
        </p:nvPicPr>
        <p:blipFill>
          <a:blip r:embed="rId1"/>
          <a:stretch/>
        </p:blipFill>
        <p:spPr>
          <a:xfrm>
            <a:off x="2340000" y="1959120"/>
            <a:ext cx="3599280" cy="2540160"/>
          </a:xfrm>
          <a:prstGeom prst="rect">
            <a:avLst/>
          </a:prstGeom>
          <a:ln w="0">
            <a:noFill/>
          </a:ln>
        </p:spPr>
      </p:pic>
      <p:sp>
        <p:nvSpPr>
          <p:cNvPr id="157" name=""/>
          <p:cNvSpPr/>
          <p:nvPr/>
        </p:nvSpPr>
        <p:spPr>
          <a:xfrm>
            <a:off x="2232000" y="4511160"/>
            <a:ext cx="2365560" cy="189000"/>
          </a:xfrm>
          <a:prstGeom prst="rect">
            <a:avLst/>
          </a:prstGeom>
          <a:noFill/>
          <a:ln w="0">
            <a:noFill/>
          </a:ln>
        </p:spPr>
        <p:style>
          <a:lnRef idx="0"/>
          <a:fillRef idx="0"/>
          <a:effectRef idx="0"/>
          <a:fontRef idx="minor"/>
        </p:style>
        <p:txBody>
          <a:bodyPr lIns="90000" rIns="90000" tIns="45000" bIns="45000" anchor="t">
            <a:noAutofit/>
          </a:bodyPr>
          <a:p>
            <a:pPr>
              <a:lnSpc>
                <a:spcPct val="100000"/>
              </a:lnSpc>
              <a:buNone/>
            </a:pPr>
            <a:r>
              <a:rPr b="0" lang="en-PH" sz="700" spc="-1" strike="noStrike">
                <a:solidFill>
                  <a:srgbClr val="000000"/>
                </a:solidFill>
                <a:latin typeface="Arial"/>
                <a:ea typeface="DejaVu Sans"/>
              </a:rPr>
              <a:t>MCC Jason Penny, Public Domain, via Wikimedia Commons</a:t>
            </a:r>
            <a:endParaRPr b="0" lang="en-PH" sz="700" spc="-1" strike="noStrike">
              <a:latin typeface="Arial"/>
            </a:endParaRPr>
          </a:p>
        </p:txBody>
      </p:sp>
      <p:pic>
        <p:nvPicPr>
          <p:cNvPr id="158" name="" descr=""/>
          <p:cNvPicPr/>
          <p:nvPr/>
        </p:nvPicPr>
        <p:blipFill>
          <a:blip r:embed="rId2"/>
          <a:stretch/>
        </p:blipFill>
        <p:spPr>
          <a:xfrm>
            <a:off x="6093720" y="1980000"/>
            <a:ext cx="3625560" cy="2519280"/>
          </a:xfrm>
          <a:prstGeom prst="rect">
            <a:avLst/>
          </a:prstGeom>
          <a:ln w="0">
            <a:noFill/>
          </a:ln>
        </p:spPr>
      </p:pic>
      <p:sp>
        <p:nvSpPr>
          <p:cNvPr id="159" name=""/>
          <p:cNvSpPr/>
          <p:nvPr/>
        </p:nvSpPr>
        <p:spPr>
          <a:xfrm>
            <a:off x="5991840" y="4500000"/>
            <a:ext cx="2359440" cy="189000"/>
          </a:xfrm>
          <a:prstGeom prst="rect">
            <a:avLst/>
          </a:prstGeom>
          <a:noFill/>
          <a:ln w="0">
            <a:noFill/>
          </a:ln>
        </p:spPr>
        <p:style>
          <a:lnRef idx="0"/>
          <a:fillRef idx="0"/>
          <a:effectRef idx="0"/>
          <a:fontRef idx="minor"/>
        </p:style>
        <p:txBody>
          <a:bodyPr lIns="90000" rIns="90000" tIns="45000" bIns="45000" anchor="t">
            <a:noAutofit/>
          </a:bodyPr>
          <a:p>
            <a:pPr>
              <a:lnSpc>
                <a:spcPct val="100000"/>
              </a:lnSpc>
              <a:buNone/>
            </a:pPr>
            <a:r>
              <a:rPr b="0" lang="en-PH" sz="700" spc="-1" strike="noStrike">
                <a:solidFill>
                  <a:srgbClr val="000000"/>
                </a:solidFill>
                <a:latin typeface="Arial"/>
                <a:ea typeface="DejaVu Sans"/>
              </a:rPr>
              <a:t>Mohamed Hozyen, CC BY-SA 4.0, via Wikimedia Commons</a:t>
            </a:r>
            <a:endParaRPr b="0" lang="en-PH" sz="700" spc="-1" strike="noStrike">
              <a:latin typeface="Arial"/>
            </a:endParaRPr>
          </a:p>
        </p:txBody>
      </p:sp>
      <p:sp>
        <p:nvSpPr>
          <p:cNvPr id="160" name=""/>
          <p:cNvSpPr/>
          <p:nvPr/>
        </p:nvSpPr>
        <p:spPr>
          <a:xfrm>
            <a:off x="1440000" y="4954680"/>
            <a:ext cx="9359280" cy="624600"/>
          </a:xfrm>
          <a:prstGeom prst="rect">
            <a:avLst/>
          </a:prstGeom>
          <a:noFill/>
          <a:ln w="0">
            <a:noFill/>
          </a:ln>
        </p:spPr>
        <p:style>
          <a:lnRef idx="0"/>
          <a:fillRef idx="0"/>
          <a:effectRef idx="0"/>
          <a:fontRef idx="minor"/>
        </p:style>
        <p:txBody>
          <a:bodyPr lIns="0" rIns="0" tIns="0" bIns="0" anchor="t">
            <a:noAutofit/>
          </a:bodyPr>
          <a:p>
            <a:pPr algn="just">
              <a:lnSpc>
                <a:spcPct val="100000"/>
              </a:lnSpc>
              <a:spcBef>
                <a:spcPts val="700"/>
              </a:spcBef>
              <a:spcAft>
                <a:spcPts val="499"/>
              </a:spcAft>
              <a:buNone/>
            </a:pPr>
            <a:r>
              <a:rPr b="1" lang="en-PH" sz="2200" spc="-1" strike="noStrike">
                <a:solidFill>
                  <a:srgbClr val="000000"/>
                </a:solidFill>
                <a:latin typeface="Arial;Arial"/>
                <a:ea typeface="Arial;Arial"/>
              </a:rPr>
              <a:t>	</a:t>
            </a:r>
            <a:r>
              <a:rPr b="1" lang="en-PH" sz="2200" spc="-1" strike="noStrike">
                <a:solidFill>
                  <a:srgbClr val="000000"/>
                </a:solidFill>
                <a:latin typeface="Arial;Arial"/>
                <a:ea typeface="Arial;Arial"/>
              </a:rPr>
              <a:t>Social distance </a:t>
            </a:r>
            <a:r>
              <a:rPr b="0" lang="en-PH" sz="2200" spc="-1" strike="noStrike">
                <a:solidFill>
                  <a:srgbClr val="000000"/>
                </a:solidFill>
                <a:latin typeface="Arial;Arial"/>
                <a:ea typeface="Arial;Arial"/>
              </a:rPr>
              <a:t>refers to the use of space, which can create an effect if used between persons or objects. </a:t>
            </a:r>
            <a:endParaRPr b="0" lang="en-PH" sz="2200" spc="-1" strike="noStrike">
              <a:latin typeface="Arial"/>
            </a:endParaRPr>
          </a:p>
        </p:txBody>
      </p:sp>
    </p:spTree>
  </p:cSld>
  <mc:AlternateContent>
    <mc:Choice Requires="p14">
      <p:transition spd="slow" p14:dur="2000"/>
    </mc:Choice>
    <mc:Fallback>
      <p:transition spd="slow"/>
    </mc:Fallback>
  </mc:AlternateContent>
</p:sld>
</file>

<file path=ppt/slides/slide8.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61" name="TextBox 1"/>
          <p:cNvSpPr/>
          <p:nvPr/>
        </p:nvSpPr>
        <p:spPr>
          <a:xfrm>
            <a:off x="1081080" y="900000"/>
            <a:ext cx="9898200" cy="360000"/>
          </a:xfrm>
          <a:prstGeom prst="rect">
            <a:avLst/>
          </a:prstGeom>
          <a:noFill/>
          <a:ln w="0">
            <a:noFill/>
          </a:ln>
        </p:spPr>
        <p:style>
          <a:lnRef idx="0"/>
          <a:fillRef idx="0"/>
          <a:effectRef idx="0"/>
          <a:fontRef idx="minor"/>
        </p:style>
        <p:txBody>
          <a:bodyPr lIns="90000" rIns="90000" tIns="45000" bIns="45000" anchor="t">
            <a:spAutoFit/>
          </a:bodyPr>
          <a:p>
            <a:pPr algn="ctr">
              <a:lnSpc>
                <a:spcPts val="2126"/>
              </a:lnSpc>
              <a:spcBef>
                <a:spcPts val="499"/>
              </a:spcBef>
              <a:spcAft>
                <a:spcPts val="499"/>
              </a:spcAft>
              <a:buNone/>
            </a:pPr>
            <a:r>
              <a:rPr b="1" lang="en-US" sz="3600" spc="-1" strike="noStrike">
                <a:solidFill>
                  <a:srgbClr val="000000"/>
                </a:solidFill>
                <a:latin typeface="Lato"/>
                <a:ea typeface="Arial;Arial"/>
              </a:rPr>
              <a:t>Interpreting Visual Media </a:t>
            </a:r>
            <a:endParaRPr b="0" lang="en-PH" sz="3600" spc="-1" strike="noStrike">
              <a:latin typeface="Arial"/>
            </a:endParaRPr>
          </a:p>
        </p:txBody>
      </p:sp>
      <p:sp>
        <p:nvSpPr>
          <p:cNvPr id="162" name=""/>
          <p:cNvSpPr/>
          <p:nvPr/>
        </p:nvSpPr>
        <p:spPr>
          <a:xfrm>
            <a:off x="900000" y="4140000"/>
            <a:ext cx="10281960" cy="1352160"/>
          </a:xfrm>
          <a:prstGeom prst="rect">
            <a:avLst/>
          </a:prstGeom>
          <a:noFill/>
          <a:ln w="0">
            <a:noFill/>
          </a:ln>
        </p:spPr>
        <p:style>
          <a:lnRef idx="0"/>
          <a:fillRef idx="0"/>
          <a:effectRef idx="0"/>
          <a:fontRef idx="minor"/>
        </p:style>
        <p:txBody>
          <a:bodyPr lIns="0" rIns="0" tIns="0" bIns="0" anchor="t">
            <a:noAutofit/>
          </a:bodyPr>
          <a:p>
            <a:pPr algn="just">
              <a:lnSpc>
                <a:spcPct val="100000"/>
              </a:lnSpc>
              <a:spcBef>
                <a:spcPts val="499"/>
              </a:spcBef>
              <a:spcAft>
                <a:spcPts val="499"/>
              </a:spcAft>
              <a:buNone/>
            </a:pPr>
            <a:r>
              <a:rPr b="1" lang="en-PH" sz="2600" spc="-1" strike="noStrike">
                <a:solidFill>
                  <a:srgbClr val="000000"/>
                </a:solidFill>
                <a:latin typeface="Lato"/>
                <a:ea typeface="Arial;Arial"/>
              </a:rPr>
              <a:t>	</a:t>
            </a:r>
            <a:r>
              <a:rPr b="0" lang="en-PH" sz="2600" spc="-1" strike="noStrike">
                <a:solidFill>
                  <a:srgbClr val="000000"/>
                </a:solidFill>
                <a:latin typeface="Lato"/>
                <a:ea typeface="Arial;Arial"/>
              </a:rPr>
              <a:t> </a:t>
            </a:r>
            <a:endParaRPr b="0" lang="en-PH" sz="2600" spc="-1" strike="noStrike">
              <a:latin typeface="Arial"/>
            </a:endParaRPr>
          </a:p>
        </p:txBody>
      </p:sp>
      <p:sp>
        <p:nvSpPr>
          <p:cNvPr id="163" name=""/>
          <p:cNvSpPr/>
          <p:nvPr/>
        </p:nvSpPr>
        <p:spPr>
          <a:xfrm>
            <a:off x="826200" y="2036520"/>
            <a:ext cx="4033080" cy="1022760"/>
          </a:xfrm>
          <a:prstGeom prst="rect">
            <a:avLst/>
          </a:prstGeom>
          <a:noFill/>
          <a:ln w="0">
            <a:noFill/>
          </a:ln>
        </p:spPr>
        <p:style>
          <a:lnRef idx="0"/>
          <a:fillRef idx="0"/>
          <a:effectRef idx="0"/>
          <a:fontRef idx="minor"/>
        </p:style>
        <p:txBody>
          <a:bodyPr lIns="90000" rIns="90000" tIns="45000" bIns="45000" anchor="t">
            <a:noAutofit/>
          </a:bodyPr>
          <a:p>
            <a:pPr marL="457200" indent="-457200" algn="just">
              <a:lnSpc>
                <a:spcPts val="1205"/>
              </a:lnSpc>
              <a:spcBef>
                <a:spcPts val="901"/>
              </a:spcBef>
              <a:spcAft>
                <a:spcPts val="499"/>
              </a:spcAft>
              <a:buNone/>
              <a:tabLst>
                <a:tab algn="l" pos="0"/>
              </a:tabLst>
            </a:pPr>
            <a:r>
              <a:rPr b="1" lang="en-PH" sz="2600" spc="-1" strike="noStrike">
                <a:solidFill>
                  <a:srgbClr val="000000"/>
                </a:solidFill>
                <a:latin typeface="Lato"/>
                <a:ea typeface="PingFang SC"/>
              </a:rPr>
              <a:t>3.  Social distance </a:t>
            </a:r>
            <a:endParaRPr b="0" lang="en-PH" sz="2600" spc="-1" strike="noStrike">
              <a:latin typeface="Arial"/>
            </a:endParaRPr>
          </a:p>
        </p:txBody>
      </p:sp>
      <p:sp>
        <p:nvSpPr>
          <p:cNvPr id="164" name=""/>
          <p:cNvSpPr/>
          <p:nvPr/>
        </p:nvSpPr>
        <p:spPr>
          <a:xfrm>
            <a:off x="900000" y="2880000"/>
            <a:ext cx="10404720" cy="2519280"/>
          </a:xfrm>
          <a:prstGeom prst="rect">
            <a:avLst/>
          </a:prstGeom>
          <a:noFill/>
          <a:ln w="0">
            <a:noFill/>
          </a:ln>
        </p:spPr>
        <p:style>
          <a:lnRef idx="0"/>
          <a:fillRef idx="0"/>
          <a:effectRef idx="0"/>
          <a:fontRef idx="minor"/>
        </p:style>
        <p:txBody>
          <a:bodyPr lIns="0" rIns="0" tIns="0" bIns="0" anchor="t">
            <a:noAutofit/>
          </a:bodyPr>
          <a:p>
            <a:pPr algn="just">
              <a:lnSpc>
                <a:spcPct val="100000"/>
              </a:lnSpc>
              <a:spcBef>
                <a:spcPts val="700"/>
              </a:spcBef>
              <a:spcAft>
                <a:spcPts val="499"/>
              </a:spcAft>
              <a:buNone/>
            </a:pPr>
            <a:r>
              <a:rPr b="0" lang="en-PH" sz="2600" spc="-1" strike="noStrike">
                <a:solidFill>
                  <a:srgbClr val="000000"/>
                </a:solidFill>
                <a:latin typeface="Lato"/>
                <a:ea typeface="Arial;Arial"/>
              </a:rPr>
              <a:t>	</a:t>
            </a:r>
            <a:r>
              <a:rPr b="0" lang="en-PH" sz="2600" spc="-1" strike="noStrike">
                <a:solidFill>
                  <a:srgbClr val="000000"/>
                </a:solidFill>
                <a:latin typeface="Lato"/>
                <a:ea typeface="Arial;Arial"/>
              </a:rPr>
              <a:t>When you look at an image with two persons who are too close to each other, you may interpret that they are in a close relationship. This interpretation may stem or come from the effect of our distance from the subject of the image. This distance refers to how much we know of what is shown in the illustration based on our experiences. </a:t>
            </a:r>
            <a:endParaRPr b="0" lang="en-PH" sz="2600" spc="-1" strike="noStrike">
              <a:latin typeface="Arial"/>
            </a:endParaRPr>
          </a:p>
        </p:txBody>
      </p:sp>
    </p:spTree>
  </p:cSld>
  <mc:AlternateContent>
    <mc:Choice Requires="p14">
      <p:transition spd="slow" p14:dur="2000"/>
    </mc:Choice>
    <mc:Fallback>
      <p:transition spd="slow"/>
    </mc:Fallback>
  </mc:AlternateContent>
</p:sld>
</file>

<file path=ppt/slides/slide9.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65" name=""/>
          <p:cNvSpPr/>
          <p:nvPr/>
        </p:nvSpPr>
        <p:spPr>
          <a:xfrm>
            <a:off x="3060000" y="720000"/>
            <a:ext cx="6125400" cy="556200"/>
          </a:xfrm>
          <a:prstGeom prst="rect">
            <a:avLst/>
          </a:prstGeom>
          <a:noFill/>
          <a:ln w="0">
            <a:noFill/>
          </a:ln>
        </p:spPr>
        <p:style>
          <a:lnRef idx="0"/>
          <a:fillRef idx="0"/>
          <a:effectRef idx="0"/>
          <a:fontRef idx="minor"/>
        </p:style>
        <p:txBody>
          <a:bodyPr lIns="90000" rIns="90000" tIns="45000" bIns="45000" anchor="t">
            <a:noAutofit/>
          </a:bodyPr>
          <a:p>
            <a:pPr algn="ctr">
              <a:lnSpc>
                <a:spcPts val="2126"/>
              </a:lnSpc>
              <a:spcBef>
                <a:spcPts val="499"/>
              </a:spcBef>
              <a:spcAft>
                <a:spcPts val="499"/>
              </a:spcAft>
              <a:buNone/>
            </a:pPr>
            <a:r>
              <a:rPr b="1" lang="en-US" sz="3300" spc="-1" strike="noStrike">
                <a:solidFill>
                  <a:srgbClr val="000000"/>
                </a:solidFill>
                <a:latin typeface="Lato"/>
                <a:ea typeface="Arial;Arial"/>
              </a:rPr>
              <a:t>Interpreting Visual Media </a:t>
            </a:r>
            <a:endParaRPr b="0" lang="en-PH" sz="3300" spc="-1" strike="noStrike">
              <a:latin typeface="Arial"/>
            </a:endParaRPr>
          </a:p>
        </p:txBody>
      </p:sp>
      <p:sp>
        <p:nvSpPr>
          <p:cNvPr id="166" name=""/>
          <p:cNvSpPr/>
          <p:nvPr/>
        </p:nvSpPr>
        <p:spPr>
          <a:xfrm>
            <a:off x="1260720" y="1812960"/>
            <a:ext cx="9719280" cy="3767040"/>
          </a:xfrm>
          <a:prstGeom prst="rect">
            <a:avLst/>
          </a:prstGeom>
          <a:noFill/>
          <a:ln w="0">
            <a:noFill/>
          </a:ln>
        </p:spPr>
        <p:style>
          <a:lnRef idx="0"/>
          <a:fillRef idx="0"/>
          <a:effectRef idx="0"/>
          <a:fontRef idx="minor"/>
        </p:style>
        <p:txBody>
          <a:bodyPr lIns="90000" rIns="90000" tIns="45000" bIns="45000" anchor="t">
            <a:noAutofit/>
          </a:bodyPr>
          <a:p>
            <a:pPr>
              <a:lnSpc>
                <a:spcPct val="100000"/>
              </a:lnSpc>
              <a:buNone/>
            </a:pPr>
            <a:r>
              <a:rPr b="0" lang="en-PH" sz="2400" spc="-1" strike="noStrike">
                <a:solidFill>
                  <a:srgbClr val="000000"/>
                </a:solidFill>
                <a:latin typeface="Lato"/>
                <a:ea typeface="Arial;Arial"/>
              </a:rPr>
              <a:t>A. Read each question carefully. Choose the letter of the best answer to each question.</a:t>
            </a:r>
            <a:endParaRPr b="0" lang="en-PH" sz="2400" spc="-1" strike="noStrike">
              <a:latin typeface="Arial"/>
            </a:endParaRPr>
          </a:p>
          <a:p>
            <a:pPr>
              <a:lnSpc>
                <a:spcPct val="100000"/>
              </a:lnSpc>
              <a:buNone/>
            </a:pPr>
            <a:endParaRPr b="0" lang="en-PH" sz="2400" spc="-1" strike="noStrike">
              <a:latin typeface="Arial"/>
            </a:endParaRPr>
          </a:p>
          <a:p>
            <a:pPr>
              <a:lnSpc>
                <a:spcPct val="100000"/>
              </a:lnSpc>
              <a:buNone/>
            </a:pPr>
            <a:r>
              <a:rPr b="0" lang="en-PH" sz="2400" spc="-1" strike="noStrike">
                <a:solidFill>
                  <a:srgbClr val="000000"/>
                </a:solidFill>
                <a:latin typeface="Lato"/>
                <a:ea typeface="Arial;Arial"/>
              </a:rPr>
              <a:t>1. This refers to a viewer’s perspective as well as how the subject in a picture or image looks at the viewer which creates a </a:t>
            </a:r>
            <a:r>
              <a:rPr b="0" lang="en-PH" sz="2400" spc="-1" strike="noStrike">
                <a:solidFill>
                  <a:srgbClr val="000000"/>
                </a:solidFill>
                <a:latin typeface="Lato"/>
                <a:ea typeface="Arial;Arial"/>
              </a:rPr>
              <a:t>	</a:t>
            </a:r>
            <a:r>
              <a:rPr b="0" lang="en-PH" sz="2400" spc="-1" strike="noStrike">
                <a:solidFill>
                  <a:srgbClr val="000000"/>
                </a:solidFill>
                <a:latin typeface="Lato"/>
                <a:ea typeface="Arial;Arial"/>
              </a:rPr>
              <a:t>certain effect. </a:t>
            </a:r>
            <a:endParaRPr b="0" lang="en-PH" sz="2400" spc="-1" strike="noStrike">
              <a:latin typeface="Arial"/>
            </a:endParaRPr>
          </a:p>
          <a:p>
            <a:pPr>
              <a:lnSpc>
                <a:spcPct val="100000"/>
              </a:lnSpc>
              <a:buNone/>
            </a:pPr>
            <a:endParaRPr b="0" lang="en-PH" sz="2400" spc="-1" strike="noStrike">
              <a:latin typeface="Arial"/>
            </a:endParaRPr>
          </a:p>
          <a:p>
            <a:pPr>
              <a:lnSpc>
                <a:spcPct val="100000"/>
              </a:lnSpc>
              <a:buNone/>
            </a:pPr>
            <a:r>
              <a:rPr b="0" lang="en-PH" sz="2400" spc="-1" strike="noStrike">
                <a:solidFill>
                  <a:srgbClr val="000000"/>
                </a:solidFill>
                <a:latin typeface="Lato"/>
                <a:ea typeface="Arial;Arial"/>
              </a:rPr>
              <a:t>	</a:t>
            </a:r>
            <a:r>
              <a:rPr b="0" lang="en-PH" sz="2400" spc="-1" strike="noStrike">
                <a:solidFill>
                  <a:srgbClr val="000000"/>
                </a:solidFill>
                <a:latin typeface="Lato"/>
                <a:ea typeface="Arial;Arial"/>
              </a:rPr>
              <a:t>a. framing</a:t>
            </a:r>
            <a:endParaRPr b="0" lang="en-PH" sz="2400" spc="-1" strike="noStrike">
              <a:latin typeface="Arial"/>
            </a:endParaRPr>
          </a:p>
          <a:p>
            <a:pPr>
              <a:lnSpc>
                <a:spcPct val="100000"/>
              </a:lnSpc>
              <a:buNone/>
            </a:pPr>
            <a:r>
              <a:rPr b="0" lang="en-PH" sz="2400" spc="-1" strike="noStrike">
                <a:solidFill>
                  <a:srgbClr val="000000"/>
                </a:solidFill>
                <a:latin typeface="Lato"/>
                <a:ea typeface="Arial;Arial"/>
              </a:rPr>
              <a:t>	</a:t>
            </a:r>
            <a:r>
              <a:rPr b="0" lang="en-PH" sz="2400" spc="-1" strike="noStrike">
                <a:solidFill>
                  <a:srgbClr val="000000"/>
                </a:solidFill>
                <a:latin typeface="Lato"/>
                <a:ea typeface="Arial;Arial"/>
              </a:rPr>
              <a:t>b. gaze</a:t>
            </a:r>
            <a:endParaRPr b="0" lang="en-PH" sz="2400" spc="-1" strike="noStrike">
              <a:latin typeface="Arial"/>
            </a:endParaRPr>
          </a:p>
          <a:p>
            <a:pPr>
              <a:lnSpc>
                <a:spcPct val="100000"/>
              </a:lnSpc>
              <a:buNone/>
            </a:pPr>
            <a:r>
              <a:rPr b="0" lang="en-PH" sz="2400" spc="-1" strike="noStrike">
                <a:solidFill>
                  <a:srgbClr val="000000"/>
                </a:solidFill>
                <a:latin typeface="Lato"/>
                <a:ea typeface="Arial;Arial"/>
              </a:rPr>
              <a:t>	</a:t>
            </a:r>
            <a:r>
              <a:rPr b="0" lang="en-PH" sz="2400" spc="-1" strike="noStrike">
                <a:solidFill>
                  <a:srgbClr val="000000"/>
                </a:solidFill>
                <a:latin typeface="Lato"/>
                <a:ea typeface="Arial;Arial"/>
              </a:rPr>
              <a:t>c. social distance </a:t>
            </a:r>
            <a:endParaRPr b="0" lang="en-PH" sz="2400" spc="-1" strike="noStrike">
              <a:latin typeface="Arial"/>
            </a:endParaRPr>
          </a:p>
        </p:txBody>
      </p:sp>
    </p:spTree>
  </p:cSld>
  <mc:AlternateContent>
    <mc:Choice Requires="p14">
      <p:transition spd="slow" p14:dur="2000"/>
    </mc:Choice>
    <mc:Fallback>
      <p:transition spd="slow"/>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app.xml><?xml version="1.0" encoding="utf-8"?>
<Properties xmlns="http://schemas.openxmlformats.org/officeDocument/2006/extended-properties" xmlns:vt="http://schemas.openxmlformats.org/officeDocument/2006/docPropsVTypes">
  <Template/>
  <TotalTime>796</TotalTime>
  <Application>LibreOffice/7.2.5.2$MacOSX_X86_64 LibreOffice_project/499f9727c189e6ef3471021d6132d4c694f357e5</Application>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2019-04-16T02:10:14Z</dcterms:created>
  <dc:creator>Microsoft Office User</dc:creator>
  <dc:description/>
  <dc:language>en-PH</dc:language>
  <cp:lastModifiedBy/>
  <dcterms:modified xsi:type="dcterms:W3CDTF">2023-07-10T11:09:55Z</dcterms:modified>
  <cp:revision>57</cp:revision>
  <dc:subject/>
  <dc:title>PowerPoint Presentation</dc:title>
</cp:coreProperties>
</file>

<file path=docProps/custom.xml><?xml version="1.0" encoding="utf-8"?>
<Properties xmlns="http://schemas.openxmlformats.org/officeDocument/2006/custom-properties" xmlns:vt="http://schemas.openxmlformats.org/officeDocument/2006/docPropsVTypes">
  <property fmtid="{D5CDD505-2E9C-101B-9397-08002B2CF9AE}" pid="2" name="PresentationFormat">
    <vt:lpwstr>Widescreen</vt:lpwstr>
  </property>
  <property fmtid="{D5CDD505-2E9C-101B-9397-08002B2CF9AE}" pid="3" name="Slides">
    <vt:r8>7</vt:r8>
  </property>
</Properties>
</file>