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0.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6B39B628-E3BE-45A0-873B-8C8BCE476DF1}"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51664552-A11B-41EE-8ADB-EB0574CE8559}"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5F961164-1925-4A18-9314-681EDD69491C}"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C9404282-FA54-4881-9E1B-7BFFD585ED71}"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A87E2D33-E064-4E43-91E8-326441C1BDE1}"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AA406765-5C6D-4EC7-9630-13666FFD3B76}"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23F92139-816D-4128-B43D-45A63C208CAF}"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E6B6EBE9-15BD-431F-A8B1-694A155D3D10}"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D3C9A231-ED5A-4534-A1F2-9C669BD9D7E7}"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3E228D2D-D466-4398-88C5-C2E94ECFDAC1}"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3FBD56B5-D33E-430A-9B28-9083C1DE6988}"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474CC59C-327C-42C5-AD01-96713BF0DA52}"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7F8C7388-F8BB-4C9A-BF58-B70295994AA5}"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4F2D7858-E584-4227-845A-A277A472C015}"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EE882A58-B800-4239-9AA0-A0F6B4352876}"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E1F2BA70-AD9D-4E03-9D88-35D1A429E740}"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499271D2-0D08-42EF-AB81-D0F213B9BD0B}"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AAB02398-6D8A-4CE1-9B14-348E0DEE8085}"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F3A76E8D-9B41-4986-9584-FE9D52663913}"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E7294725-8DEA-4C97-A9A4-F2A5690BAF92}"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83425D57-7B5C-4A85-BE7A-14F2B9B0614A}"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42ADFA19-7E2E-4D8D-9C0D-065DF4CD3DEF}"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911C6619-081B-42D3-965E-3EC0B77CBCFF}"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77618737-8662-43D2-9E0A-C10BA55CEFDF}"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D31797D0-60AC-4BD4-A917-CB3422B69EB5}"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B869A0F3-75E6-4644-A4D8-040FC988BE81}"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1C15F6FB-D1E3-42EF-9CEC-40F68860B3D5}"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CDBC31C0-BBDE-4476-BAAA-D7E7546307CB}"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D35316DE-257E-44C4-BC1F-AA19FA6A3F29}"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67081E87-6F14-4D1A-BD49-F21D9EDB4F9E}"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03AEEDB8-C27D-48E8-9D56-081158A0B4F5}"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CAC5F913-5F4C-42F9-AF7A-E3B69491AB87}"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262A56A3-0FDD-46A8-BBDE-C3C75EED09A9}"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B2DFC104-CD8E-430E-A626-CFD3E35957E6}"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C5803D85-DAE4-484A-8BD4-46EC8F9860BA}"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A5D917D3-09F2-47AE-BB21-AC7BCEEB7CAF}"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6640" cy="6842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3520" cy="2783520"/>
          </a:xfrm>
          <a:prstGeom prst="rect">
            <a:avLst/>
          </a:prstGeom>
          <a:ln w="0">
            <a:noFill/>
          </a:ln>
        </p:spPr>
      </p:pic>
      <p:sp>
        <p:nvSpPr>
          <p:cNvPr id="2" name="Rectangle 5"/>
          <p:cNvSpPr/>
          <p:nvPr/>
        </p:nvSpPr>
        <p:spPr>
          <a:xfrm>
            <a:off x="3487320" y="1475280"/>
            <a:ext cx="8688960" cy="38469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8960" cy="36864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9320" cy="34956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7720" cy="34956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45C01D8B-0A2E-4D25-9597-2FD8B409F836}"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7720" cy="34956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6640" cy="619560"/>
          </a:xfrm>
          <a:prstGeom prst="rect">
            <a:avLst/>
          </a:prstGeom>
          <a:ln w="0">
            <a:noFill/>
          </a:ln>
        </p:spPr>
      </p:pic>
      <p:sp>
        <p:nvSpPr>
          <p:cNvPr id="46" name="Rectangle 7"/>
          <p:cNvSpPr/>
          <p:nvPr/>
        </p:nvSpPr>
        <p:spPr>
          <a:xfrm>
            <a:off x="10868760" y="0"/>
            <a:ext cx="955080" cy="9550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9160" cy="1019160"/>
          </a:xfrm>
          <a:prstGeom prst="rect">
            <a:avLst/>
          </a:prstGeom>
          <a:ln w="0">
            <a:noFill/>
          </a:ln>
        </p:spPr>
      </p:pic>
      <p:sp>
        <p:nvSpPr>
          <p:cNvPr id="48" name="TextBox 9"/>
          <p:cNvSpPr/>
          <p:nvPr/>
        </p:nvSpPr>
        <p:spPr>
          <a:xfrm>
            <a:off x="185400" y="6362280"/>
            <a:ext cx="4676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7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9320" cy="34956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7720" cy="34956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FD102198-E924-4257-BD0D-B673B1C9FEF5}"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7720" cy="34956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0960" cy="3369240"/>
          </a:xfrm>
          <a:prstGeom prst="rect">
            <a:avLst/>
          </a:prstGeom>
          <a:ln w="12700">
            <a:noFill/>
          </a:ln>
        </p:spPr>
      </p:pic>
      <p:sp>
        <p:nvSpPr>
          <p:cNvPr id="92" name="PlaceHolder 1"/>
          <p:cNvSpPr>
            <a:spLocks noGrp="1"/>
          </p:cNvSpPr>
          <p:nvPr>
            <p:ph type="ftr" idx="7"/>
          </p:nvPr>
        </p:nvSpPr>
        <p:spPr>
          <a:xfrm>
            <a:off x="4038480" y="6356520"/>
            <a:ext cx="4099320" cy="34956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7720" cy="34956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B9DA1D75-C3C1-4D0D-A844-282788FC4A44}"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7720" cy="34956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540680" y="2772000"/>
            <a:ext cx="6824880" cy="2122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Mga Katangian at Estruktura ng Pamahalaang Komonwelt</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6"/>
          <p:cNvSpPr/>
          <p:nvPr/>
        </p:nvSpPr>
        <p:spPr>
          <a:xfrm>
            <a:off x="-113040" y="532080"/>
            <a:ext cx="968688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7"/>
          <p:cNvSpPr/>
          <p:nvPr/>
        </p:nvSpPr>
        <p:spPr>
          <a:xfrm>
            <a:off x="426960" y="532080"/>
            <a:ext cx="1024488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Pagtatatag ng Pamahalaang Komonwelt</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pic>
        <p:nvPicPr>
          <p:cNvPr id="136" name="" descr=""/>
          <p:cNvPicPr/>
          <p:nvPr/>
        </p:nvPicPr>
        <p:blipFill>
          <a:blip r:embed="rId1"/>
          <a:stretch/>
        </p:blipFill>
        <p:spPr>
          <a:xfrm>
            <a:off x="1344960" y="3268080"/>
            <a:ext cx="4413960" cy="2817000"/>
          </a:xfrm>
          <a:prstGeom prst="rect">
            <a:avLst/>
          </a:prstGeom>
          <a:ln w="0">
            <a:noFill/>
          </a:ln>
        </p:spPr>
      </p:pic>
      <p:pic>
        <p:nvPicPr>
          <p:cNvPr id="137" name="" descr=""/>
          <p:cNvPicPr/>
          <p:nvPr/>
        </p:nvPicPr>
        <p:blipFill>
          <a:blip r:embed="rId2"/>
          <a:stretch/>
        </p:blipFill>
        <p:spPr>
          <a:xfrm>
            <a:off x="5998320" y="3268080"/>
            <a:ext cx="4413960" cy="2801160"/>
          </a:xfrm>
          <a:prstGeom prst="rect">
            <a:avLst/>
          </a:prstGeom>
          <a:ln w="0">
            <a:noFill/>
          </a:ln>
        </p:spPr>
      </p:pic>
      <p:sp>
        <p:nvSpPr>
          <p:cNvPr id="138" name=""/>
          <p:cNvSpPr/>
          <p:nvPr/>
        </p:nvSpPr>
        <p:spPr>
          <a:xfrm>
            <a:off x="794520" y="1631520"/>
            <a:ext cx="10149120" cy="149040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Sa bisa ng Batas </a:t>
            </a:r>
            <a:r>
              <a:rPr b="0" i="1" lang="en-PH" sz="1800" spc="-1" strike="noStrike">
                <a:solidFill>
                  <a:srgbClr val="000000"/>
                </a:solidFill>
                <a:latin typeface="Lato"/>
              </a:rPr>
              <a:t>Tydings-McDuffie</a:t>
            </a:r>
            <a:r>
              <a:rPr b="0" lang="en-PH" sz="1800" spc="-1" strike="noStrike">
                <a:solidFill>
                  <a:srgbClr val="000000"/>
                </a:solidFill>
                <a:latin typeface="Lato"/>
              </a:rPr>
              <a:t> o </a:t>
            </a:r>
            <a:r>
              <a:rPr b="0" i="1" lang="en-PH" sz="1800" spc="-1" strike="noStrike">
                <a:solidFill>
                  <a:srgbClr val="000000"/>
                </a:solidFill>
                <a:latin typeface="Lato"/>
              </a:rPr>
              <a:t>Philippine Independent Act of 1934</a:t>
            </a:r>
            <a:r>
              <a:rPr b="0" lang="en-PH" sz="1800" spc="-1" strike="noStrike">
                <a:solidFill>
                  <a:srgbClr val="000000"/>
                </a:solidFill>
                <a:latin typeface="Lato"/>
              </a:rPr>
              <a:t>, itinatag ang Pamahalaang Komonwelt sa Pilipinas. Nagkaroon ng halalan upang mabuo ang mga kasapi ng isang kumbensiyong konstitusyonal </a:t>
            </a:r>
            <a:r>
              <a:rPr b="0" i="1" lang="en-PH" sz="1800" spc="-1" strike="noStrike">
                <a:solidFill>
                  <a:srgbClr val="000000"/>
                </a:solidFill>
                <a:latin typeface="Lato"/>
              </a:rPr>
              <a:t>(constitutional convention)</a:t>
            </a:r>
            <a:r>
              <a:rPr b="0" lang="en-PH" sz="1800" spc="-1" strike="noStrike">
                <a:solidFill>
                  <a:srgbClr val="000000"/>
                </a:solidFill>
                <a:latin typeface="Lato"/>
              </a:rPr>
              <a:t>. Naihalal ang 202 kinatawan mula sa iba’t ibang sektor upang bumalangkas ng Saligang Batas ng Pilipinas.</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Rectangle 8"/>
          <p:cNvSpPr/>
          <p:nvPr/>
        </p:nvSpPr>
        <p:spPr>
          <a:xfrm>
            <a:off x="-113040" y="532080"/>
            <a:ext cx="968688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0" name="Rectangle 9"/>
          <p:cNvSpPr/>
          <p:nvPr/>
        </p:nvSpPr>
        <p:spPr>
          <a:xfrm>
            <a:off x="426960" y="532080"/>
            <a:ext cx="1024488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Pagtatatag ng Pamahalaang Komonwelt</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1" name=""/>
          <p:cNvSpPr/>
          <p:nvPr/>
        </p:nvSpPr>
        <p:spPr>
          <a:xfrm>
            <a:off x="794520" y="1631520"/>
            <a:ext cx="7393320" cy="407268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ž¾åþ"/>
              </a:rPr>
              <a:t>Nahalal na pangulo ng kumbensiyon si Claro M. Recto, isang abogado at manunulat. Pinagtibay ng kumbensiyon ang nabuong panukalang Saligang Batas noong Pebrero 8, 1935. Matapos itong pirmahan ni Pangulong Franklin D. Roosevelt, sinang-ayunan ito ng mga mamamayan sa pamamagitan ng isang plebisito noong Mayo 14, 1935.</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ž¾åþ"/>
              </a:rPr>
              <a:t>Pinasinayaan ang Pamahalaang Komonwelt noong Nobyembre 15, 1935 kung saan sabay na itinaas ang watawat ng Pilipinas at Estados Unidos. Ang pamahalaang ito ay magsisilbing pagsasanay ng mga Pilipino sa paraan ng pamamahala sa sariling bansa. Ito ay magtatagal ng 10 taon bago tuluyang igawad ng Estados Unidos ang ganap na kalayaan.</a:t>
            </a:r>
            <a:endParaRPr b="0" lang="en-PH" sz="1800" spc="-1" strike="noStrike">
              <a:solidFill>
                <a:srgbClr val="000000"/>
              </a:solidFill>
              <a:latin typeface="Arial"/>
            </a:endParaRPr>
          </a:p>
        </p:txBody>
      </p:sp>
      <p:pic>
        <p:nvPicPr>
          <p:cNvPr id="142" name="" descr=""/>
          <p:cNvPicPr/>
          <p:nvPr/>
        </p:nvPicPr>
        <p:blipFill>
          <a:blip r:embed="rId1"/>
          <a:stretch/>
        </p:blipFill>
        <p:spPr>
          <a:xfrm>
            <a:off x="8188200" y="1631520"/>
            <a:ext cx="2950920" cy="411696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Rectangle 10"/>
          <p:cNvSpPr/>
          <p:nvPr/>
        </p:nvSpPr>
        <p:spPr>
          <a:xfrm>
            <a:off x="-113040" y="532080"/>
            <a:ext cx="968688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4" name="Rectangle 11"/>
          <p:cNvSpPr/>
          <p:nvPr/>
        </p:nvSpPr>
        <p:spPr>
          <a:xfrm>
            <a:off x="426960" y="532080"/>
            <a:ext cx="1024488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Pagtatatag ng Pamahalaang Komonwelt</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5" name=""/>
          <p:cNvSpPr/>
          <p:nvPr/>
        </p:nvSpPr>
        <p:spPr>
          <a:xfrm>
            <a:off x="794520" y="1631520"/>
            <a:ext cx="7393320" cy="220716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Sa ilalim ng Pamahalaang Komonwelt, ang Estados Unidos ay mayroon pa ring kapangyarihan kaugnay sa pananalapi, kalakalan, at pagpapatupad ng mga batas. Kabilang dito ang batas kaugnay ng imigrasyon o pandarayuhan ng mga Pilipino sa Estados Unidos. Ang mga pagpapasiya ng lahat ng korte sa Pilipinas ay nangangailangan din ng pag-apruba ng Korte Suprema ng Estados Unidos.</a:t>
            </a:r>
            <a:endParaRPr b="0" lang="en-PH" sz="1800" spc="-1" strike="noStrike">
              <a:solidFill>
                <a:srgbClr val="000000"/>
              </a:solidFill>
              <a:latin typeface="Arial"/>
            </a:endParaRPr>
          </a:p>
        </p:txBody>
      </p:sp>
      <p:pic>
        <p:nvPicPr>
          <p:cNvPr id="146" name="" descr=""/>
          <p:cNvPicPr/>
          <p:nvPr/>
        </p:nvPicPr>
        <p:blipFill>
          <a:blip r:embed="rId1"/>
          <a:stretch/>
        </p:blipFill>
        <p:spPr>
          <a:xfrm>
            <a:off x="8188200" y="1631880"/>
            <a:ext cx="2950920" cy="411696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Rectangle 14"/>
          <p:cNvSpPr/>
          <p:nvPr/>
        </p:nvSpPr>
        <p:spPr>
          <a:xfrm>
            <a:off x="-113040" y="532080"/>
            <a:ext cx="6899040" cy="12038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8" name="Rectangle 16"/>
          <p:cNvSpPr/>
          <p:nvPr/>
        </p:nvSpPr>
        <p:spPr>
          <a:xfrm>
            <a:off x="426960" y="532080"/>
            <a:ext cx="1024488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Balangkas at Katangian ng </a:t>
            </a:r>
            <a:endParaRPr b="0" lang="en-PH" sz="3600" spc="-1" strike="noStrike">
              <a:solidFill>
                <a:srgbClr val="000000"/>
              </a:solidFill>
              <a:latin typeface="Arial"/>
            </a:endParaRPr>
          </a:p>
          <a:p>
            <a:pPr>
              <a:lnSpc>
                <a:spcPct val="100000"/>
              </a:lnSpc>
            </a:pPr>
            <a:r>
              <a:rPr b="1" lang="en-PH" sz="3600" spc="-1" strike="noStrike">
                <a:solidFill>
                  <a:srgbClr val="ffffff"/>
                </a:solidFill>
                <a:latin typeface="Montserrat Medium"/>
                <a:ea typeface="DejaVu Sans"/>
              </a:rPr>
              <a:t>Pamahalaang Komonwelt</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9" name=""/>
          <p:cNvSpPr/>
          <p:nvPr/>
        </p:nvSpPr>
        <p:spPr>
          <a:xfrm>
            <a:off x="964440" y="2061000"/>
            <a:ext cx="6506280" cy="345996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Batay sa Kontitusyon ng Pamahalaang Komonwelt, ang sistema ng pamahalaan na umiral ay republika. Sa sistemang ito, ang kapangyarihan ng pamahalaan ay mula sa mga mamamayan. Ito ay binubuo ng tatlong sangay na kinabibilangan ng ehekutibo, lehislatura, at hudikatura. Naging batayan ng ganitong balangkas ang uri ng pamahalaang umiiral sa Estados Unidos.</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Para sa sangay ng ehekutibo, nahalal bilang pangulo si Manuel L. Quezon samantalang nahalal naman na pangalawang pangulo si Sergio Osmeña Sr. </a:t>
            </a:r>
            <a:endParaRPr b="0" lang="en-PH" sz="1800" spc="-1" strike="noStrike">
              <a:solidFill>
                <a:srgbClr val="000000"/>
              </a:solidFill>
              <a:latin typeface="Arial"/>
            </a:endParaRPr>
          </a:p>
        </p:txBody>
      </p:sp>
      <p:pic>
        <p:nvPicPr>
          <p:cNvPr id="150" name="" descr=""/>
          <p:cNvPicPr/>
          <p:nvPr/>
        </p:nvPicPr>
        <p:blipFill>
          <a:blip r:embed="rId1"/>
          <a:stretch/>
        </p:blipFill>
        <p:spPr>
          <a:xfrm>
            <a:off x="7858800" y="1975320"/>
            <a:ext cx="3547080" cy="416340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Rectangle 12"/>
          <p:cNvSpPr/>
          <p:nvPr/>
        </p:nvSpPr>
        <p:spPr>
          <a:xfrm>
            <a:off x="-113040" y="532080"/>
            <a:ext cx="6899040" cy="12038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2" name="Rectangle 13"/>
          <p:cNvSpPr/>
          <p:nvPr/>
        </p:nvSpPr>
        <p:spPr>
          <a:xfrm>
            <a:off x="426960" y="532080"/>
            <a:ext cx="1024488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Balangkas at Katangian ng </a:t>
            </a:r>
            <a:endParaRPr b="0" lang="en-PH" sz="3600" spc="-1" strike="noStrike">
              <a:solidFill>
                <a:srgbClr val="000000"/>
              </a:solidFill>
              <a:latin typeface="Arial"/>
            </a:endParaRPr>
          </a:p>
          <a:p>
            <a:pPr>
              <a:lnSpc>
                <a:spcPct val="100000"/>
              </a:lnSpc>
            </a:pPr>
            <a:r>
              <a:rPr b="1" lang="en-PH" sz="3600" spc="-1" strike="noStrike">
                <a:solidFill>
                  <a:srgbClr val="ffffff"/>
                </a:solidFill>
                <a:latin typeface="Montserrat Medium"/>
                <a:ea typeface="DejaVu Sans"/>
              </a:rPr>
              <a:t>Pamahalaang Komonwelt</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pic>
        <p:nvPicPr>
          <p:cNvPr id="153" name="" descr=""/>
          <p:cNvPicPr/>
          <p:nvPr/>
        </p:nvPicPr>
        <p:blipFill>
          <a:blip r:embed="rId1"/>
          <a:stretch/>
        </p:blipFill>
        <p:spPr>
          <a:xfrm>
            <a:off x="7858800" y="1975320"/>
            <a:ext cx="3547080" cy="4163400"/>
          </a:xfrm>
          <a:prstGeom prst="rect">
            <a:avLst/>
          </a:prstGeom>
          <a:ln w="0">
            <a:noFill/>
          </a:ln>
        </p:spPr>
      </p:pic>
      <p:sp>
        <p:nvSpPr>
          <p:cNvPr id="154" name=""/>
          <p:cNvSpPr/>
          <p:nvPr/>
        </p:nvSpPr>
        <p:spPr>
          <a:xfrm>
            <a:off x="964440" y="2061000"/>
            <a:ext cx="6633720" cy="38966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Ang lehislaturang sangay ay binubuo ng Pambansang Asamblea na sa simula ay may mga kinatawan mula sa iba’t ibang lungsod at lalawigan. Tanging mga Pilipino lamang ang nahalal bilang mga kasapi ng kapulungang ito.</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Ang hudikaturang sangay ay may Korte Suprema na siyang may hawak ng kapangyarihang magpatupad ng mga batas. </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Ang Mataas na Komisyoner at Tagapayong Militar ay nanatili bilang mga posisyon na inilaan para sa mga Amerikano.</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Rectangle 18"/>
          <p:cNvSpPr/>
          <p:nvPr/>
        </p:nvSpPr>
        <p:spPr>
          <a:xfrm>
            <a:off x="-113040" y="532080"/>
            <a:ext cx="6899040" cy="12038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6" name="Rectangle 19"/>
          <p:cNvSpPr/>
          <p:nvPr/>
        </p:nvSpPr>
        <p:spPr>
          <a:xfrm>
            <a:off x="426960" y="532080"/>
            <a:ext cx="1024488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Balangkas at Katangian ng </a:t>
            </a:r>
            <a:endParaRPr b="0" lang="en-PH" sz="3600" spc="-1" strike="noStrike">
              <a:solidFill>
                <a:srgbClr val="000000"/>
              </a:solidFill>
              <a:latin typeface="Arial"/>
            </a:endParaRPr>
          </a:p>
          <a:p>
            <a:pPr>
              <a:lnSpc>
                <a:spcPct val="100000"/>
              </a:lnSpc>
            </a:pPr>
            <a:r>
              <a:rPr b="1" lang="en-PH" sz="3600" spc="-1" strike="noStrike">
                <a:solidFill>
                  <a:srgbClr val="ffffff"/>
                </a:solidFill>
                <a:latin typeface="Montserrat Medium"/>
                <a:ea typeface="DejaVu Sans"/>
              </a:rPr>
              <a:t>Pamahalaang Komonwelt</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pic>
        <p:nvPicPr>
          <p:cNvPr id="157" name="" descr=""/>
          <p:cNvPicPr/>
          <p:nvPr/>
        </p:nvPicPr>
        <p:blipFill>
          <a:blip r:embed="rId1"/>
          <a:stretch/>
        </p:blipFill>
        <p:spPr>
          <a:xfrm>
            <a:off x="7858800" y="1975320"/>
            <a:ext cx="3547080" cy="4163400"/>
          </a:xfrm>
          <a:prstGeom prst="rect">
            <a:avLst/>
          </a:prstGeom>
          <a:ln w="0">
            <a:noFill/>
          </a:ln>
        </p:spPr>
      </p:pic>
      <p:sp>
        <p:nvSpPr>
          <p:cNvPr id="158" name=""/>
          <p:cNvSpPr/>
          <p:nvPr/>
        </p:nvSpPr>
        <p:spPr>
          <a:xfrm>
            <a:off x="964440" y="2061000"/>
            <a:ext cx="6633720" cy="38966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Noong 1940, nagkaroon ng pag-amyenda o pagbabago sa Konstitusyon ng Pamahalaang Komonwelt. </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Binago ang estruktura ng lehislaturang sangay kung saan nahati ito sa dalawang kapulungan—ang Senado at Kapulungan ng mga Kinatawan. </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Kabilang din sa pagbabago ay ang pagtatag ng Komisyon sa Halalan at pagbibigay ng pahintulot na muling maihalal ang pangulo at pangalawang pangulo.</a:t>
            </a: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Rectangle 15"/>
          <p:cNvSpPr/>
          <p:nvPr/>
        </p:nvSpPr>
        <p:spPr>
          <a:xfrm>
            <a:off x="-113040" y="552240"/>
            <a:ext cx="3889800" cy="65232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0" name="Rectangle 192"/>
          <p:cNvSpPr/>
          <p:nvPr/>
        </p:nvSpPr>
        <p:spPr>
          <a:xfrm>
            <a:off x="540000" y="231480"/>
            <a:ext cx="10131840" cy="1197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Pagsasanay</a:t>
            </a:r>
            <a:endParaRPr b="0" lang="en-PH" sz="3600" spc="-1" strike="noStrike">
              <a:solidFill>
                <a:srgbClr val="000000"/>
              </a:solidFill>
              <a:latin typeface="Arial"/>
            </a:endParaRPr>
          </a:p>
        </p:txBody>
      </p:sp>
      <p:sp>
        <p:nvSpPr>
          <p:cNvPr id="161" name="Rectangle 193"/>
          <p:cNvSpPr/>
          <p:nvPr/>
        </p:nvSpPr>
        <p:spPr>
          <a:xfrm>
            <a:off x="720000" y="1060560"/>
            <a:ext cx="9951840" cy="692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spcBef>
                <a:spcPts val="283"/>
              </a:spcBef>
              <a:spcAft>
                <a:spcPts val="283"/>
              </a:spcAft>
            </a:pPr>
            <a:endParaRPr b="0" lang="en-PH" sz="1800" spc="-1" strike="noStrike">
              <a:solidFill>
                <a:srgbClr val="000000"/>
              </a:solidFill>
              <a:latin typeface="Arial"/>
            </a:endParaRPr>
          </a:p>
        </p:txBody>
      </p:sp>
      <p:sp>
        <p:nvSpPr>
          <p:cNvPr id="162" name="Rectangle 194"/>
          <p:cNvSpPr/>
          <p:nvPr/>
        </p:nvSpPr>
        <p:spPr>
          <a:xfrm>
            <a:off x="720000" y="1496160"/>
            <a:ext cx="10969920" cy="693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63" name=""/>
          <p:cNvSpPr/>
          <p:nvPr/>
        </p:nvSpPr>
        <p:spPr>
          <a:xfrm>
            <a:off x="1042560" y="1633680"/>
            <a:ext cx="10219680" cy="7027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1800" spc="-1" strike="noStrike">
                <a:solidFill>
                  <a:srgbClr val="000000"/>
                </a:solidFill>
                <a:latin typeface="Lato"/>
              </a:rPr>
              <a:t>I. Panuto: Piliin ang mga kaisipan o salita mula sa kahon na may kaugnayan sa Pamahalaang Komonwelt.</a:t>
            </a:r>
            <a:endParaRPr b="0" lang="en-PH" sz="1800" spc="-1" strike="noStrike">
              <a:solidFill>
                <a:srgbClr val="000000"/>
              </a:solidFill>
              <a:latin typeface="Arial"/>
            </a:endParaRPr>
          </a:p>
        </p:txBody>
      </p:sp>
      <p:sp>
        <p:nvSpPr>
          <p:cNvPr id="164" name=""/>
          <p:cNvSpPr/>
          <p:nvPr/>
        </p:nvSpPr>
        <p:spPr>
          <a:xfrm>
            <a:off x="1194840" y="2336760"/>
            <a:ext cx="9446040" cy="2043720"/>
          </a:xfrm>
          <a:prstGeom prst="rect">
            <a:avLst/>
          </a:prstGeom>
          <a:solidFill>
            <a:srgbClr val="ffffff"/>
          </a:solidFill>
          <a:ln w="0">
            <a:solidFill>
              <a:srgbClr val="000000"/>
            </a:solidFill>
          </a:ln>
        </p:spPr>
        <p:style>
          <a:lnRef idx="0"/>
          <a:fillRef idx="0"/>
          <a:effectRef idx="0"/>
          <a:fontRef idx="minor"/>
        </p:style>
        <p:txBody>
          <a:bodyPr lIns="90000" rIns="90000" tIns="45000" bIns="45000" anchor="ctr">
            <a:noAutofit/>
          </a:bodyPr>
          <a:p>
            <a:pPr>
              <a:lnSpc>
                <a:spcPct val="100000"/>
              </a:lnSpc>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pag-asa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kalayaan</a:t>
            </a:r>
            <a:endParaRPr b="0" lang="en-PH" sz="1800" spc="-1" strike="noStrike">
              <a:solidFill>
                <a:srgbClr val="000000"/>
              </a:solidFill>
              <a:latin typeface="Arial"/>
            </a:endParaRPr>
          </a:p>
          <a:p>
            <a:pPr>
              <a:lnSpc>
                <a:spcPct val="100000"/>
              </a:lnSpc>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sariling pamahalaan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digmaan</a:t>
            </a:r>
            <a:endParaRPr b="0" lang="en-PH" sz="1800" spc="-1" strike="noStrike">
              <a:solidFill>
                <a:srgbClr val="000000"/>
              </a:solidFill>
              <a:latin typeface="Arial"/>
            </a:endParaRPr>
          </a:p>
          <a:p>
            <a:pPr>
              <a:lnSpc>
                <a:spcPct val="100000"/>
              </a:lnSpc>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paghahanda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i="1" lang="en-PH" sz="1800" spc="-1" strike="noStrike">
                <a:solidFill>
                  <a:srgbClr val="000000"/>
                </a:solidFill>
                <a:latin typeface="Lato"/>
                <a:ea typeface="DejaVu Sans"/>
              </a:rPr>
              <a:t>constitutional convention</a:t>
            </a:r>
            <a:endParaRPr b="0" lang="en-PH" sz="1800" spc="-1" strike="noStrike">
              <a:solidFill>
                <a:srgbClr val="000000"/>
              </a:solidFill>
              <a:latin typeface="Arial"/>
            </a:endParaRPr>
          </a:p>
          <a:p>
            <a:pPr>
              <a:lnSpc>
                <a:spcPct val="100000"/>
              </a:lnSpc>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pananakop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partidong politikal</a:t>
            </a:r>
            <a:endParaRPr b="0" lang="en-PH" sz="1800" spc="-1" strike="noStrike">
              <a:solidFill>
                <a:srgbClr val="000000"/>
              </a:solidFill>
              <a:latin typeface="Arial"/>
            </a:endParaRPr>
          </a:p>
          <a:p>
            <a:pPr>
              <a:lnSpc>
                <a:spcPct val="100000"/>
              </a:lnSpc>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wikang Filipino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i="1" lang="en-PH" sz="1800" spc="-1" strike="noStrike">
                <a:solidFill>
                  <a:srgbClr val="000000"/>
                </a:solidFill>
                <a:latin typeface="Lato"/>
                <a:ea typeface="DejaVu Sans"/>
              </a:rPr>
              <a:t>minimum wage</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Rectangle 1"/>
          <p:cNvSpPr/>
          <p:nvPr/>
        </p:nvSpPr>
        <p:spPr>
          <a:xfrm>
            <a:off x="-113040" y="552240"/>
            <a:ext cx="5691600" cy="65232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6" name="Rectangle 2"/>
          <p:cNvSpPr/>
          <p:nvPr/>
        </p:nvSpPr>
        <p:spPr>
          <a:xfrm>
            <a:off x="426960" y="527760"/>
            <a:ext cx="1024488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67" name="Rectangle 3"/>
          <p:cNvSpPr/>
          <p:nvPr/>
        </p:nvSpPr>
        <p:spPr>
          <a:xfrm>
            <a:off x="540000" y="231480"/>
            <a:ext cx="10131840" cy="1197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Susi sa Pagwawasto</a:t>
            </a:r>
            <a:endParaRPr b="0" lang="en-PH" sz="3600" spc="-1" strike="noStrike">
              <a:solidFill>
                <a:srgbClr val="000000"/>
              </a:solidFill>
              <a:latin typeface="Arial"/>
            </a:endParaRPr>
          </a:p>
        </p:txBody>
      </p:sp>
      <p:sp>
        <p:nvSpPr>
          <p:cNvPr id="168" name="Rectangle 4"/>
          <p:cNvSpPr/>
          <p:nvPr/>
        </p:nvSpPr>
        <p:spPr>
          <a:xfrm>
            <a:off x="720000" y="1060560"/>
            <a:ext cx="9951840" cy="692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spcBef>
                <a:spcPts val="283"/>
              </a:spcBef>
              <a:spcAft>
                <a:spcPts val="283"/>
              </a:spcAft>
            </a:pPr>
            <a:endParaRPr b="0" lang="en-PH" sz="1800" spc="-1" strike="noStrike">
              <a:solidFill>
                <a:srgbClr val="000000"/>
              </a:solidFill>
              <a:latin typeface="Arial"/>
            </a:endParaRPr>
          </a:p>
        </p:txBody>
      </p:sp>
      <p:sp>
        <p:nvSpPr>
          <p:cNvPr id="169" name=""/>
          <p:cNvSpPr/>
          <p:nvPr/>
        </p:nvSpPr>
        <p:spPr>
          <a:xfrm>
            <a:off x="879840" y="1627200"/>
            <a:ext cx="4571280" cy="344808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spcBef>
                <a:spcPts val="567"/>
              </a:spcBef>
              <a:spcAft>
                <a:spcPts val="567"/>
              </a:spcAft>
              <a:buClr>
                <a:srgbClr val="000000"/>
              </a:buClr>
              <a:buSzPct val="45000"/>
              <a:buFont typeface="Symbol"/>
              <a:buChar char=""/>
            </a:pPr>
            <a:r>
              <a:rPr b="0" lang="en-PH" sz="1800" spc="-1" strike="noStrike">
                <a:solidFill>
                  <a:srgbClr val="000000"/>
                </a:solidFill>
                <a:latin typeface="Lato"/>
              </a:rPr>
              <a:t>pag-asa</a:t>
            </a:r>
            <a:endParaRPr b="0" lang="en-PH" sz="1800" spc="-1" strike="noStrike">
              <a:solidFill>
                <a:srgbClr val="000000"/>
              </a:solidFill>
              <a:latin typeface="Arial"/>
            </a:endParaRPr>
          </a:p>
          <a:p>
            <a:pPr marL="216000" indent="-216000">
              <a:lnSpc>
                <a:spcPct val="100000"/>
              </a:lnSpc>
              <a:spcBef>
                <a:spcPts val="567"/>
              </a:spcBef>
              <a:spcAft>
                <a:spcPts val="567"/>
              </a:spcAft>
              <a:buClr>
                <a:srgbClr val="000000"/>
              </a:buClr>
              <a:buSzPct val="45000"/>
              <a:buFont typeface="Symbol"/>
              <a:buChar char=""/>
            </a:pPr>
            <a:r>
              <a:rPr b="0" lang="en-PH" sz="1800" spc="-1" strike="noStrike">
                <a:solidFill>
                  <a:srgbClr val="000000"/>
                </a:solidFill>
                <a:latin typeface="Lato"/>
              </a:rPr>
              <a:t>sariling pamahalaan</a:t>
            </a:r>
            <a:endParaRPr b="0" lang="en-PH" sz="1800" spc="-1" strike="noStrike">
              <a:solidFill>
                <a:srgbClr val="000000"/>
              </a:solidFill>
              <a:latin typeface="Arial"/>
            </a:endParaRPr>
          </a:p>
          <a:p>
            <a:pPr marL="216000" indent="-216000">
              <a:lnSpc>
                <a:spcPct val="100000"/>
              </a:lnSpc>
              <a:spcBef>
                <a:spcPts val="567"/>
              </a:spcBef>
              <a:spcAft>
                <a:spcPts val="567"/>
              </a:spcAft>
              <a:buClr>
                <a:srgbClr val="000000"/>
              </a:buClr>
              <a:buSzPct val="45000"/>
              <a:buFont typeface="Symbol"/>
              <a:buChar char=""/>
            </a:pPr>
            <a:r>
              <a:rPr b="0" i="1" lang="en-PH" sz="1800" spc="-1" strike="noStrike">
                <a:solidFill>
                  <a:srgbClr val="000000"/>
                </a:solidFill>
                <a:latin typeface="Lato"/>
              </a:rPr>
              <a:t>constitutional convention</a:t>
            </a:r>
            <a:endParaRPr b="0" lang="en-PH" sz="1800" spc="-1" strike="noStrike">
              <a:solidFill>
                <a:srgbClr val="000000"/>
              </a:solidFill>
              <a:latin typeface="Arial"/>
            </a:endParaRPr>
          </a:p>
          <a:p>
            <a:pPr marL="216000" indent="-216000">
              <a:lnSpc>
                <a:spcPct val="100000"/>
              </a:lnSpc>
              <a:spcBef>
                <a:spcPts val="567"/>
              </a:spcBef>
              <a:spcAft>
                <a:spcPts val="567"/>
              </a:spcAft>
              <a:buClr>
                <a:srgbClr val="000000"/>
              </a:buClr>
              <a:buSzPct val="45000"/>
              <a:buFont typeface="Symbol"/>
              <a:buChar char=""/>
            </a:pPr>
            <a:r>
              <a:rPr b="0" lang="en-PH" sz="1800" spc="-1" strike="noStrike">
                <a:solidFill>
                  <a:srgbClr val="000000"/>
                </a:solidFill>
                <a:latin typeface="Lato"/>
              </a:rPr>
              <a:t>wikang Filipino</a:t>
            </a:r>
            <a:endParaRPr b="0" lang="en-PH" sz="1800" spc="-1" strike="noStrike">
              <a:solidFill>
                <a:srgbClr val="000000"/>
              </a:solidFill>
              <a:latin typeface="Arial"/>
            </a:endParaRPr>
          </a:p>
          <a:p>
            <a:pPr marL="216000" indent="-216000">
              <a:lnSpc>
                <a:spcPct val="100000"/>
              </a:lnSpc>
              <a:spcBef>
                <a:spcPts val="567"/>
              </a:spcBef>
              <a:spcAft>
                <a:spcPts val="567"/>
              </a:spcAft>
              <a:buClr>
                <a:srgbClr val="000000"/>
              </a:buClr>
              <a:buSzPct val="45000"/>
              <a:buFont typeface="Symbol"/>
              <a:buChar char=""/>
            </a:pPr>
            <a:r>
              <a:rPr b="0" lang="en-PH" sz="1800" spc="-1" strike="noStrike">
                <a:solidFill>
                  <a:srgbClr val="000000"/>
                </a:solidFill>
                <a:latin typeface="Lato"/>
              </a:rPr>
              <a:t>kalayaan</a:t>
            </a:r>
            <a:endParaRPr b="0" lang="en-PH" sz="1800" spc="-1" strike="noStrike">
              <a:solidFill>
                <a:srgbClr val="000000"/>
              </a:solidFill>
              <a:latin typeface="Arial"/>
            </a:endParaRPr>
          </a:p>
          <a:p>
            <a:pPr marL="216000" indent="-216000">
              <a:lnSpc>
                <a:spcPct val="100000"/>
              </a:lnSpc>
              <a:spcBef>
                <a:spcPts val="567"/>
              </a:spcBef>
              <a:spcAft>
                <a:spcPts val="567"/>
              </a:spcAft>
              <a:buClr>
                <a:srgbClr val="000000"/>
              </a:buClr>
              <a:buSzPct val="45000"/>
              <a:buFont typeface="Symbol"/>
              <a:buChar char=""/>
            </a:pPr>
            <a:r>
              <a:rPr b="0" lang="en-PH" sz="1800" spc="-1" strike="noStrike">
                <a:solidFill>
                  <a:srgbClr val="000000"/>
                </a:solidFill>
                <a:latin typeface="Lato"/>
              </a:rPr>
              <a:t>paghahanda</a:t>
            </a:r>
            <a:endParaRPr b="0" lang="en-PH" sz="1800" spc="-1" strike="noStrike">
              <a:solidFill>
                <a:srgbClr val="000000"/>
              </a:solidFill>
              <a:latin typeface="Arial"/>
            </a:endParaRPr>
          </a:p>
          <a:p>
            <a:pPr marL="216000" indent="-216000">
              <a:lnSpc>
                <a:spcPct val="100000"/>
              </a:lnSpc>
              <a:spcBef>
                <a:spcPts val="567"/>
              </a:spcBef>
              <a:spcAft>
                <a:spcPts val="567"/>
              </a:spcAft>
              <a:buClr>
                <a:srgbClr val="000000"/>
              </a:buClr>
              <a:buSzPct val="45000"/>
              <a:buFont typeface="Symbol"/>
              <a:buChar char=""/>
            </a:pPr>
            <a:r>
              <a:rPr b="0" lang="en-PH" sz="1800" spc="-1" strike="noStrike">
                <a:solidFill>
                  <a:srgbClr val="000000"/>
                </a:solidFill>
                <a:latin typeface="Lato"/>
              </a:rPr>
              <a:t>partidong politikal</a:t>
            </a:r>
            <a:endParaRPr b="0" lang="en-PH" sz="1800" spc="-1" strike="noStrike">
              <a:solidFill>
                <a:srgbClr val="000000"/>
              </a:solidFill>
              <a:latin typeface="Arial"/>
            </a:endParaRPr>
          </a:p>
          <a:p>
            <a:pPr marL="216000" indent="-216000">
              <a:lnSpc>
                <a:spcPct val="100000"/>
              </a:lnSpc>
              <a:spcBef>
                <a:spcPts val="567"/>
              </a:spcBef>
              <a:spcAft>
                <a:spcPts val="567"/>
              </a:spcAft>
              <a:buClr>
                <a:srgbClr val="000000"/>
              </a:buClr>
              <a:buSzPct val="45000"/>
              <a:buFont typeface="Symbol"/>
              <a:buChar char=""/>
            </a:pPr>
            <a:r>
              <a:rPr b="0" i="1" lang="en-PH" sz="1800" spc="-1" strike="noStrike">
                <a:solidFill>
                  <a:srgbClr val="000000"/>
                </a:solidFill>
                <a:latin typeface="Lato"/>
              </a:rPr>
              <a:t>minimum wage</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1860</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2023-03-23T10:32:15Z</dcterms:modified>
  <cp:revision>207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