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72" r:id="rId3"/>
  </p:sldMasterIdLst>
  <p:notesMasterIdLst>
    <p:notesMasterId r:id="rId23"/>
  </p:notesMasterIdLst>
  <p:sldIdLst>
    <p:sldId id="256" r:id="rId4"/>
    <p:sldId id="283" r:id="rId5"/>
    <p:sldId id="284" r:id="rId6"/>
    <p:sldId id="285" r:id="rId7"/>
    <p:sldId id="286" r:id="rId8"/>
    <p:sldId id="287" r:id="rId9"/>
    <p:sldId id="288" r:id="rId10"/>
    <p:sldId id="291" r:id="rId11"/>
    <p:sldId id="292" r:id="rId12"/>
    <p:sldId id="293" r:id="rId13"/>
    <p:sldId id="294" r:id="rId14"/>
    <p:sldId id="295" r:id="rId15"/>
    <p:sldId id="296" r:id="rId16"/>
    <p:sldId id="297" r:id="rId17"/>
    <p:sldId id="298" r:id="rId18"/>
    <p:sldId id="299" r:id="rId19"/>
    <p:sldId id="301" r:id="rId20"/>
    <p:sldId id="300" r:id="rId21"/>
    <p:sldId id="290"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C0000"/>
    <a:srgbClr val="DE9000"/>
    <a:srgbClr val="F2CA2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122"/>
    <p:restoredTop sz="96405"/>
  </p:normalViewPr>
  <p:slideViewPr>
    <p:cSldViewPr snapToGrid="0" snapToObjects="1">
      <p:cViewPr varScale="1">
        <p:scale>
          <a:sx n="90" d="100"/>
          <a:sy n="90" d="100"/>
        </p:scale>
        <p:origin x="232" y="10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B237C5-8472-414C-82E6-99FE7E8DADF6}" type="datetimeFigureOut">
              <a:rPr lang="en-US" smtClean="0"/>
              <a:t>5/3/23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DA1108-CEFC-5D4D-9EB2-416F2139CAAE}" type="slidenum">
              <a:rPr lang="en-US" smtClean="0"/>
              <a:t>‹#›</a:t>
            </a:fld>
            <a:endParaRPr lang="en-US"/>
          </a:p>
        </p:txBody>
      </p:sp>
    </p:spTree>
    <p:extLst>
      <p:ext uri="{BB962C8B-B14F-4D97-AF65-F5344CB8AC3E}">
        <p14:creationId xmlns:p14="http://schemas.microsoft.com/office/powerpoint/2010/main" val="29328112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DA1108-CEFC-5D4D-9EB2-416F2139CAAE}" type="slidenum">
              <a:rPr lang="en-US" smtClean="0"/>
              <a:t>2</a:t>
            </a:fld>
            <a:endParaRPr lang="en-US"/>
          </a:p>
        </p:txBody>
      </p:sp>
    </p:spTree>
    <p:extLst>
      <p:ext uri="{BB962C8B-B14F-4D97-AF65-F5344CB8AC3E}">
        <p14:creationId xmlns:p14="http://schemas.microsoft.com/office/powerpoint/2010/main" val="11933105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DA1108-CEFC-5D4D-9EB2-416F2139CAAE}" type="slidenum">
              <a:rPr lang="en-US" smtClean="0"/>
              <a:t>11</a:t>
            </a:fld>
            <a:endParaRPr lang="en-US"/>
          </a:p>
        </p:txBody>
      </p:sp>
    </p:spTree>
    <p:extLst>
      <p:ext uri="{BB962C8B-B14F-4D97-AF65-F5344CB8AC3E}">
        <p14:creationId xmlns:p14="http://schemas.microsoft.com/office/powerpoint/2010/main" val="36542322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DA1108-CEFC-5D4D-9EB2-416F2139CAAE}" type="slidenum">
              <a:rPr lang="en-US" smtClean="0"/>
              <a:t>12</a:t>
            </a:fld>
            <a:endParaRPr lang="en-US"/>
          </a:p>
        </p:txBody>
      </p:sp>
    </p:spTree>
    <p:extLst>
      <p:ext uri="{BB962C8B-B14F-4D97-AF65-F5344CB8AC3E}">
        <p14:creationId xmlns:p14="http://schemas.microsoft.com/office/powerpoint/2010/main" val="38089046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DA1108-CEFC-5D4D-9EB2-416F2139CAAE}" type="slidenum">
              <a:rPr lang="en-US" smtClean="0"/>
              <a:t>13</a:t>
            </a:fld>
            <a:endParaRPr lang="en-US"/>
          </a:p>
        </p:txBody>
      </p:sp>
    </p:spTree>
    <p:extLst>
      <p:ext uri="{BB962C8B-B14F-4D97-AF65-F5344CB8AC3E}">
        <p14:creationId xmlns:p14="http://schemas.microsoft.com/office/powerpoint/2010/main" val="15251086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DA1108-CEFC-5D4D-9EB2-416F2139CAAE}" type="slidenum">
              <a:rPr lang="en-US" smtClean="0"/>
              <a:t>14</a:t>
            </a:fld>
            <a:endParaRPr lang="en-US"/>
          </a:p>
        </p:txBody>
      </p:sp>
    </p:spTree>
    <p:extLst>
      <p:ext uri="{BB962C8B-B14F-4D97-AF65-F5344CB8AC3E}">
        <p14:creationId xmlns:p14="http://schemas.microsoft.com/office/powerpoint/2010/main" val="16632028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DA1108-CEFC-5D4D-9EB2-416F2139CAAE}" type="slidenum">
              <a:rPr lang="en-US" smtClean="0"/>
              <a:t>15</a:t>
            </a:fld>
            <a:endParaRPr lang="en-US"/>
          </a:p>
        </p:txBody>
      </p:sp>
    </p:spTree>
    <p:extLst>
      <p:ext uri="{BB962C8B-B14F-4D97-AF65-F5344CB8AC3E}">
        <p14:creationId xmlns:p14="http://schemas.microsoft.com/office/powerpoint/2010/main" val="37689817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DA1108-CEFC-5D4D-9EB2-416F2139CAAE}" type="slidenum">
              <a:rPr lang="en-US" smtClean="0"/>
              <a:t>16</a:t>
            </a:fld>
            <a:endParaRPr lang="en-US"/>
          </a:p>
        </p:txBody>
      </p:sp>
    </p:spTree>
    <p:extLst>
      <p:ext uri="{BB962C8B-B14F-4D97-AF65-F5344CB8AC3E}">
        <p14:creationId xmlns:p14="http://schemas.microsoft.com/office/powerpoint/2010/main" val="9270982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DA1108-CEFC-5D4D-9EB2-416F2139CAAE}" type="slidenum">
              <a:rPr lang="en-US" smtClean="0"/>
              <a:t>17</a:t>
            </a:fld>
            <a:endParaRPr lang="en-US"/>
          </a:p>
        </p:txBody>
      </p:sp>
    </p:spTree>
    <p:extLst>
      <p:ext uri="{BB962C8B-B14F-4D97-AF65-F5344CB8AC3E}">
        <p14:creationId xmlns:p14="http://schemas.microsoft.com/office/powerpoint/2010/main" val="17441933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DA1108-CEFC-5D4D-9EB2-416F2139CAAE}" type="slidenum">
              <a:rPr lang="en-US" smtClean="0"/>
              <a:t>18</a:t>
            </a:fld>
            <a:endParaRPr lang="en-US"/>
          </a:p>
        </p:txBody>
      </p:sp>
    </p:spTree>
    <p:extLst>
      <p:ext uri="{BB962C8B-B14F-4D97-AF65-F5344CB8AC3E}">
        <p14:creationId xmlns:p14="http://schemas.microsoft.com/office/powerpoint/2010/main" val="36402961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DA1108-CEFC-5D4D-9EB2-416F2139CAAE}" type="slidenum">
              <a:rPr lang="en-US" smtClean="0"/>
              <a:t>3</a:t>
            </a:fld>
            <a:endParaRPr lang="en-US"/>
          </a:p>
        </p:txBody>
      </p:sp>
    </p:spTree>
    <p:extLst>
      <p:ext uri="{BB962C8B-B14F-4D97-AF65-F5344CB8AC3E}">
        <p14:creationId xmlns:p14="http://schemas.microsoft.com/office/powerpoint/2010/main" val="278292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DA1108-CEFC-5D4D-9EB2-416F2139CAAE}" type="slidenum">
              <a:rPr lang="en-US" smtClean="0"/>
              <a:t>4</a:t>
            </a:fld>
            <a:endParaRPr lang="en-US"/>
          </a:p>
        </p:txBody>
      </p:sp>
    </p:spTree>
    <p:extLst>
      <p:ext uri="{BB962C8B-B14F-4D97-AF65-F5344CB8AC3E}">
        <p14:creationId xmlns:p14="http://schemas.microsoft.com/office/powerpoint/2010/main" val="11870707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DA1108-CEFC-5D4D-9EB2-416F2139CAAE}" type="slidenum">
              <a:rPr lang="en-US" smtClean="0"/>
              <a:t>5</a:t>
            </a:fld>
            <a:endParaRPr lang="en-US"/>
          </a:p>
        </p:txBody>
      </p:sp>
    </p:spTree>
    <p:extLst>
      <p:ext uri="{BB962C8B-B14F-4D97-AF65-F5344CB8AC3E}">
        <p14:creationId xmlns:p14="http://schemas.microsoft.com/office/powerpoint/2010/main" val="22368178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DA1108-CEFC-5D4D-9EB2-416F2139CAAE}" type="slidenum">
              <a:rPr lang="en-US" smtClean="0"/>
              <a:t>6</a:t>
            </a:fld>
            <a:endParaRPr lang="en-US"/>
          </a:p>
        </p:txBody>
      </p:sp>
    </p:spTree>
    <p:extLst>
      <p:ext uri="{BB962C8B-B14F-4D97-AF65-F5344CB8AC3E}">
        <p14:creationId xmlns:p14="http://schemas.microsoft.com/office/powerpoint/2010/main" val="17259429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DA1108-CEFC-5D4D-9EB2-416F2139CAAE}" type="slidenum">
              <a:rPr lang="en-US" smtClean="0"/>
              <a:t>7</a:t>
            </a:fld>
            <a:endParaRPr lang="en-US"/>
          </a:p>
        </p:txBody>
      </p:sp>
    </p:spTree>
    <p:extLst>
      <p:ext uri="{BB962C8B-B14F-4D97-AF65-F5344CB8AC3E}">
        <p14:creationId xmlns:p14="http://schemas.microsoft.com/office/powerpoint/2010/main" val="21196616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DA1108-CEFC-5D4D-9EB2-416F2139CAAE}" type="slidenum">
              <a:rPr lang="en-US" smtClean="0"/>
              <a:t>8</a:t>
            </a:fld>
            <a:endParaRPr lang="en-US"/>
          </a:p>
        </p:txBody>
      </p:sp>
    </p:spTree>
    <p:extLst>
      <p:ext uri="{BB962C8B-B14F-4D97-AF65-F5344CB8AC3E}">
        <p14:creationId xmlns:p14="http://schemas.microsoft.com/office/powerpoint/2010/main" val="507176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DA1108-CEFC-5D4D-9EB2-416F2139CAAE}" type="slidenum">
              <a:rPr lang="en-US" smtClean="0"/>
              <a:t>9</a:t>
            </a:fld>
            <a:endParaRPr lang="en-US"/>
          </a:p>
        </p:txBody>
      </p:sp>
    </p:spTree>
    <p:extLst>
      <p:ext uri="{BB962C8B-B14F-4D97-AF65-F5344CB8AC3E}">
        <p14:creationId xmlns:p14="http://schemas.microsoft.com/office/powerpoint/2010/main" val="19831786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DA1108-CEFC-5D4D-9EB2-416F2139CAAE}" type="slidenum">
              <a:rPr lang="en-US" smtClean="0"/>
              <a:t>10</a:t>
            </a:fld>
            <a:endParaRPr lang="en-US"/>
          </a:p>
        </p:txBody>
      </p:sp>
    </p:spTree>
    <p:extLst>
      <p:ext uri="{BB962C8B-B14F-4D97-AF65-F5344CB8AC3E}">
        <p14:creationId xmlns:p14="http://schemas.microsoft.com/office/powerpoint/2010/main" val="40776496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1FB899-220F-D644-A02F-3C0A591CFF58}"/>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3E574E8-EBE5-204B-86B6-6542A84D0E80}"/>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A035C4B-3BF6-C942-928A-00E8CAC23187}"/>
              </a:ext>
            </a:extLst>
          </p:cNvPr>
          <p:cNvSpPr>
            <a:spLocks noGrp="1"/>
          </p:cNvSpPr>
          <p:nvPr>
            <p:ph type="dt" sz="half" idx="10"/>
          </p:nvPr>
        </p:nvSpPr>
        <p:spPr>
          <a:xfrm>
            <a:off x="838200" y="6356350"/>
            <a:ext cx="2743200" cy="365125"/>
          </a:xfrm>
          <a:prstGeom prst="rect">
            <a:avLst/>
          </a:prstGeom>
        </p:spPr>
        <p:txBody>
          <a:bodyPr/>
          <a:lstStyle/>
          <a:p>
            <a:fld id="{43BB3AEF-DA6F-754A-9036-D7A71372F8FC}" type="datetimeFigureOut">
              <a:rPr lang="en-US" smtClean="0"/>
              <a:t>5/3/23</a:t>
            </a:fld>
            <a:endParaRPr lang="en-US"/>
          </a:p>
        </p:txBody>
      </p:sp>
      <p:sp>
        <p:nvSpPr>
          <p:cNvPr id="5" name="Footer Placeholder 4">
            <a:extLst>
              <a:ext uri="{FF2B5EF4-FFF2-40B4-BE49-F238E27FC236}">
                <a16:creationId xmlns:a16="http://schemas.microsoft.com/office/drawing/2014/main" id="{0CD82DB0-94EB-FA4B-8785-0BA6F3077C1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155BF44-F5E9-1B4C-ABC8-7B0C32596587}"/>
              </a:ext>
            </a:extLst>
          </p:cNvPr>
          <p:cNvSpPr>
            <a:spLocks noGrp="1"/>
          </p:cNvSpPr>
          <p:nvPr>
            <p:ph type="sldNum" sz="quarter" idx="12"/>
          </p:nvPr>
        </p:nvSpPr>
        <p:spPr>
          <a:xfrm>
            <a:off x="8610600" y="6356350"/>
            <a:ext cx="2743200" cy="365125"/>
          </a:xfrm>
          <a:prstGeom prst="rect">
            <a:avLst/>
          </a:prstGeom>
        </p:spPr>
        <p:txBody>
          <a:bodyPr/>
          <a:lstStyle/>
          <a:p>
            <a:fld id="{BC499B43-CF86-4C4B-9D2F-A897A051D811}" type="slidenum">
              <a:rPr lang="en-US" smtClean="0"/>
              <a:t>‹#›</a:t>
            </a:fld>
            <a:endParaRPr lang="en-US"/>
          </a:p>
        </p:txBody>
      </p:sp>
    </p:spTree>
    <p:extLst>
      <p:ext uri="{BB962C8B-B14F-4D97-AF65-F5344CB8AC3E}">
        <p14:creationId xmlns:p14="http://schemas.microsoft.com/office/powerpoint/2010/main" val="29117827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C0C574-4E73-4847-AEC3-1CDB4B441E0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EC626C5-3958-544F-9308-0CC731F3E31F}"/>
              </a:ext>
            </a:extLst>
          </p:cNvPr>
          <p:cNvSpPr>
            <a:spLocks noGrp="1"/>
          </p:cNvSpPr>
          <p:nvPr>
            <p:ph type="body" orient="vert" idx="1"/>
          </p:nvPr>
        </p:nvSpPr>
        <p:spPr>
          <a:xfrm>
            <a:off x="838200" y="1825625"/>
            <a:ext cx="10515600" cy="4155297"/>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475274-C687-E14B-B662-3BEB2692540D}"/>
              </a:ext>
            </a:extLst>
          </p:cNvPr>
          <p:cNvSpPr>
            <a:spLocks noGrp="1"/>
          </p:cNvSpPr>
          <p:nvPr>
            <p:ph type="dt" sz="half" idx="10"/>
          </p:nvPr>
        </p:nvSpPr>
        <p:spPr>
          <a:xfrm>
            <a:off x="838200" y="6356350"/>
            <a:ext cx="2743200" cy="365125"/>
          </a:xfrm>
          <a:prstGeom prst="rect">
            <a:avLst/>
          </a:prstGeom>
        </p:spPr>
        <p:txBody>
          <a:bodyPr/>
          <a:lstStyle/>
          <a:p>
            <a:fld id="{43BB3AEF-DA6F-754A-9036-D7A71372F8FC}" type="datetimeFigureOut">
              <a:rPr lang="en-US" smtClean="0"/>
              <a:t>5/3/23</a:t>
            </a:fld>
            <a:endParaRPr lang="en-US"/>
          </a:p>
        </p:txBody>
      </p:sp>
      <p:sp>
        <p:nvSpPr>
          <p:cNvPr id="5" name="Footer Placeholder 4">
            <a:extLst>
              <a:ext uri="{FF2B5EF4-FFF2-40B4-BE49-F238E27FC236}">
                <a16:creationId xmlns:a16="http://schemas.microsoft.com/office/drawing/2014/main" id="{BACB72A6-7EC9-7F42-B79E-803697C8EB6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8309A86-952E-7348-92EA-A86F9974DD71}"/>
              </a:ext>
            </a:extLst>
          </p:cNvPr>
          <p:cNvSpPr>
            <a:spLocks noGrp="1"/>
          </p:cNvSpPr>
          <p:nvPr>
            <p:ph type="sldNum" sz="quarter" idx="12"/>
          </p:nvPr>
        </p:nvSpPr>
        <p:spPr>
          <a:xfrm>
            <a:off x="8610600" y="6356350"/>
            <a:ext cx="2743200" cy="365125"/>
          </a:xfrm>
          <a:prstGeom prst="rect">
            <a:avLst/>
          </a:prstGeom>
        </p:spPr>
        <p:txBody>
          <a:bodyPr/>
          <a:lstStyle/>
          <a:p>
            <a:fld id="{BC499B43-CF86-4C4B-9D2F-A897A051D811}" type="slidenum">
              <a:rPr lang="en-US" smtClean="0"/>
              <a:t>‹#›</a:t>
            </a:fld>
            <a:endParaRPr lang="en-US"/>
          </a:p>
        </p:txBody>
      </p:sp>
    </p:spTree>
    <p:extLst>
      <p:ext uri="{BB962C8B-B14F-4D97-AF65-F5344CB8AC3E}">
        <p14:creationId xmlns:p14="http://schemas.microsoft.com/office/powerpoint/2010/main" val="11747572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A003979-0BB7-8641-85BC-9A074EC7EFAE}"/>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15B1912-0D0E-EF48-9242-54CE8B7E6063}"/>
              </a:ext>
            </a:extLst>
          </p:cNvPr>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69FA51-D306-934B-9C55-282BA3959A18}"/>
              </a:ext>
            </a:extLst>
          </p:cNvPr>
          <p:cNvSpPr>
            <a:spLocks noGrp="1"/>
          </p:cNvSpPr>
          <p:nvPr>
            <p:ph type="dt" sz="half" idx="10"/>
          </p:nvPr>
        </p:nvSpPr>
        <p:spPr>
          <a:xfrm>
            <a:off x="838200" y="6356350"/>
            <a:ext cx="2743200" cy="365125"/>
          </a:xfrm>
          <a:prstGeom prst="rect">
            <a:avLst/>
          </a:prstGeom>
        </p:spPr>
        <p:txBody>
          <a:bodyPr/>
          <a:lstStyle/>
          <a:p>
            <a:fld id="{43BB3AEF-DA6F-754A-9036-D7A71372F8FC}" type="datetimeFigureOut">
              <a:rPr lang="en-US" smtClean="0"/>
              <a:t>5/3/23</a:t>
            </a:fld>
            <a:endParaRPr lang="en-US"/>
          </a:p>
        </p:txBody>
      </p:sp>
      <p:sp>
        <p:nvSpPr>
          <p:cNvPr id="5" name="Footer Placeholder 4">
            <a:extLst>
              <a:ext uri="{FF2B5EF4-FFF2-40B4-BE49-F238E27FC236}">
                <a16:creationId xmlns:a16="http://schemas.microsoft.com/office/drawing/2014/main" id="{6B2195C6-E1BF-A942-B64A-5B6485B59CD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A6A32A8-9DA5-4B4D-BADE-EFA36ED471B7}"/>
              </a:ext>
            </a:extLst>
          </p:cNvPr>
          <p:cNvSpPr>
            <a:spLocks noGrp="1"/>
          </p:cNvSpPr>
          <p:nvPr>
            <p:ph type="sldNum" sz="quarter" idx="12"/>
          </p:nvPr>
        </p:nvSpPr>
        <p:spPr>
          <a:xfrm>
            <a:off x="8610600" y="6356350"/>
            <a:ext cx="2743200" cy="365125"/>
          </a:xfrm>
          <a:prstGeom prst="rect">
            <a:avLst/>
          </a:prstGeom>
        </p:spPr>
        <p:txBody>
          <a:bodyPr/>
          <a:lstStyle/>
          <a:p>
            <a:fld id="{BC499B43-CF86-4C4B-9D2F-A897A051D811}" type="slidenum">
              <a:rPr lang="en-US" smtClean="0"/>
              <a:t>‹#›</a:t>
            </a:fld>
            <a:endParaRPr lang="en-US"/>
          </a:p>
        </p:txBody>
      </p:sp>
    </p:spTree>
    <p:extLst>
      <p:ext uri="{BB962C8B-B14F-4D97-AF65-F5344CB8AC3E}">
        <p14:creationId xmlns:p14="http://schemas.microsoft.com/office/powerpoint/2010/main" val="23664351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FD9E4-94FC-A747-B72A-F6E146CFE3F3}"/>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95DF18B-DF3D-CE4E-8773-91A9659BF874}"/>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D2EC475-8CBA-2C40-9457-9BADFD7B3297}"/>
              </a:ext>
            </a:extLst>
          </p:cNvPr>
          <p:cNvSpPr>
            <a:spLocks noGrp="1"/>
          </p:cNvSpPr>
          <p:nvPr>
            <p:ph type="dt" sz="half" idx="10"/>
          </p:nvPr>
        </p:nvSpPr>
        <p:spPr/>
        <p:txBody>
          <a:bodyPr/>
          <a:lstStyle/>
          <a:p>
            <a:fld id="{CEA78B72-6520-7C48-9EC9-C3366CDF2022}" type="datetimeFigureOut">
              <a:rPr lang="en-US" smtClean="0"/>
              <a:t>5/3/23</a:t>
            </a:fld>
            <a:endParaRPr lang="en-US"/>
          </a:p>
        </p:txBody>
      </p:sp>
      <p:sp>
        <p:nvSpPr>
          <p:cNvPr id="5" name="Footer Placeholder 4">
            <a:extLst>
              <a:ext uri="{FF2B5EF4-FFF2-40B4-BE49-F238E27FC236}">
                <a16:creationId xmlns:a16="http://schemas.microsoft.com/office/drawing/2014/main" id="{6330CC0A-3107-B74D-A5E7-B394E3AA1F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F766CC-3AE2-3E48-A047-AB39563BBF98}"/>
              </a:ext>
            </a:extLst>
          </p:cNvPr>
          <p:cNvSpPr>
            <a:spLocks noGrp="1"/>
          </p:cNvSpPr>
          <p:nvPr>
            <p:ph type="sldNum" sz="quarter" idx="12"/>
          </p:nvPr>
        </p:nvSpPr>
        <p:spPr/>
        <p:txBody>
          <a:bodyPr/>
          <a:lstStyle/>
          <a:p>
            <a:fld id="{A51EE7E8-58BE-694D-B916-CD3E98271B6F}" type="slidenum">
              <a:rPr lang="en-US" smtClean="0"/>
              <a:t>‹#›</a:t>
            </a:fld>
            <a:endParaRPr lang="en-US" dirty="0"/>
          </a:p>
        </p:txBody>
      </p:sp>
    </p:spTree>
    <p:extLst>
      <p:ext uri="{BB962C8B-B14F-4D97-AF65-F5344CB8AC3E}">
        <p14:creationId xmlns:p14="http://schemas.microsoft.com/office/powerpoint/2010/main" val="24687061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CF1D1-52DE-BA41-826D-76E2F682892E}"/>
              </a:ext>
            </a:extLst>
          </p:cNvPr>
          <p:cNvSpPr>
            <a:spLocks noGrp="1"/>
          </p:cNvSpPr>
          <p:nvPr>
            <p:ph type="title"/>
          </p:nvPr>
        </p:nvSpPr>
        <p:spPr>
          <a:xfrm>
            <a:off x="838200" y="365125"/>
            <a:ext cx="10515600" cy="1325563"/>
          </a:xfrm>
          <a:prstGeom prst="rect">
            <a:avLst/>
          </a:prstGeom>
        </p:spPr>
        <p:txBody>
          <a:bodyPr>
            <a:normAutofit/>
          </a:bodyPr>
          <a:lstStyle>
            <a:lvl1pPr>
              <a:defRPr sz="3600"/>
            </a:lvl1pPr>
          </a:lstStyle>
          <a:p>
            <a:r>
              <a:rPr lang="en-US" dirty="0"/>
              <a:t>Click to edit Master title style</a:t>
            </a:r>
          </a:p>
        </p:txBody>
      </p:sp>
      <p:sp>
        <p:nvSpPr>
          <p:cNvPr id="3" name="Content Placeholder 2">
            <a:extLst>
              <a:ext uri="{FF2B5EF4-FFF2-40B4-BE49-F238E27FC236}">
                <a16:creationId xmlns:a16="http://schemas.microsoft.com/office/drawing/2014/main" id="{8611B595-C087-BC49-9F02-F3B713EF24EE}"/>
              </a:ext>
            </a:extLst>
          </p:cNvPr>
          <p:cNvSpPr>
            <a:spLocks noGrp="1"/>
          </p:cNvSpPr>
          <p:nvPr>
            <p:ph idx="1"/>
          </p:nvPr>
        </p:nvSpPr>
        <p:spPr>
          <a:xfrm>
            <a:off x="838200" y="1825625"/>
            <a:ext cx="10515600" cy="4351338"/>
          </a:xfrm>
          <a:prstGeom prst="rect">
            <a:avLst/>
          </a:prstGeom>
        </p:spPr>
        <p:txBody>
          <a:bodyPr>
            <a:normAutofit/>
          </a:bodyPr>
          <a:lstStyle>
            <a:lvl1pPr>
              <a:defRPr sz="2800"/>
            </a:lvl1pPr>
            <a:lvl2pPr>
              <a:defRPr sz="2800"/>
            </a:lvl2pPr>
            <a:lvl3pPr>
              <a:defRPr sz="2800"/>
            </a:lvl3pPr>
            <a:lvl4pPr>
              <a:defRPr sz="2800"/>
            </a:lvl4pPr>
            <a:lvl5pPr>
              <a:defRPr sz="2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C5D1AA79-5FB7-9C4E-9F06-36B78400019A}"/>
              </a:ext>
            </a:extLst>
          </p:cNvPr>
          <p:cNvSpPr>
            <a:spLocks noGrp="1"/>
          </p:cNvSpPr>
          <p:nvPr>
            <p:ph type="dt" sz="half" idx="10"/>
          </p:nvPr>
        </p:nvSpPr>
        <p:spPr/>
        <p:txBody>
          <a:bodyPr/>
          <a:lstStyle/>
          <a:p>
            <a:fld id="{CEA78B72-6520-7C48-9EC9-C3366CDF2022}" type="datetimeFigureOut">
              <a:rPr lang="en-US" smtClean="0"/>
              <a:t>5/3/23</a:t>
            </a:fld>
            <a:endParaRPr lang="en-US"/>
          </a:p>
        </p:txBody>
      </p:sp>
      <p:sp>
        <p:nvSpPr>
          <p:cNvPr id="5" name="Footer Placeholder 4">
            <a:extLst>
              <a:ext uri="{FF2B5EF4-FFF2-40B4-BE49-F238E27FC236}">
                <a16:creationId xmlns:a16="http://schemas.microsoft.com/office/drawing/2014/main" id="{CCA3962C-74F2-F946-9029-A1A9EE1E45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49F7BF-1C4F-B54F-A381-7439F01CB0F5}"/>
              </a:ext>
            </a:extLst>
          </p:cNvPr>
          <p:cNvSpPr>
            <a:spLocks noGrp="1"/>
          </p:cNvSpPr>
          <p:nvPr>
            <p:ph type="sldNum" sz="quarter" idx="12"/>
          </p:nvPr>
        </p:nvSpPr>
        <p:spPr/>
        <p:txBody>
          <a:bodyPr/>
          <a:lstStyle/>
          <a:p>
            <a:fld id="{A51EE7E8-58BE-694D-B916-CD3E98271B6F}" type="slidenum">
              <a:rPr lang="en-US" smtClean="0"/>
              <a:t>‹#›</a:t>
            </a:fld>
            <a:endParaRPr lang="en-US"/>
          </a:p>
        </p:txBody>
      </p:sp>
    </p:spTree>
    <p:extLst>
      <p:ext uri="{BB962C8B-B14F-4D97-AF65-F5344CB8AC3E}">
        <p14:creationId xmlns:p14="http://schemas.microsoft.com/office/powerpoint/2010/main" val="14104267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62FC8-5829-3145-9294-4520F0DA8725}"/>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831DD0A-0D8C-284D-8E1F-AE055220E1C8}"/>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ACFC86D-FF8B-4143-9D1D-339A27A116BC}"/>
              </a:ext>
            </a:extLst>
          </p:cNvPr>
          <p:cNvSpPr>
            <a:spLocks noGrp="1"/>
          </p:cNvSpPr>
          <p:nvPr>
            <p:ph type="dt" sz="half" idx="10"/>
          </p:nvPr>
        </p:nvSpPr>
        <p:spPr/>
        <p:txBody>
          <a:bodyPr/>
          <a:lstStyle/>
          <a:p>
            <a:fld id="{CEA78B72-6520-7C48-9EC9-C3366CDF2022}" type="datetimeFigureOut">
              <a:rPr lang="en-US" smtClean="0"/>
              <a:t>5/3/23</a:t>
            </a:fld>
            <a:endParaRPr lang="en-US"/>
          </a:p>
        </p:txBody>
      </p:sp>
      <p:sp>
        <p:nvSpPr>
          <p:cNvPr id="5" name="Footer Placeholder 4">
            <a:extLst>
              <a:ext uri="{FF2B5EF4-FFF2-40B4-BE49-F238E27FC236}">
                <a16:creationId xmlns:a16="http://schemas.microsoft.com/office/drawing/2014/main" id="{4A613577-F423-754C-BACF-D4A5333D00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F4629C-2E2E-0548-B7E5-3ECE01CA1168}"/>
              </a:ext>
            </a:extLst>
          </p:cNvPr>
          <p:cNvSpPr>
            <a:spLocks noGrp="1"/>
          </p:cNvSpPr>
          <p:nvPr>
            <p:ph type="sldNum" sz="quarter" idx="12"/>
          </p:nvPr>
        </p:nvSpPr>
        <p:spPr/>
        <p:txBody>
          <a:bodyPr/>
          <a:lstStyle/>
          <a:p>
            <a:fld id="{A51EE7E8-58BE-694D-B916-CD3E98271B6F}" type="slidenum">
              <a:rPr lang="en-US" smtClean="0"/>
              <a:t>‹#›</a:t>
            </a:fld>
            <a:endParaRPr lang="en-US"/>
          </a:p>
        </p:txBody>
      </p:sp>
    </p:spTree>
    <p:extLst>
      <p:ext uri="{BB962C8B-B14F-4D97-AF65-F5344CB8AC3E}">
        <p14:creationId xmlns:p14="http://schemas.microsoft.com/office/powerpoint/2010/main" val="1304910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9FD996-6E92-8446-90BD-EA5D0300752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80142BB0-90B1-2B4F-9338-4019C5124447}"/>
              </a:ext>
            </a:extLst>
          </p:cNvPr>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A91D7C2-21EB-0445-9208-5AC93D2375C0}"/>
              </a:ext>
            </a:extLst>
          </p:cNvPr>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5559C60-DCAF-8F45-8964-640466F0B222}"/>
              </a:ext>
            </a:extLst>
          </p:cNvPr>
          <p:cNvSpPr>
            <a:spLocks noGrp="1"/>
          </p:cNvSpPr>
          <p:nvPr>
            <p:ph type="dt" sz="half" idx="10"/>
          </p:nvPr>
        </p:nvSpPr>
        <p:spPr/>
        <p:txBody>
          <a:bodyPr/>
          <a:lstStyle/>
          <a:p>
            <a:fld id="{CEA78B72-6520-7C48-9EC9-C3366CDF2022}" type="datetimeFigureOut">
              <a:rPr lang="en-US" smtClean="0"/>
              <a:t>5/3/23</a:t>
            </a:fld>
            <a:endParaRPr lang="en-US"/>
          </a:p>
        </p:txBody>
      </p:sp>
      <p:sp>
        <p:nvSpPr>
          <p:cNvPr id="6" name="Footer Placeholder 5">
            <a:extLst>
              <a:ext uri="{FF2B5EF4-FFF2-40B4-BE49-F238E27FC236}">
                <a16:creationId xmlns:a16="http://schemas.microsoft.com/office/drawing/2014/main" id="{27FAE303-FEC8-824F-BF74-28254736625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29BFF4-B444-D748-AD1F-DCDD73558013}"/>
              </a:ext>
            </a:extLst>
          </p:cNvPr>
          <p:cNvSpPr>
            <a:spLocks noGrp="1"/>
          </p:cNvSpPr>
          <p:nvPr>
            <p:ph type="sldNum" sz="quarter" idx="12"/>
          </p:nvPr>
        </p:nvSpPr>
        <p:spPr/>
        <p:txBody>
          <a:bodyPr/>
          <a:lstStyle/>
          <a:p>
            <a:fld id="{A51EE7E8-58BE-694D-B916-CD3E98271B6F}" type="slidenum">
              <a:rPr lang="en-US" smtClean="0"/>
              <a:t>‹#›</a:t>
            </a:fld>
            <a:endParaRPr lang="en-US"/>
          </a:p>
        </p:txBody>
      </p:sp>
    </p:spTree>
    <p:extLst>
      <p:ext uri="{BB962C8B-B14F-4D97-AF65-F5344CB8AC3E}">
        <p14:creationId xmlns:p14="http://schemas.microsoft.com/office/powerpoint/2010/main" val="16829085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AFFBEE-C9ED-4148-B282-343AC2EC9858}"/>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CD03DC5D-CF69-9E4F-8900-CDF825BBF015}"/>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FFCF518-9D9B-1C4E-AF76-A5BA9924D6E0}"/>
              </a:ext>
            </a:extLst>
          </p:cNvPr>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38DD7CB-79D9-254C-A236-895B5B36A640}"/>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277415D-88BC-C244-8AB6-00A216D2F56C}"/>
              </a:ext>
            </a:extLst>
          </p:cNvPr>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15E8A28-B9EB-4443-BC97-830498B7425C}"/>
              </a:ext>
            </a:extLst>
          </p:cNvPr>
          <p:cNvSpPr>
            <a:spLocks noGrp="1"/>
          </p:cNvSpPr>
          <p:nvPr>
            <p:ph type="dt" sz="half" idx="10"/>
          </p:nvPr>
        </p:nvSpPr>
        <p:spPr/>
        <p:txBody>
          <a:bodyPr/>
          <a:lstStyle/>
          <a:p>
            <a:fld id="{CEA78B72-6520-7C48-9EC9-C3366CDF2022}" type="datetimeFigureOut">
              <a:rPr lang="en-US" smtClean="0"/>
              <a:t>5/3/23</a:t>
            </a:fld>
            <a:endParaRPr lang="en-US"/>
          </a:p>
        </p:txBody>
      </p:sp>
      <p:sp>
        <p:nvSpPr>
          <p:cNvPr id="8" name="Footer Placeholder 7">
            <a:extLst>
              <a:ext uri="{FF2B5EF4-FFF2-40B4-BE49-F238E27FC236}">
                <a16:creationId xmlns:a16="http://schemas.microsoft.com/office/drawing/2014/main" id="{0B94F270-1DDC-0C46-846F-E1CBD4F3A66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B6D67AF-38E0-6C45-BC35-B603692730E1}"/>
              </a:ext>
            </a:extLst>
          </p:cNvPr>
          <p:cNvSpPr>
            <a:spLocks noGrp="1"/>
          </p:cNvSpPr>
          <p:nvPr>
            <p:ph type="sldNum" sz="quarter" idx="12"/>
          </p:nvPr>
        </p:nvSpPr>
        <p:spPr/>
        <p:txBody>
          <a:bodyPr/>
          <a:lstStyle/>
          <a:p>
            <a:fld id="{A51EE7E8-58BE-694D-B916-CD3E98271B6F}" type="slidenum">
              <a:rPr lang="en-US" smtClean="0"/>
              <a:t>‹#›</a:t>
            </a:fld>
            <a:endParaRPr lang="en-US"/>
          </a:p>
        </p:txBody>
      </p:sp>
    </p:spTree>
    <p:extLst>
      <p:ext uri="{BB962C8B-B14F-4D97-AF65-F5344CB8AC3E}">
        <p14:creationId xmlns:p14="http://schemas.microsoft.com/office/powerpoint/2010/main" val="18670499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F32BF-E20C-324D-BCDD-28DA5342283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9F181271-1B7B-4745-A39B-D53568FEECBF}"/>
              </a:ext>
            </a:extLst>
          </p:cNvPr>
          <p:cNvSpPr>
            <a:spLocks noGrp="1"/>
          </p:cNvSpPr>
          <p:nvPr>
            <p:ph type="dt" sz="half" idx="10"/>
          </p:nvPr>
        </p:nvSpPr>
        <p:spPr/>
        <p:txBody>
          <a:bodyPr/>
          <a:lstStyle/>
          <a:p>
            <a:fld id="{CEA78B72-6520-7C48-9EC9-C3366CDF2022}" type="datetimeFigureOut">
              <a:rPr lang="en-US" smtClean="0"/>
              <a:t>5/3/23</a:t>
            </a:fld>
            <a:endParaRPr lang="en-US"/>
          </a:p>
        </p:txBody>
      </p:sp>
      <p:sp>
        <p:nvSpPr>
          <p:cNvPr id="4" name="Footer Placeholder 3">
            <a:extLst>
              <a:ext uri="{FF2B5EF4-FFF2-40B4-BE49-F238E27FC236}">
                <a16:creationId xmlns:a16="http://schemas.microsoft.com/office/drawing/2014/main" id="{F8552EBD-E2C2-8C43-8438-0C73A79E425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BD5CA70-A297-DE49-B931-88F5C49F8D23}"/>
              </a:ext>
            </a:extLst>
          </p:cNvPr>
          <p:cNvSpPr>
            <a:spLocks noGrp="1"/>
          </p:cNvSpPr>
          <p:nvPr>
            <p:ph type="sldNum" sz="quarter" idx="12"/>
          </p:nvPr>
        </p:nvSpPr>
        <p:spPr/>
        <p:txBody>
          <a:bodyPr/>
          <a:lstStyle/>
          <a:p>
            <a:fld id="{A51EE7E8-58BE-694D-B916-CD3E98271B6F}" type="slidenum">
              <a:rPr lang="en-US" smtClean="0"/>
              <a:t>‹#›</a:t>
            </a:fld>
            <a:endParaRPr lang="en-US"/>
          </a:p>
        </p:txBody>
      </p:sp>
    </p:spTree>
    <p:extLst>
      <p:ext uri="{BB962C8B-B14F-4D97-AF65-F5344CB8AC3E}">
        <p14:creationId xmlns:p14="http://schemas.microsoft.com/office/powerpoint/2010/main" val="25597745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F59985E-A054-0A4B-A6E2-04DA7B3FBBEF}"/>
              </a:ext>
            </a:extLst>
          </p:cNvPr>
          <p:cNvSpPr>
            <a:spLocks noGrp="1"/>
          </p:cNvSpPr>
          <p:nvPr>
            <p:ph type="dt" sz="half" idx="10"/>
          </p:nvPr>
        </p:nvSpPr>
        <p:spPr/>
        <p:txBody>
          <a:bodyPr/>
          <a:lstStyle/>
          <a:p>
            <a:fld id="{CEA78B72-6520-7C48-9EC9-C3366CDF2022}" type="datetimeFigureOut">
              <a:rPr lang="en-US" smtClean="0"/>
              <a:t>5/3/23</a:t>
            </a:fld>
            <a:endParaRPr lang="en-US"/>
          </a:p>
        </p:txBody>
      </p:sp>
      <p:sp>
        <p:nvSpPr>
          <p:cNvPr id="3" name="Footer Placeholder 2">
            <a:extLst>
              <a:ext uri="{FF2B5EF4-FFF2-40B4-BE49-F238E27FC236}">
                <a16:creationId xmlns:a16="http://schemas.microsoft.com/office/drawing/2014/main" id="{0B00CB2F-4E26-754A-9247-ADF05711580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82B38EF-C4AA-CB45-8396-DA6770D0B11E}"/>
              </a:ext>
            </a:extLst>
          </p:cNvPr>
          <p:cNvSpPr>
            <a:spLocks noGrp="1"/>
          </p:cNvSpPr>
          <p:nvPr>
            <p:ph type="sldNum" sz="quarter" idx="12"/>
          </p:nvPr>
        </p:nvSpPr>
        <p:spPr/>
        <p:txBody>
          <a:bodyPr/>
          <a:lstStyle/>
          <a:p>
            <a:fld id="{A51EE7E8-58BE-694D-B916-CD3E98271B6F}" type="slidenum">
              <a:rPr lang="en-US" smtClean="0"/>
              <a:t>‹#›</a:t>
            </a:fld>
            <a:endParaRPr lang="en-US"/>
          </a:p>
        </p:txBody>
      </p:sp>
    </p:spTree>
    <p:extLst>
      <p:ext uri="{BB962C8B-B14F-4D97-AF65-F5344CB8AC3E}">
        <p14:creationId xmlns:p14="http://schemas.microsoft.com/office/powerpoint/2010/main" val="10401918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A2489B-4B21-EF45-86DC-864199DF29F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8239998-FD94-AC44-98A6-FA858A2A9B23}"/>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7ED3787-BE03-A14B-8DDC-18E039711B7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D95F885-28BA-F843-A319-DBB0127AB2AC}"/>
              </a:ext>
            </a:extLst>
          </p:cNvPr>
          <p:cNvSpPr>
            <a:spLocks noGrp="1"/>
          </p:cNvSpPr>
          <p:nvPr>
            <p:ph type="dt" sz="half" idx="10"/>
          </p:nvPr>
        </p:nvSpPr>
        <p:spPr/>
        <p:txBody>
          <a:bodyPr/>
          <a:lstStyle/>
          <a:p>
            <a:fld id="{CEA78B72-6520-7C48-9EC9-C3366CDF2022}" type="datetimeFigureOut">
              <a:rPr lang="en-US" smtClean="0"/>
              <a:t>5/3/23</a:t>
            </a:fld>
            <a:endParaRPr lang="en-US"/>
          </a:p>
        </p:txBody>
      </p:sp>
      <p:sp>
        <p:nvSpPr>
          <p:cNvPr id="6" name="Footer Placeholder 5">
            <a:extLst>
              <a:ext uri="{FF2B5EF4-FFF2-40B4-BE49-F238E27FC236}">
                <a16:creationId xmlns:a16="http://schemas.microsoft.com/office/drawing/2014/main" id="{744E580F-74E9-7A49-8287-102443F7E06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D5A858-621D-9743-95B1-CEBF5684CBF3}"/>
              </a:ext>
            </a:extLst>
          </p:cNvPr>
          <p:cNvSpPr>
            <a:spLocks noGrp="1"/>
          </p:cNvSpPr>
          <p:nvPr>
            <p:ph type="sldNum" sz="quarter" idx="12"/>
          </p:nvPr>
        </p:nvSpPr>
        <p:spPr/>
        <p:txBody>
          <a:bodyPr/>
          <a:lstStyle/>
          <a:p>
            <a:fld id="{A51EE7E8-58BE-694D-B916-CD3E98271B6F}" type="slidenum">
              <a:rPr lang="en-US" smtClean="0"/>
              <a:t>‹#›</a:t>
            </a:fld>
            <a:endParaRPr lang="en-US"/>
          </a:p>
        </p:txBody>
      </p:sp>
    </p:spTree>
    <p:extLst>
      <p:ext uri="{BB962C8B-B14F-4D97-AF65-F5344CB8AC3E}">
        <p14:creationId xmlns:p14="http://schemas.microsoft.com/office/powerpoint/2010/main" val="180954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F1F71-EBFB-7844-A5C2-E3D961BC61B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5B49D7B1-4146-1A44-B32F-C75E4C48D1C3}"/>
              </a:ext>
            </a:extLst>
          </p:cNvPr>
          <p:cNvSpPr>
            <a:spLocks noGrp="1"/>
          </p:cNvSpPr>
          <p:nvPr>
            <p:ph idx="1"/>
          </p:nvPr>
        </p:nvSpPr>
        <p:spPr>
          <a:xfrm>
            <a:off x="838200" y="1825625"/>
            <a:ext cx="10515600" cy="4155297"/>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D9B759-BB43-CA43-B002-F039B2FE7FDF}"/>
              </a:ext>
            </a:extLst>
          </p:cNvPr>
          <p:cNvSpPr>
            <a:spLocks noGrp="1"/>
          </p:cNvSpPr>
          <p:nvPr>
            <p:ph type="dt" sz="half" idx="10"/>
          </p:nvPr>
        </p:nvSpPr>
        <p:spPr>
          <a:xfrm>
            <a:off x="838200" y="6356350"/>
            <a:ext cx="2743200" cy="365125"/>
          </a:xfrm>
          <a:prstGeom prst="rect">
            <a:avLst/>
          </a:prstGeom>
        </p:spPr>
        <p:txBody>
          <a:bodyPr/>
          <a:lstStyle/>
          <a:p>
            <a:fld id="{43BB3AEF-DA6F-754A-9036-D7A71372F8FC}" type="datetimeFigureOut">
              <a:rPr lang="en-US" smtClean="0"/>
              <a:t>5/3/23</a:t>
            </a:fld>
            <a:endParaRPr lang="en-US"/>
          </a:p>
        </p:txBody>
      </p:sp>
      <p:sp>
        <p:nvSpPr>
          <p:cNvPr id="5" name="Footer Placeholder 4">
            <a:extLst>
              <a:ext uri="{FF2B5EF4-FFF2-40B4-BE49-F238E27FC236}">
                <a16:creationId xmlns:a16="http://schemas.microsoft.com/office/drawing/2014/main" id="{97192A43-6FE1-E244-A313-868A1F5FE93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B663624-B94E-514E-B63D-A1B2EEE6C3BF}"/>
              </a:ext>
            </a:extLst>
          </p:cNvPr>
          <p:cNvSpPr>
            <a:spLocks noGrp="1"/>
          </p:cNvSpPr>
          <p:nvPr>
            <p:ph type="sldNum" sz="quarter" idx="12"/>
          </p:nvPr>
        </p:nvSpPr>
        <p:spPr>
          <a:xfrm>
            <a:off x="8610600" y="6356350"/>
            <a:ext cx="2743200" cy="365125"/>
          </a:xfrm>
          <a:prstGeom prst="rect">
            <a:avLst/>
          </a:prstGeom>
        </p:spPr>
        <p:txBody>
          <a:bodyPr/>
          <a:lstStyle/>
          <a:p>
            <a:fld id="{BC499B43-CF86-4C4B-9D2F-A897A051D811}" type="slidenum">
              <a:rPr lang="en-US" smtClean="0"/>
              <a:t>‹#›</a:t>
            </a:fld>
            <a:endParaRPr lang="en-US"/>
          </a:p>
        </p:txBody>
      </p:sp>
    </p:spTree>
    <p:extLst>
      <p:ext uri="{BB962C8B-B14F-4D97-AF65-F5344CB8AC3E}">
        <p14:creationId xmlns:p14="http://schemas.microsoft.com/office/powerpoint/2010/main" val="34730070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C6F0E5-BD0F-B849-B119-1FAF478E66E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E2F4A7E-E6FE-BC4B-8FAE-E488EA882013}"/>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3E1549A-C4A4-E543-A006-66F090F3C92F}"/>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7B4803D-0EBC-2E46-ACFE-83CAC4CF410F}"/>
              </a:ext>
            </a:extLst>
          </p:cNvPr>
          <p:cNvSpPr>
            <a:spLocks noGrp="1"/>
          </p:cNvSpPr>
          <p:nvPr>
            <p:ph type="dt" sz="half" idx="10"/>
          </p:nvPr>
        </p:nvSpPr>
        <p:spPr/>
        <p:txBody>
          <a:bodyPr/>
          <a:lstStyle/>
          <a:p>
            <a:fld id="{CEA78B72-6520-7C48-9EC9-C3366CDF2022}" type="datetimeFigureOut">
              <a:rPr lang="en-US" smtClean="0"/>
              <a:t>5/3/23</a:t>
            </a:fld>
            <a:endParaRPr lang="en-US"/>
          </a:p>
        </p:txBody>
      </p:sp>
      <p:sp>
        <p:nvSpPr>
          <p:cNvPr id="6" name="Footer Placeholder 5">
            <a:extLst>
              <a:ext uri="{FF2B5EF4-FFF2-40B4-BE49-F238E27FC236}">
                <a16:creationId xmlns:a16="http://schemas.microsoft.com/office/drawing/2014/main" id="{177CA03C-4620-A744-A398-C601F9CCED6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AE9864-B3A9-D44C-82CF-CA84A0ADF792}"/>
              </a:ext>
            </a:extLst>
          </p:cNvPr>
          <p:cNvSpPr>
            <a:spLocks noGrp="1"/>
          </p:cNvSpPr>
          <p:nvPr>
            <p:ph type="sldNum" sz="quarter" idx="12"/>
          </p:nvPr>
        </p:nvSpPr>
        <p:spPr/>
        <p:txBody>
          <a:bodyPr/>
          <a:lstStyle/>
          <a:p>
            <a:fld id="{A51EE7E8-58BE-694D-B916-CD3E98271B6F}" type="slidenum">
              <a:rPr lang="en-US" smtClean="0"/>
              <a:t>‹#›</a:t>
            </a:fld>
            <a:endParaRPr lang="en-US"/>
          </a:p>
        </p:txBody>
      </p:sp>
    </p:spTree>
    <p:extLst>
      <p:ext uri="{BB962C8B-B14F-4D97-AF65-F5344CB8AC3E}">
        <p14:creationId xmlns:p14="http://schemas.microsoft.com/office/powerpoint/2010/main" val="8447009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491CB-0E82-4942-AC84-7D82E53CC86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4927C99-EBD9-564A-8C3B-5A5C51C6AD4F}"/>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1900E7-4F26-2948-854B-6F8F13526C4C}"/>
              </a:ext>
            </a:extLst>
          </p:cNvPr>
          <p:cNvSpPr>
            <a:spLocks noGrp="1"/>
          </p:cNvSpPr>
          <p:nvPr>
            <p:ph type="dt" sz="half" idx="10"/>
          </p:nvPr>
        </p:nvSpPr>
        <p:spPr/>
        <p:txBody>
          <a:bodyPr/>
          <a:lstStyle/>
          <a:p>
            <a:fld id="{CEA78B72-6520-7C48-9EC9-C3366CDF2022}" type="datetimeFigureOut">
              <a:rPr lang="en-US" smtClean="0"/>
              <a:t>5/3/23</a:t>
            </a:fld>
            <a:endParaRPr lang="en-US"/>
          </a:p>
        </p:txBody>
      </p:sp>
      <p:sp>
        <p:nvSpPr>
          <p:cNvPr id="5" name="Footer Placeholder 4">
            <a:extLst>
              <a:ext uri="{FF2B5EF4-FFF2-40B4-BE49-F238E27FC236}">
                <a16:creationId xmlns:a16="http://schemas.microsoft.com/office/drawing/2014/main" id="{0E899BC5-EA17-9040-98A3-56C679E4F2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CE04C8-DBD7-AD4A-AA98-ED89D6BED630}"/>
              </a:ext>
            </a:extLst>
          </p:cNvPr>
          <p:cNvSpPr>
            <a:spLocks noGrp="1"/>
          </p:cNvSpPr>
          <p:nvPr>
            <p:ph type="sldNum" sz="quarter" idx="12"/>
          </p:nvPr>
        </p:nvSpPr>
        <p:spPr/>
        <p:txBody>
          <a:bodyPr/>
          <a:lstStyle/>
          <a:p>
            <a:fld id="{A51EE7E8-58BE-694D-B916-CD3E98271B6F}" type="slidenum">
              <a:rPr lang="en-US" smtClean="0"/>
              <a:t>‹#›</a:t>
            </a:fld>
            <a:endParaRPr lang="en-US"/>
          </a:p>
        </p:txBody>
      </p:sp>
    </p:spTree>
    <p:extLst>
      <p:ext uri="{BB962C8B-B14F-4D97-AF65-F5344CB8AC3E}">
        <p14:creationId xmlns:p14="http://schemas.microsoft.com/office/powerpoint/2010/main" val="39473756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9C243C3-94D2-6A40-9D62-6D2CD92C81FC}"/>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B7C0B0A-1248-E843-B3D6-AC11E3C2D9E8}"/>
              </a:ext>
            </a:extLst>
          </p:cNvPr>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D0D184-C475-A341-BD80-9599EA843064}"/>
              </a:ext>
            </a:extLst>
          </p:cNvPr>
          <p:cNvSpPr>
            <a:spLocks noGrp="1"/>
          </p:cNvSpPr>
          <p:nvPr>
            <p:ph type="dt" sz="half" idx="10"/>
          </p:nvPr>
        </p:nvSpPr>
        <p:spPr/>
        <p:txBody>
          <a:bodyPr/>
          <a:lstStyle/>
          <a:p>
            <a:fld id="{CEA78B72-6520-7C48-9EC9-C3366CDF2022}" type="datetimeFigureOut">
              <a:rPr lang="en-US" smtClean="0"/>
              <a:t>5/3/23</a:t>
            </a:fld>
            <a:endParaRPr lang="en-US"/>
          </a:p>
        </p:txBody>
      </p:sp>
      <p:sp>
        <p:nvSpPr>
          <p:cNvPr id="5" name="Footer Placeholder 4">
            <a:extLst>
              <a:ext uri="{FF2B5EF4-FFF2-40B4-BE49-F238E27FC236}">
                <a16:creationId xmlns:a16="http://schemas.microsoft.com/office/drawing/2014/main" id="{E0C2B153-A7DE-084C-B9B8-72137AF5AB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29FC46-285D-5545-B6B3-D3BDE37925F5}"/>
              </a:ext>
            </a:extLst>
          </p:cNvPr>
          <p:cNvSpPr>
            <a:spLocks noGrp="1"/>
          </p:cNvSpPr>
          <p:nvPr>
            <p:ph type="sldNum" sz="quarter" idx="12"/>
          </p:nvPr>
        </p:nvSpPr>
        <p:spPr/>
        <p:txBody>
          <a:bodyPr/>
          <a:lstStyle/>
          <a:p>
            <a:fld id="{A51EE7E8-58BE-694D-B916-CD3E98271B6F}" type="slidenum">
              <a:rPr lang="en-US" smtClean="0"/>
              <a:t>‹#›</a:t>
            </a:fld>
            <a:endParaRPr lang="en-US"/>
          </a:p>
        </p:txBody>
      </p:sp>
    </p:spTree>
    <p:extLst>
      <p:ext uri="{BB962C8B-B14F-4D97-AF65-F5344CB8AC3E}">
        <p14:creationId xmlns:p14="http://schemas.microsoft.com/office/powerpoint/2010/main" val="20034690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1A333-2CB7-5048-81B6-8046E3198119}"/>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07875CA-FCB6-6B4C-A889-9E566258FBB7}"/>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4354BDD-AACA-DF45-9BAF-BE35083BDD46}"/>
              </a:ext>
            </a:extLst>
          </p:cNvPr>
          <p:cNvSpPr>
            <a:spLocks noGrp="1"/>
          </p:cNvSpPr>
          <p:nvPr>
            <p:ph type="dt" sz="half" idx="10"/>
          </p:nvPr>
        </p:nvSpPr>
        <p:spPr>
          <a:xfrm>
            <a:off x="838200" y="6356350"/>
            <a:ext cx="2743200" cy="365125"/>
          </a:xfrm>
          <a:prstGeom prst="rect">
            <a:avLst/>
          </a:prstGeom>
        </p:spPr>
        <p:txBody>
          <a:bodyPr/>
          <a:lstStyle/>
          <a:p>
            <a:fld id="{2BF7040E-5492-7348-8F68-F52252698FD3}" type="datetimeFigureOut">
              <a:rPr lang="en-US" smtClean="0"/>
              <a:t>5/3/23</a:t>
            </a:fld>
            <a:endParaRPr lang="en-US"/>
          </a:p>
        </p:txBody>
      </p:sp>
      <p:sp>
        <p:nvSpPr>
          <p:cNvPr id="5" name="Footer Placeholder 4">
            <a:extLst>
              <a:ext uri="{FF2B5EF4-FFF2-40B4-BE49-F238E27FC236}">
                <a16:creationId xmlns:a16="http://schemas.microsoft.com/office/drawing/2014/main" id="{A6D35881-855E-3E49-BDBD-EFA49B6FD2E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E984B9D-6CE8-764B-8828-EF0BC8D8CDBD}"/>
              </a:ext>
            </a:extLst>
          </p:cNvPr>
          <p:cNvSpPr>
            <a:spLocks noGrp="1"/>
          </p:cNvSpPr>
          <p:nvPr>
            <p:ph type="sldNum" sz="quarter" idx="12"/>
          </p:nvPr>
        </p:nvSpPr>
        <p:spPr>
          <a:xfrm>
            <a:off x="8610600" y="6356350"/>
            <a:ext cx="2743200" cy="365125"/>
          </a:xfrm>
          <a:prstGeom prst="rect">
            <a:avLst/>
          </a:prstGeom>
        </p:spPr>
        <p:txBody>
          <a:bodyPr/>
          <a:lstStyle/>
          <a:p>
            <a:fld id="{97B0C113-4449-D745-8843-BEAF6E24F0FC}" type="slidenum">
              <a:rPr lang="en-US" smtClean="0"/>
              <a:t>‹#›</a:t>
            </a:fld>
            <a:endParaRPr lang="en-US"/>
          </a:p>
        </p:txBody>
      </p:sp>
    </p:spTree>
    <p:extLst>
      <p:ext uri="{BB962C8B-B14F-4D97-AF65-F5344CB8AC3E}">
        <p14:creationId xmlns:p14="http://schemas.microsoft.com/office/powerpoint/2010/main" val="35073502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EC9066-43FD-C34F-B680-198F00292C4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C7381C8-10DF-4F40-8193-BF578DE4CB09}"/>
              </a:ext>
            </a:extLst>
          </p:cNvPr>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0BB234-FED7-164A-AFF1-EBD36D216415}"/>
              </a:ext>
            </a:extLst>
          </p:cNvPr>
          <p:cNvSpPr>
            <a:spLocks noGrp="1"/>
          </p:cNvSpPr>
          <p:nvPr>
            <p:ph type="dt" sz="half" idx="10"/>
          </p:nvPr>
        </p:nvSpPr>
        <p:spPr>
          <a:xfrm>
            <a:off x="838200" y="6356350"/>
            <a:ext cx="2743200" cy="365125"/>
          </a:xfrm>
          <a:prstGeom prst="rect">
            <a:avLst/>
          </a:prstGeom>
        </p:spPr>
        <p:txBody>
          <a:bodyPr/>
          <a:lstStyle/>
          <a:p>
            <a:fld id="{2BF7040E-5492-7348-8F68-F52252698FD3}" type="datetimeFigureOut">
              <a:rPr lang="en-US" smtClean="0"/>
              <a:t>5/3/23</a:t>
            </a:fld>
            <a:endParaRPr lang="en-US"/>
          </a:p>
        </p:txBody>
      </p:sp>
      <p:sp>
        <p:nvSpPr>
          <p:cNvPr id="5" name="Footer Placeholder 4">
            <a:extLst>
              <a:ext uri="{FF2B5EF4-FFF2-40B4-BE49-F238E27FC236}">
                <a16:creationId xmlns:a16="http://schemas.microsoft.com/office/drawing/2014/main" id="{3EE3E851-49BC-8547-AA4B-8821A74E0B8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F8C7F1F-0382-6740-8F39-CC321E11BFC3}"/>
              </a:ext>
            </a:extLst>
          </p:cNvPr>
          <p:cNvSpPr>
            <a:spLocks noGrp="1"/>
          </p:cNvSpPr>
          <p:nvPr>
            <p:ph type="sldNum" sz="quarter" idx="12"/>
          </p:nvPr>
        </p:nvSpPr>
        <p:spPr>
          <a:xfrm>
            <a:off x="8610600" y="6356350"/>
            <a:ext cx="2743200" cy="365125"/>
          </a:xfrm>
          <a:prstGeom prst="rect">
            <a:avLst/>
          </a:prstGeom>
        </p:spPr>
        <p:txBody>
          <a:bodyPr/>
          <a:lstStyle/>
          <a:p>
            <a:fld id="{97B0C113-4449-D745-8843-BEAF6E24F0FC}" type="slidenum">
              <a:rPr lang="en-US" smtClean="0"/>
              <a:t>‹#›</a:t>
            </a:fld>
            <a:endParaRPr lang="en-US"/>
          </a:p>
        </p:txBody>
      </p:sp>
    </p:spTree>
    <p:extLst>
      <p:ext uri="{BB962C8B-B14F-4D97-AF65-F5344CB8AC3E}">
        <p14:creationId xmlns:p14="http://schemas.microsoft.com/office/powerpoint/2010/main" val="32966825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CA7D5C-4BEF-6E41-8791-7082D27725B9}"/>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C5C9A54-89D1-0642-9896-3ECF4292AA35}"/>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909BD8A-BA8A-2946-A5D7-6DA730A70D7F}"/>
              </a:ext>
            </a:extLst>
          </p:cNvPr>
          <p:cNvSpPr>
            <a:spLocks noGrp="1"/>
          </p:cNvSpPr>
          <p:nvPr>
            <p:ph type="dt" sz="half" idx="10"/>
          </p:nvPr>
        </p:nvSpPr>
        <p:spPr>
          <a:xfrm>
            <a:off x="838200" y="6356350"/>
            <a:ext cx="2743200" cy="365125"/>
          </a:xfrm>
          <a:prstGeom prst="rect">
            <a:avLst/>
          </a:prstGeom>
        </p:spPr>
        <p:txBody>
          <a:bodyPr/>
          <a:lstStyle/>
          <a:p>
            <a:fld id="{2BF7040E-5492-7348-8F68-F52252698FD3}" type="datetimeFigureOut">
              <a:rPr lang="en-US" smtClean="0"/>
              <a:t>5/3/23</a:t>
            </a:fld>
            <a:endParaRPr lang="en-US"/>
          </a:p>
        </p:txBody>
      </p:sp>
      <p:sp>
        <p:nvSpPr>
          <p:cNvPr id="5" name="Footer Placeholder 4">
            <a:extLst>
              <a:ext uri="{FF2B5EF4-FFF2-40B4-BE49-F238E27FC236}">
                <a16:creationId xmlns:a16="http://schemas.microsoft.com/office/drawing/2014/main" id="{F844977C-7CCB-694B-A9C9-1F68A10C458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B4582BC-409E-5148-BB7E-C9DB642C1FE2}"/>
              </a:ext>
            </a:extLst>
          </p:cNvPr>
          <p:cNvSpPr>
            <a:spLocks noGrp="1"/>
          </p:cNvSpPr>
          <p:nvPr>
            <p:ph type="sldNum" sz="quarter" idx="12"/>
          </p:nvPr>
        </p:nvSpPr>
        <p:spPr>
          <a:xfrm>
            <a:off x="8610600" y="6356350"/>
            <a:ext cx="2743200" cy="365125"/>
          </a:xfrm>
          <a:prstGeom prst="rect">
            <a:avLst/>
          </a:prstGeom>
        </p:spPr>
        <p:txBody>
          <a:bodyPr/>
          <a:lstStyle/>
          <a:p>
            <a:fld id="{97B0C113-4449-D745-8843-BEAF6E24F0FC}" type="slidenum">
              <a:rPr lang="en-US" smtClean="0"/>
              <a:t>‹#›</a:t>
            </a:fld>
            <a:endParaRPr lang="en-US"/>
          </a:p>
        </p:txBody>
      </p:sp>
    </p:spTree>
    <p:extLst>
      <p:ext uri="{BB962C8B-B14F-4D97-AF65-F5344CB8AC3E}">
        <p14:creationId xmlns:p14="http://schemas.microsoft.com/office/powerpoint/2010/main" val="34800466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A3641-7C60-4642-BFEE-50E4A04133D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511E2573-A84A-F049-B397-1D07572B8C37}"/>
              </a:ext>
            </a:extLst>
          </p:cNvPr>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EFE6381-BA68-CF4F-8202-4CEC9DF5F811}"/>
              </a:ext>
            </a:extLst>
          </p:cNvPr>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235F33D-D2E7-C341-A1CA-D8DC7FC71098}"/>
              </a:ext>
            </a:extLst>
          </p:cNvPr>
          <p:cNvSpPr>
            <a:spLocks noGrp="1"/>
          </p:cNvSpPr>
          <p:nvPr>
            <p:ph type="dt" sz="half" idx="10"/>
          </p:nvPr>
        </p:nvSpPr>
        <p:spPr>
          <a:xfrm>
            <a:off x="838200" y="6356350"/>
            <a:ext cx="2743200" cy="365125"/>
          </a:xfrm>
          <a:prstGeom prst="rect">
            <a:avLst/>
          </a:prstGeom>
        </p:spPr>
        <p:txBody>
          <a:bodyPr/>
          <a:lstStyle/>
          <a:p>
            <a:fld id="{2BF7040E-5492-7348-8F68-F52252698FD3}" type="datetimeFigureOut">
              <a:rPr lang="en-US" smtClean="0"/>
              <a:t>5/3/23</a:t>
            </a:fld>
            <a:endParaRPr lang="en-US"/>
          </a:p>
        </p:txBody>
      </p:sp>
      <p:sp>
        <p:nvSpPr>
          <p:cNvPr id="6" name="Footer Placeholder 5">
            <a:extLst>
              <a:ext uri="{FF2B5EF4-FFF2-40B4-BE49-F238E27FC236}">
                <a16:creationId xmlns:a16="http://schemas.microsoft.com/office/drawing/2014/main" id="{0C1F8C02-8C85-F548-97D5-D4FBEB24D23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311A0B22-F31D-D549-8072-836EB1EE1EB7}"/>
              </a:ext>
            </a:extLst>
          </p:cNvPr>
          <p:cNvSpPr>
            <a:spLocks noGrp="1"/>
          </p:cNvSpPr>
          <p:nvPr>
            <p:ph type="sldNum" sz="quarter" idx="12"/>
          </p:nvPr>
        </p:nvSpPr>
        <p:spPr>
          <a:xfrm>
            <a:off x="8610600" y="6356350"/>
            <a:ext cx="2743200" cy="365125"/>
          </a:xfrm>
          <a:prstGeom prst="rect">
            <a:avLst/>
          </a:prstGeom>
        </p:spPr>
        <p:txBody>
          <a:bodyPr/>
          <a:lstStyle/>
          <a:p>
            <a:fld id="{97B0C113-4449-D745-8843-BEAF6E24F0FC}" type="slidenum">
              <a:rPr lang="en-US" smtClean="0"/>
              <a:t>‹#›</a:t>
            </a:fld>
            <a:endParaRPr lang="en-US"/>
          </a:p>
        </p:txBody>
      </p:sp>
    </p:spTree>
    <p:extLst>
      <p:ext uri="{BB962C8B-B14F-4D97-AF65-F5344CB8AC3E}">
        <p14:creationId xmlns:p14="http://schemas.microsoft.com/office/powerpoint/2010/main" val="83001649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033E52-A1FB-924B-AE8A-17D4B55B1510}"/>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45907FCD-BA0A-C549-B501-CFE3FB0F3AF1}"/>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605928C-12CD-DC44-A8B1-EA08EA6162D4}"/>
              </a:ext>
            </a:extLst>
          </p:cNvPr>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5BAB19A-54AA-BF49-BCD2-59C112A0BB7A}"/>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49BF5BB-0BF6-ED49-B1A8-E7C05026DBA2}"/>
              </a:ext>
            </a:extLst>
          </p:cNvPr>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1EB8F31-7AFE-BE40-92FE-A9195C83710B}"/>
              </a:ext>
            </a:extLst>
          </p:cNvPr>
          <p:cNvSpPr>
            <a:spLocks noGrp="1"/>
          </p:cNvSpPr>
          <p:nvPr>
            <p:ph type="dt" sz="half" idx="10"/>
          </p:nvPr>
        </p:nvSpPr>
        <p:spPr>
          <a:xfrm>
            <a:off x="838200" y="6356350"/>
            <a:ext cx="2743200" cy="365125"/>
          </a:xfrm>
          <a:prstGeom prst="rect">
            <a:avLst/>
          </a:prstGeom>
        </p:spPr>
        <p:txBody>
          <a:bodyPr/>
          <a:lstStyle/>
          <a:p>
            <a:fld id="{2BF7040E-5492-7348-8F68-F52252698FD3}" type="datetimeFigureOut">
              <a:rPr lang="en-US" smtClean="0"/>
              <a:t>5/3/23</a:t>
            </a:fld>
            <a:endParaRPr lang="en-US"/>
          </a:p>
        </p:txBody>
      </p:sp>
      <p:sp>
        <p:nvSpPr>
          <p:cNvPr id="8" name="Footer Placeholder 7">
            <a:extLst>
              <a:ext uri="{FF2B5EF4-FFF2-40B4-BE49-F238E27FC236}">
                <a16:creationId xmlns:a16="http://schemas.microsoft.com/office/drawing/2014/main" id="{E7FC937C-6C6B-084B-9500-111AB153C05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78E8E42B-D76D-A544-BDEB-33ABCEF5805C}"/>
              </a:ext>
            </a:extLst>
          </p:cNvPr>
          <p:cNvSpPr>
            <a:spLocks noGrp="1"/>
          </p:cNvSpPr>
          <p:nvPr>
            <p:ph type="sldNum" sz="quarter" idx="12"/>
          </p:nvPr>
        </p:nvSpPr>
        <p:spPr>
          <a:xfrm>
            <a:off x="8610600" y="6356350"/>
            <a:ext cx="2743200" cy="365125"/>
          </a:xfrm>
          <a:prstGeom prst="rect">
            <a:avLst/>
          </a:prstGeom>
        </p:spPr>
        <p:txBody>
          <a:bodyPr/>
          <a:lstStyle/>
          <a:p>
            <a:fld id="{97B0C113-4449-D745-8843-BEAF6E24F0FC}" type="slidenum">
              <a:rPr lang="en-US" smtClean="0"/>
              <a:t>‹#›</a:t>
            </a:fld>
            <a:endParaRPr lang="en-US"/>
          </a:p>
        </p:txBody>
      </p:sp>
    </p:spTree>
    <p:extLst>
      <p:ext uri="{BB962C8B-B14F-4D97-AF65-F5344CB8AC3E}">
        <p14:creationId xmlns:p14="http://schemas.microsoft.com/office/powerpoint/2010/main" val="379667634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3660C-22EF-B948-AF8D-96242F53EBD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FF6BB157-BD85-284A-AA81-8F53ECF5E838}"/>
              </a:ext>
            </a:extLst>
          </p:cNvPr>
          <p:cNvSpPr>
            <a:spLocks noGrp="1"/>
          </p:cNvSpPr>
          <p:nvPr>
            <p:ph type="dt" sz="half" idx="10"/>
          </p:nvPr>
        </p:nvSpPr>
        <p:spPr>
          <a:xfrm>
            <a:off x="838200" y="6356350"/>
            <a:ext cx="2743200" cy="365125"/>
          </a:xfrm>
          <a:prstGeom prst="rect">
            <a:avLst/>
          </a:prstGeom>
        </p:spPr>
        <p:txBody>
          <a:bodyPr/>
          <a:lstStyle/>
          <a:p>
            <a:fld id="{2BF7040E-5492-7348-8F68-F52252698FD3}" type="datetimeFigureOut">
              <a:rPr lang="en-US" smtClean="0"/>
              <a:t>5/3/23</a:t>
            </a:fld>
            <a:endParaRPr lang="en-US"/>
          </a:p>
        </p:txBody>
      </p:sp>
      <p:sp>
        <p:nvSpPr>
          <p:cNvPr id="4" name="Footer Placeholder 3">
            <a:extLst>
              <a:ext uri="{FF2B5EF4-FFF2-40B4-BE49-F238E27FC236}">
                <a16:creationId xmlns:a16="http://schemas.microsoft.com/office/drawing/2014/main" id="{9C61D091-725B-0C42-A734-E6A2D14DF3A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2DDBF9F4-73CE-CD49-A6B5-EA74B6CDAB07}"/>
              </a:ext>
            </a:extLst>
          </p:cNvPr>
          <p:cNvSpPr>
            <a:spLocks noGrp="1"/>
          </p:cNvSpPr>
          <p:nvPr>
            <p:ph type="sldNum" sz="quarter" idx="12"/>
          </p:nvPr>
        </p:nvSpPr>
        <p:spPr>
          <a:xfrm>
            <a:off x="8610600" y="6356350"/>
            <a:ext cx="2743200" cy="365125"/>
          </a:xfrm>
          <a:prstGeom prst="rect">
            <a:avLst/>
          </a:prstGeom>
        </p:spPr>
        <p:txBody>
          <a:bodyPr/>
          <a:lstStyle/>
          <a:p>
            <a:fld id="{97B0C113-4449-D745-8843-BEAF6E24F0FC}" type="slidenum">
              <a:rPr lang="en-US" smtClean="0"/>
              <a:t>‹#›</a:t>
            </a:fld>
            <a:endParaRPr lang="en-US"/>
          </a:p>
        </p:txBody>
      </p:sp>
    </p:spTree>
    <p:extLst>
      <p:ext uri="{BB962C8B-B14F-4D97-AF65-F5344CB8AC3E}">
        <p14:creationId xmlns:p14="http://schemas.microsoft.com/office/powerpoint/2010/main" val="31130447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D0F481-E25D-EE40-926F-CEF310CCC0A3}"/>
              </a:ext>
            </a:extLst>
          </p:cNvPr>
          <p:cNvSpPr>
            <a:spLocks noGrp="1"/>
          </p:cNvSpPr>
          <p:nvPr>
            <p:ph type="dt" sz="half" idx="10"/>
          </p:nvPr>
        </p:nvSpPr>
        <p:spPr>
          <a:xfrm>
            <a:off x="838200" y="6356350"/>
            <a:ext cx="2743200" cy="365125"/>
          </a:xfrm>
          <a:prstGeom prst="rect">
            <a:avLst/>
          </a:prstGeom>
        </p:spPr>
        <p:txBody>
          <a:bodyPr/>
          <a:lstStyle/>
          <a:p>
            <a:fld id="{2BF7040E-5492-7348-8F68-F52252698FD3}" type="datetimeFigureOut">
              <a:rPr lang="en-US" smtClean="0"/>
              <a:t>5/3/23</a:t>
            </a:fld>
            <a:endParaRPr lang="en-US"/>
          </a:p>
        </p:txBody>
      </p:sp>
      <p:sp>
        <p:nvSpPr>
          <p:cNvPr id="3" name="Footer Placeholder 2">
            <a:extLst>
              <a:ext uri="{FF2B5EF4-FFF2-40B4-BE49-F238E27FC236}">
                <a16:creationId xmlns:a16="http://schemas.microsoft.com/office/drawing/2014/main" id="{0EF618CA-4364-FD42-A5DE-559BAB430D4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39A75E03-DB0F-6448-8AB0-B2FDC92029CC}"/>
              </a:ext>
            </a:extLst>
          </p:cNvPr>
          <p:cNvSpPr>
            <a:spLocks noGrp="1"/>
          </p:cNvSpPr>
          <p:nvPr>
            <p:ph type="sldNum" sz="quarter" idx="12"/>
          </p:nvPr>
        </p:nvSpPr>
        <p:spPr>
          <a:xfrm>
            <a:off x="8610600" y="6356350"/>
            <a:ext cx="2743200" cy="365125"/>
          </a:xfrm>
          <a:prstGeom prst="rect">
            <a:avLst/>
          </a:prstGeom>
        </p:spPr>
        <p:txBody>
          <a:bodyPr/>
          <a:lstStyle/>
          <a:p>
            <a:fld id="{97B0C113-4449-D745-8843-BEAF6E24F0FC}" type="slidenum">
              <a:rPr lang="en-US" smtClean="0"/>
              <a:t>‹#›</a:t>
            </a:fld>
            <a:endParaRPr lang="en-US"/>
          </a:p>
        </p:txBody>
      </p:sp>
    </p:spTree>
    <p:extLst>
      <p:ext uri="{BB962C8B-B14F-4D97-AF65-F5344CB8AC3E}">
        <p14:creationId xmlns:p14="http://schemas.microsoft.com/office/powerpoint/2010/main" val="33562320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1B658-19BD-7E4E-85CC-F61F7D51B916}"/>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CA0BB22-A9A5-3348-8B39-8948DFB2094C}"/>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660CBF2-8E90-C347-B3CC-6E649843981E}"/>
              </a:ext>
            </a:extLst>
          </p:cNvPr>
          <p:cNvSpPr>
            <a:spLocks noGrp="1"/>
          </p:cNvSpPr>
          <p:nvPr>
            <p:ph type="dt" sz="half" idx="10"/>
          </p:nvPr>
        </p:nvSpPr>
        <p:spPr>
          <a:xfrm>
            <a:off x="838200" y="6356350"/>
            <a:ext cx="2743200" cy="365125"/>
          </a:xfrm>
          <a:prstGeom prst="rect">
            <a:avLst/>
          </a:prstGeom>
        </p:spPr>
        <p:txBody>
          <a:bodyPr/>
          <a:lstStyle/>
          <a:p>
            <a:fld id="{43BB3AEF-DA6F-754A-9036-D7A71372F8FC}" type="datetimeFigureOut">
              <a:rPr lang="en-US" smtClean="0"/>
              <a:t>5/3/23</a:t>
            </a:fld>
            <a:endParaRPr lang="en-US"/>
          </a:p>
        </p:txBody>
      </p:sp>
      <p:sp>
        <p:nvSpPr>
          <p:cNvPr id="5" name="Footer Placeholder 4">
            <a:extLst>
              <a:ext uri="{FF2B5EF4-FFF2-40B4-BE49-F238E27FC236}">
                <a16:creationId xmlns:a16="http://schemas.microsoft.com/office/drawing/2014/main" id="{03F15ABF-5318-3D46-8AC9-7DB6B31712E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D556873-625D-6A4E-A2BA-023E6F171CF6}"/>
              </a:ext>
            </a:extLst>
          </p:cNvPr>
          <p:cNvSpPr>
            <a:spLocks noGrp="1"/>
          </p:cNvSpPr>
          <p:nvPr>
            <p:ph type="sldNum" sz="quarter" idx="12"/>
          </p:nvPr>
        </p:nvSpPr>
        <p:spPr>
          <a:xfrm>
            <a:off x="8610600" y="6356350"/>
            <a:ext cx="2743200" cy="365125"/>
          </a:xfrm>
          <a:prstGeom prst="rect">
            <a:avLst/>
          </a:prstGeom>
        </p:spPr>
        <p:txBody>
          <a:bodyPr/>
          <a:lstStyle/>
          <a:p>
            <a:fld id="{BC499B43-CF86-4C4B-9D2F-A897A051D811}" type="slidenum">
              <a:rPr lang="en-US" smtClean="0"/>
              <a:t>‹#›</a:t>
            </a:fld>
            <a:endParaRPr lang="en-US"/>
          </a:p>
        </p:txBody>
      </p:sp>
    </p:spTree>
    <p:extLst>
      <p:ext uri="{BB962C8B-B14F-4D97-AF65-F5344CB8AC3E}">
        <p14:creationId xmlns:p14="http://schemas.microsoft.com/office/powerpoint/2010/main" val="165806139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935A6-C395-B64B-9226-0F69B13C25A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0562465-E4B6-DA4E-8F56-ECC210031EDD}"/>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B7B8F41-030D-DA40-A61C-23B8CCE59A1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5810003-CDD0-FE41-939C-DE6FA6B49287}"/>
              </a:ext>
            </a:extLst>
          </p:cNvPr>
          <p:cNvSpPr>
            <a:spLocks noGrp="1"/>
          </p:cNvSpPr>
          <p:nvPr>
            <p:ph type="dt" sz="half" idx="10"/>
          </p:nvPr>
        </p:nvSpPr>
        <p:spPr>
          <a:xfrm>
            <a:off x="838200" y="6356350"/>
            <a:ext cx="2743200" cy="365125"/>
          </a:xfrm>
          <a:prstGeom prst="rect">
            <a:avLst/>
          </a:prstGeom>
        </p:spPr>
        <p:txBody>
          <a:bodyPr/>
          <a:lstStyle/>
          <a:p>
            <a:fld id="{2BF7040E-5492-7348-8F68-F52252698FD3}" type="datetimeFigureOut">
              <a:rPr lang="en-US" smtClean="0"/>
              <a:t>5/3/23</a:t>
            </a:fld>
            <a:endParaRPr lang="en-US"/>
          </a:p>
        </p:txBody>
      </p:sp>
      <p:sp>
        <p:nvSpPr>
          <p:cNvPr id="6" name="Footer Placeholder 5">
            <a:extLst>
              <a:ext uri="{FF2B5EF4-FFF2-40B4-BE49-F238E27FC236}">
                <a16:creationId xmlns:a16="http://schemas.microsoft.com/office/drawing/2014/main" id="{04E1AA0F-56FD-4E49-9F94-8639D71F9B0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5F929A80-A44B-254A-8AB6-FBF2C0573E56}"/>
              </a:ext>
            </a:extLst>
          </p:cNvPr>
          <p:cNvSpPr>
            <a:spLocks noGrp="1"/>
          </p:cNvSpPr>
          <p:nvPr>
            <p:ph type="sldNum" sz="quarter" idx="12"/>
          </p:nvPr>
        </p:nvSpPr>
        <p:spPr>
          <a:xfrm>
            <a:off x="8610600" y="6356350"/>
            <a:ext cx="2743200" cy="365125"/>
          </a:xfrm>
          <a:prstGeom prst="rect">
            <a:avLst/>
          </a:prstGeom>
        </p:spPr>
        <p:txBody>
          <a:bodyPr/>
          <a:lstStyle/>
          <a:p>
            <a:fld id="{97B0C113-4449-D745-8843-BEAF6E24F0FC}" type="slidenum">
              <a:rPr lang="en-US" smtClean="0"/>
              <a:t>‹#›</a:t>
            </a:fld>
            <a:endParaRPr lang="en-US"/>
          </a:p>
        </p:txBody>
      </p:sp>
    </p:spTree>
    <p:extLst>
      <p:ext uri="{BB962C8B-B14F-4D97-AF65-F5344CB8AC3E}">
        <p14:creationId xmlns:p14="http://schemas.microsoft.com/office/powerpoint/2010/main" val="7615296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5023C-2A8E-D04E-B859-C8D84E62589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3B83197-5812-134A-8DC0-3DB0624529FD}"/>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00CDBF1-CFF5-8548-A0CA-71B5EF1B0300}"/>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AA7E561-A3E9-3F4E-8FD6-D4BE4AF6204C}"/>
              </a:ext>
            </a:extLst>
          </p:cNvPr>
          <p:cNvSpPr>
            <a:spLocks noGrp="1"/>
          </p:cNvSpPr>
          <p:nvPr>
            <p:ph type="dt" sz="half" idx="10"/>
          </p:nvPr>
        </p:nvSpPr>
        <p:spPr>
          <a:xfrm>
            <a:off x="838200" y="6356350"/>
            <a:ext cx="2743200" cy="365125"/>
          </a:xfrm>
          <a:prstGeom prst="rect">
            <a:avLst/>
          </a:prstGeom>
        </p:spPr>
        <p:txBody>
          <a:bodyPr/>
          <a:lstStyle/>
          <a:p>
            <a:fld id="{2BF7040E-5492-7348-8F68-F52252698FD3}" type="datetimeFigureOut">
              <a:rPr lang="en-US" smtClean="0"/>
              <a:t>5/3/23</a:t>
            </a:fld>
            <a:endParaRPr lang="en-US"/>
          </a:p>
        </p:txBody>
      </p:sp>
      <p:sp>
        <p:nvSpPr>
          <p:cNvPr id="6" name="Footer Placeholder 5">
            <a:extLst>
              <a:ext uri="{FF2B5EF4-FFF2-40B4-BE49-F238E27FC236}">
                <a16:creationId xmlns:a16="http://schemas.microsoft.com/office/drawing/2014/main" id="{8E9BF000-BB18-7D41-8B78-256129C4D7C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DB411A77-434D-AF4B-B3AD-AACFA91B6C7C}"/>
              </a:ext>
            </a:extLst>
          </p:cNvPr>
          <p:cNvSpPr>
            <a:spLocks noGrp="1"/>
          </p:cNvSpPr>
          <p:nvPr>
            <p:ph type="sldNum" sz="quarter" idx="12"/>
          </p:nvPr>
        </p:nvSpPr>
        <p:spPr>
          <a:xfrm>
            <a:off x="8610600" y="6356350"/>
            <a:ext cx="2743200" cy="365125"/>
          </a:xfrm>
          <a:prstGeom prst="rect">
            <a:avLst/>
          </a:prstGeom>
        </p:spPr>
        <p:txBody>
          <a:bodyPr/>
          <a:lstStyle/>
          <a:p>
            <a:fld id="{97B0C113-4449-D745-8843-BEAF6E24F0FC}" type="slidenum">
              <a:rPr lang="en-US" smtClean="0"/>
              <a:t>‹#›</a:t>
            </a:fld>
            <a:endParaRPr lang="en-US"/>
          </a:p>
        </p:txBody>
      </p:sp>
    </p:spTree>
    <p:extLst>
      <p:ext uri="{BB962C8B-B14F-4D97-AF65-F5344CB8AC3E}">
        <p14:creationId xmlns:p14="http://schemas.microsoft.com/office/powerpoint/2010/main" val="326787402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B09BF1-A27A-7A49-ACBC-4517A88FD02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6AD5DB5-88AF-9446-BB2B-DFB990B1171A}"/>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DEB0620-F840-F942-8C30-6663B5AACD2F}"/>
              </a:ext>
            </a:extLst>
          </p:cNvPr>
          <p:cNvSpPr>
            <a:spLocks noGrp="1"/>
          </p:cNvSpPr>
          <p:nvPr>
            <p:ph type="dt" sz="half" idx="10"/>
          </p:nvPr>
        </p:nvSpPr>
        <p:spPr>
          <a:xfrm>
            <a:off x="838200" y="6356350"/>
            <a:ext cx="2743200" cy="365125"/>
          </a:xfrm>
          <a:prstGeom prst="rect">
            <a:avLst/>
          </a:prstGeom>
        </p:spPr>
        <p:txBody>
          <a:bodyPr/>
          <a:lstStyle/>
          <a:p>
            <a:fld id="{2BF7040E-5492-7348-8F68-F52252698FD3}" type="datetimeFigureOut">
              <a:rPr lang="en-US" smtClean="0"/>
              <a:t>5/3/23</a:t>
            </a:fld>
            <a:endParaRPr lang="en-US"/>
          </a:p>
        </p:txBody>
      </p:sp>
      <p:sp>
        <p:nvSpPr>
          <p:cNvPr id="5" name="Footer Placeholder 4">
            <a:extLst>
              <a:ext uri="{FF2B5EF4-FFF2-40B4-BE49-F238E27FC236}">
                <a16:creationId xmlns:a16="http://schemas.microsoft.com/office/drawing/2014/main" id="{9C121ED9-F275-494E-800D-7A35C46067E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B52E177-8431-4547-A691-A3EF8B1438B6}"/>
              </a:ext>
            </a:extLst>
          </p:cNvPr>
          <p:cNvSpPr>
            <a:spLocks noGrp="1"/>
          </p:cNvSpPr>
          <p:nvPr>
            <p:ph type="sldNum" sz="quarter" idx="12"/>
          </p:nvPr>
        </p:nvSpPr>
        <p:spPr>
          <a:xfrm>
            <a:off x="8610600" y="6356350"/>
            <a:ext cx="2743200" cy="365125"/>
          </a:xfrm>
          <a:prstGeom prst="rect">
            <a:avLst/>
          </a:prstGeom>
        </p:spPr>
        <p:txBody>
          <a:bodyPr/>
          <a:lstStyle/>
          <a:p>
            <a:fld id="{97B0C113-4449-D745-8843-BEAF6E24F0FC}" type="slidenum">
              <a:rPr lang="en-US" smtClean="0"/>
              <a:t>‹#›</a:t>
            </a:fld>
            <a:endParaRPr lang="en-US"/>
          </a:p>
        </p:txBody>
      </p:sp>
    </p:spTree>
    <p:extLst>
      <p:ext uri="{BB962C8B-B14F-4D97-AF65-F5344CB8AC3E}">
        <p14:creationId xmlns:p14="http://schemas.microsoft.com/office/powerpoint/2010/main" val="19826906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3ABA1A8-A74A-F549-B974-A197CCF2BF62}"/>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7DB38FF-10B8-2B4A-9ECA-FFEDE21E9559}"/>
              </a:ext>
            </a:extLst>
          </p:cNvPr>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E410EA-BB45-714A-938A-960010D14CA2}"/>
              </a:ext>
            </a:extLst>
          </p:cNvPr>
          <p:cNvSpPr>
            <a:spLocks noGrp="1"/>
          </p:cNvSpPr>
          <p:nvPr>
            <p:ph type="dt" sz="half" idx="10"/>
          </p:nvPr>
        </p:nvSpPr>
        <p:spPr>
          <a:xfrm>
            <a:off x="838200" y="6356350"/>
            <a:ext cx="2743200" cy="365125"/>
          </a:xfrm>
          <a:prstGeom prst="rect">
            <a:avLst/>
          </a:prstGeom>
        </p:spPr>
        <p:txBody>
          <a:bodyPr/>
          <a:lstStyle/>
          <a:p>
            <a:fld id="{2BF7040E-5492-7348-8F68-F52252698FD3}" type="datetimeFigureOut">
              <a:rPr lang="en-US" smtClean="0"/>
              <a:t>5/3/23</a:t>
            </a:fld>
            <a:endParaRPr lang="en-US"/>
          </a:p>
        </p:txBody>
      </p:sp>
      <p:sp>
        <p:nvSpPr>
          <p:cNvPr id="5" name="Footer Placeholder 4">
            <a:extLst>
              <a:ext uri="{FF2B5EF4-FFF2-40B4-BE49-F238E27FC236}">
                <a16:creationId xmlns:a16="http://schemas.microsoft.com/office/drawing/2014/main" id="{662741AD-6708-F940-84CB-5649C6E2862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6BF0213-3B9A-5745-BFFA-9F62C1C73981}"/>
              </a:ext>
            </a:extLst>
          </p:cNvPr>
          <p:cNvSpPr>
            <a:spLocks noGrp="1"/>
          </p:cNvSpPr>
          <p:nvPr>
            <p:ph type="sldNum" sz="quarter" idx="12"/>
          </p:nvPr>
        </p:nvSpPr>
        <p:spPr>
          <a:xfrm>
            <a:off x="8610600" y="6356350"/>
            <a:ext cx="2743200" cy="365125"/>
          </a:xfrm>
          <a:prstGeom prst="rect">
            <a:avLst/>
          </a:prstGeom>
        </p:spPr>
        <p:txBody>
          <a:bodyPr/>
          <a:lstStyle/>
          <a:p>
            <a:fld id="{97B0C113-4449-D745-8843-BEAF6E24F0FC}" type="slidenum">
              <a:rPr lang="en-US" smtClean="0"/>
              <a:t>‹#›</a:t>
            </a:fld>
            <a:endParaRPr lang="en-US"/>
          </a:p>
        </p:txBody>
      </p:sp>
    </p:spTree>
    <p:extLst>
      <p:ext uri="{BB962C8B-B14F-4D97-AF65-F5344CB8AC3E}">
        <p14:creationId xmlns:p14="http://schemas.microsoft.com/office/powerpoint/2010/main" val="24661057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74163A-C618-4646-A4B8-2657108A5FC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0DAB958B-EF6E-2345-9426-79D0AE433804}"/>
              </a:ext>
            </a:extLst>
          </p:cNvPr>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09566E4-1841-0945-AE1A-E25B51E8E633}"/>
              </a:ext>
            </a:extLst>
          </p:cNvPr>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0A3469C-5574-E145-A33A-6F8080BF2CF0}"/>
              </a:ext>
            </a:extLst>
          </p:cNvPr>
          <p:cNvSpPr>
            <a:spLocks noGrp="1"/>
          </p:cNvSpPr>
          <p:nvPr>
            <p:ph type="dt" sz="half" idx="10"/>
          </p:nvPr>
        </p:nvSpPr>
        <p:spPr>
          <a:xfrm>
            <a:off x="838200" y="6356350"/>
            <a:ext cx="2743200" cy="365125"/>
          </a:xfrm>
          <a:prstGeom prst="rect">
            <a:avLst/>
          </a:prstGeom>
        </p:spPr>
        <p:txBody>
          <a:bodyPr/>
          <a:lstStyle/>
          <a:p>
            <a:fld id="{43BB3AEF-DA6F-754A-9036-D7A71372F8FC}" type="datetimeFigureOut">
              <a:rPr lang="en-US" smtClean="0"/>
              <a:t>5/3/23</a:t>
            </a:fld>
            <a:endParaRPr lang="en-US"/>
          </a:p>
        </p:txBody>
      </p:sp>
      <p:sp>
        <p:nvSpPr>
          <p:cNvPr id="6" name="Footer Placeholder 5">
            <a:extLst>
              <a:ext uri="{FF2B5EF4-FFF2-40B4-BE49-F238E27FC236}">
                <a16:creationId xmlns:a16="http://schemas.microsoft.com/office/drawing/2014/main" id="{D676E3F9-16F1-9C4E-B644-1962CC7E419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BADCB029-CDCB-424D-9449-F68571D8DE62}"/>
              </a:ext>
            </a:extLst>
          </p:cNvPr>
          <p:cNvSpPr>
            <a:spLocks noGrp="1"/>
          </p:cNvSpPr>
          <p:nvPr>
            <p:ph type="sldNum" sz="quarter" idx="12"/>
          </p:nvPr>
        </p:nvSpPr>
        <p:spPr>
          <a:xfrm>
            <a:off x="8610600" y="6356350"/>
            <a:ext cx="2743200" cy="365125"/>
          </a:xfrm>
          <a:prstGeom prst="rect">
            <a:avLst/>
          </a:prstGeom>
        </p:spPr>
        <p:txBody>
          <a:bodyPr/>
          <a:lstStyle/>
          <a:p>
            <a:fld id="{BC499B43-CF86-4C4B-9D2F-A897A051D811}" type="slidenum">
              <a:rPr lang="en-US" smtClean="0"/>
              <a:t>‹#›</a:t>
            </a:fld>
            <a:endParaRPr lang="en-US"/>
          </a:p>
        </p:txBody>
      </p:sp>
    </p:spTree>
    <p:extLst>
      <p:ext uri="{BB962C8B-B14F-4D97-AF65-F5344CB8AC3E}">
        <p14:creationId xmlns:p14="http://schemas.microsoft.com/office/powerpoint/2010/main" val="23591736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EB11A-682E-9846-8BCA-29AB969DE4CE}"/>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38174738-AE95-B542-AF61-FB10DF56B88C}"/>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629BB3D-44F6-F548-A814-7836CF09DFEF}"/>
              </a:ext>
            </a:extLst>
          </p:cNvPr>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A783535-E38F-3C4A-9CAE-86C52321E884}"/>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527598E-FE61-9B4F-9B08-C60F14A968EF}"/>
              </a:ext>
            </a:extLst>
          </p:cNvPr>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41AC350-7F28-724A-A096-C12DE19EE44B}"/>
              </a:ext>
            </a:extLst>
          </p:cNvPr>
          <p:cNvSpPr>
            <a:spLocks noGrp="1"/>
          </p:cNvSpPr>
          <p:nvPr>
            <p:ph type="dt" sz="half" idx="10"/>
          </p:nvPr>
        </p:nvSpPr>
        <p:spPr>
          <a:xfrm>
            <a:off x="838200" y="6356350"/>
            <a:ext cx="2743200" cy="365125"/>
          </a:xfrm>
          <a:prstGeom prst="rect">
            <a:avLst/>
          </a:prstGeom>
        </p:spPr>
        <p:txBody>
          <a:bodyPr/>
          <a:lstStyle/>
          <a:p>
            <a:fld id="{43BB3AEF-DA6F-754A-9036-D7A71372F8FC}" type="datetimeFigureOut">
              <a:rPr lang="en-US" smtClean="0"/>
              <a:t>5/3/23</a:t>
            </a:fld>
            <a:endParaRPr lang="en-US"/>
          </a:p>
        </p:txBody>
      </p:sp>
      <p:sp>
        <p:nvSpPr>
          <p:cNvPr id="8" name="Footer Placeholder 7">
            <a:extLst>
              <a:ext uri="{FF2B5EF4-FFF2-40B4-BE49-F238E27FC236}">
                <a16:creationId xmlns:a16="http://schemas.microsoft.com/office/drawing/2014/main" id="{9C0ABCF8-1F76-874A-B4F0-0206D8DE720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0D456734-E543-2343-BD4A-6203B96EA4E4}"/>
              </a:ext>
            </a:extLst>
          </p:cNvPr>
          <p:cNvSpPr>
            <a:spLocks noGrp="1"/>
          </p:cNvSpPr>
          <p:nvPr>
            <p:ph type="sldNum" sz="quarter" idx="12"/>
          </p:nvPr>
        </p:nvSpPr>
        <p:spPr>
          <a:xfrm>
            <a:off x="8610600" y="6356350"/>
            <a:ext cx="2743200" cy="365125"/>
          </a:xfrm>
          <a:prstGeom prst="rect">
            <a:avLst/>
          </a:prstGeom>
        </p:spPr>
        <p:txBody>
          <a:bodyPr/>
          <a:lstStyle/>
          <a:p>
            <a:fld id="{BC499B43-CF86-4C4B-9D2F-A897A051D811}" type="slidenum">
              <a:rPr lang="en-US" smtClean="0"/>
              <a:t>‹#›</a:t>
            </a:fld>
            <a:endParaRPr lang="en-US"/>
          </a:p>
        </p:txBody>
      </p:sp>
    </p:spTree>
    <p:extLst>
      <p:ext uri="{BB962C8B-B14F-4D97-AF65-F5344CB8AC3E}">
        <p14:creationId xmlns:p14="http://schemas.microsoft.com/office/powerpoint/2010/main" val="15889955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804657-B169-534D-953C-A12653DF79F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3BFE017F-0205-BB4B-B668-B87E5D8DAA9F}"/>
              </a:ext>
            </a:extLst>
          </p:cNvPr>
          <p:cNvSpPr>
            <a:spLocks noGrp="1"/>
          </p:cNvSpPr>
          <p:nvPr>
            <p:ph type="dt" sz="half" idx="10"/>
          </p:nvPr>
        </p:nvSpPr>
        <p:spPr>
          <a:xfrm>
            <a:off x="838200" y="6356350"/>
            <a:ext cx="2743200" cy="365125"/>
          </a:xfrm>
          <a:prstGeom prst="rect">
            <a:avLst/>
          </a:prstGeom>
        </p:spPr>
        <p:txBody>
          <a:bodyPr/>
          <a:lstStyle/>
          <a:p>
            <a:fld id="{43BB3AEF-DA6F-754A-9036-D7A71372F8FC}" type="datetimeFigureOut">
              <a:rPr lang="en-US" smtClean="0"/>
              <a:t>5/3/23</a:t>
            </a:fld>
            <a:endParaRPr lang="en-US"/>
          </a:p>
        </p:txBody>
      </p:sp>
      <p:sp>
        <p:nvSpPr>
          <p:cNvPr id="4" name="Footer Placeholder 3">
            <a:extLst>
              <a:ext uri="{FF2B5EF4-FFF2-40B4-BE49-F238E27FC236}">
                <a16:creationId xmlns:a16="http://schemas.microsoft.com/office/drawing/2014/main" id="{AAB9C329-99DD-E64D-A3B0-55E68E6294F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A89BE883-C6F5-7C40-97DE-C5B9A24EEED9}"/>
              </a:ext>
            </a:extLst>
          </p:cNvPr>
          <p:cNvSpPr>
            <a:spLocks noGrp="1"/>
          </p:cNvSpPr>
          <p:nvPr>
            <p:ph type="sldNum" sz="quarter" idx="12"/>
          </p:nvPr>
        </p:nvSpPr>
        <p:spPr>
          <a:xfrm>
            <a:off x="8610600" y="6356350"/>
            <a:ext cx="2743200" cy="365125"/>
          </a:xfrm>
          <a:prstGeom prst="rect">
            <a:avLst/>
          </a:prstGeom>
        </p:spPr>
        <p:txBody>
          <a:bodyPr/>
          <a:lstStyle/>
          <a:p>
            <a:fld id="{BC499B43-CF86-4C4B-9D2F-A897A051D811}" type="slidenum">
              <a:rPr lang="en-US" smtClean="0"/>
              <a:t>‹#›</a:t>
            </a:fld>
            <a:endParaRPr lang="en-US"/>
          </a:p>
        </p:txBody>
      </p:sp>
    </p:spTree>
    <p:extLst>
      <p:ext uri="{BB962C8B-B14F-4D97-AF65-F5344CB8AC3E}">
        <p14:creationId xmlns:p14="http://schemas.microsoft.com/office/powerpoint/2010/main" val="37185247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3E5F3F4-1FFC-9845-BE9F-83473FCC4937}"/>
              </a:ext>
            </a:extLst>
          </p:cNvPr>
          <p:cNvSpPr>
            <a:spLocks noGrp="1"/>
          </p:cNvSpPr>
          <p:nvPr>
            <p:ph type="dt" sz="half" idx="10"/>
          </p:nvPr>
        </p:nvSpPr>
        <p:spPr>
          <a:xfrm>
            <a:off x="838200" y="6356350"/>
            <a:ext cx="2743200" cy="365125"/>
          </a:xfrm>
          <a:prstGeom prst="rect">
            <a:avLst/>
          </a:prstGeom>
        </p:spPr>
        <p:txBody>
          <a:bodyPr/>
          <a:lstStyle/>
          <a:p>
            <a:fld id="{43BB3AEF-DA6F-754A-9036-D7A71372F8FC}" type="datetimeFigureOut">
              <a:rPr lang="en-US" smtClean="0"/>
              <a:t>5/3/23</a:t>
            </a:fld>
            <a:endParaRPr lang="en-US"/>
          </a:p>
        </p:txBody>
      </p:sp>
      <p:sp>
        <p:nvSpPr>
          <p:cNvPr id="3" name="Footer Placeholder 2">
            <a:extLst>
              <a:ext uri="{FF2B5EF4-FFF2-40B4-BE49-F238E27FC236}">
                <a16:creationId xmlns:a16="http://schemas.microsoft.com/office/drawing/2014/main" id="{EDC81A09-3A44-DA4D-A70F-318D3713B4F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BDA72DF2-2AB0-C145-85E3-913AFAB4B138}"/>
              </a:ext>
            </a:extLst>
          </p:cNvPr>
          <p:cNvSpPr>
            <a:spLocks noGrp="1"/>
          </p:cNvSpPr>
          <p:nvPr>
            <p:ph type="sldNum" sz="quarter" idx="12"/>
          </p:nvPr>
        </p:nvSpPr>
        <p:spPr>
          <a:xfrm>
            <a:off x="8610600" y="6356350"/>
            <a:ext cx="2743200" cy="365125"/>
          </a:xfrm>
          <a:prstGeom prst="rect">
            <a:avLst/>
          </a:prstGeom>
        </p:spPr>
        <p:txBody>
          <a:bodyPr/>
          <a:lstStyle/>
          <a:p>
            <a:fld id="{BC499B43-CF86-4C4B-9D2F-A897A051D811}" type="slidenum">
              <a:rPr lang="en-US" smtClean="0"/>
              <a:t>‹#›</a:t>
            </a:fld>
            <a:endParaRPr lang="en-US"/>
          </a:p>
        </p:txBody>
      </p:sp>
    </p:spTree>
    <p:extLst>
      <p:ext uri="{BB962C8B-B14F-4D97-AF65-F5344CB8AC3E}">
        <p14:creationId xmlns:p14="http://schemas.microsoft.com/office/powerpoint/2010/main" val="32135596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25FD71-D705-064F-B501-ABAF00C0AF3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0C4C072-17E2-BB4C-8851-04E8787277DE}"/>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7E11D34-F2E2-6442-B4BF-06C14EDDE3B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FF6CB6B-BB4F-AA4F-A52B-99007173A45C}"/>
              </a:ext>
            </a:extLst>
          </p:cNvPr>
          <p:cNvSpPr>
            <a:spLocks noGrp="1"/>
          </p:cNvSpPr>
          <p:nvPr>
            <p:ph type="dt" sz="half" idx="10"/>
          </p:nvPr>
        </p:nvSpPr>
        <p:spPr>
          <a:xfrm>
            <a:off x="838200" y="6356350"/>
            <a:ext cx="2743200" cy="365125"/>
          </a:xfrm>
          <a:prstGeom prst="rect">
            <a:avLst/>
          </a:prstGeom>
        </p:spPr>
        <p:txBody>
          <a:bodyPr/>
          <a:lstStyle/>
          <a:p>
            <a:fld id="{43BB3AEF-DA6F-754A-9036-D7A71372F8FC}" type="datetimeFigureOut">
              <a:rPr lang="en-US" smtClean="0"/>
              <a:t>5/3/23</a:t>
            </a:fld>
            <a:endParaRPr lang="en-US"/>
          </a:p>
        </p:txBody>
      </p:sp>
      <p:sp>
        <p:nvSpPr>
          <p:cNvPr id="6" name="Footer Placeholder 5">
            <a:extLst>
              <a:ext uri="{FF2B5EF4-FFF2-40B4-BE49-F238E27FC236}">
                <a16:creationId xmlns:a16="http://schemas.microsoft.com/office/drawing/2014/main" id="{F340AF8A-13FA-FE4F-8343-897FA06638C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3B7F2CAE-896A-4646-A26E-566B69367E09}"/>
              </a:ext>
            </a:extLst>
          </p:cNvPr>
          <p:cNvSpPr>
            <a:spLocks noGrp="1"/>
          </p:cNvSpPr>
          <p:nvPr>
            <p:ph type="sldNum" sz="quarter" idx="12"/>
          </p:nvPr>
        </p:nvSpPr>
        <p:spPr>
          <a:xfrm>
            <a:off x="8610600" y="6356350"/>
            <a:ext cx="2743200" cy="365125"/>
          </a:xfrm>
          <a:prstGeom prst="rect">
            <a:avLst/>
          </a:prstGeom>
        </p:spPr>
        <p:txBody>
          <a:bodyPr/>
          <a:lstStyle/>
          <a:p>
            <a:fld id="{BC499B43-CF86-4C4B-9D2F-A897A051D811}" type="slidenum">
              <a:rPr lang="en-US" smtClean="0"/>
              <a:t>‹#›</a:t>
            </a:fld>
            <a:endParaRPr lang="en-US"/>
          </a:p>
        </p:txBody>
      </p:sp>
    </p:spTree>
    <p:extLst>
      <p:ext uri="{BB962C8B-B14F-4D97-AF65-F5344CB8AC3E}">
        <p14:creationId xmlns:p14="http://schemas.microsoft.com/office/powerpoint/2010/main" val="22946326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0D727-2B92-7E4A-9769-A50707EC79D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CEFF1DC-A61D-6F49-84B2-CCF218574C43}"/>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FCB2CEE-91E6-2544-A5B0-59F662732FA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DA1B5BE-CB7A-AC48-9373-68E2C9E57422}"/>
              </a:ext>
            </a:extLst>
          </p:cNvPr>
          <p:cNvSpPr>
            <a:spLocks noGrp="1"/>
          </p:cNvSpPr>
          <p:nvPr>
            <p:ph type="dt" sz="half" idx="10"/>
          </p:nvPr>
        </p:nvSpPr>
        <p:spPr>
          <a:xfrm>
            <a:off x="838200" y="6356350"/>
            <a:ext cx="2743200" cy="365125"/>
          </a:xfrm>
          <a:prstGeom prst="rect">
            <a:avLst/>
          </a:prstGeom>
        </p:spPr>
        <p:txBody>
          <a:bodyPr/>
          <a:lstStyle/>
          <a:p>
            <a:fld id="{43BB3AEF-DA6F-754A-9036-D7A71372F8FC}" type="datetimeFigureOut">
              <a:rPr lang="en-US" smtClean="0"/>
              <a:t>5/3/23</a:t>
            </a:fld>
            <a:endParaRPr lang="en-US"/>
          </a:p>
        </p:txBody>
      </p:sp>
      <p:sp>
        <p:nvSpPr>
          <p:cNvPr id="6" name="Footer Placeholder 5">
            <a:extLst>
              <a:ext uri="{FF2B5EF4-FFF2-40B4-BE49-F238E27FC236}">
                <a16:creationId xmlns:a16="http://schemas.microsoft.com/office/drawing/2014/main" id="{654DCD57-20F8-D945-9989-F894F252505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82319BDB-5FD5-BE49-831E-92940A255541}"/>
              </a:ext>
            </a:extLst>
          </p:cNvPr>
          <p:cNvSpPr>
            <a:spLocks noGrp="1"/>
          </p:cNvSpPr>
          <p:nvPr>
            <p:ph type="sldNum" sz="quarter" idx="12"/>
          </p:nvPr>
        </p:nvSpPr>
        <p:spPr>
          <a:xfrm>
            <a:off x="8610600" y="6356350"/>
            <a:ext cx="2743200" cy="365125"/>
          </a:xfrm>
          <a:prstGeom prst="rect">
            <a:avLst/>
          </a:prstGeom>
        </p:spPr>
        <p:txBody>
          <a:bodyPr/>
          <a:lstStyle/>
          <a:p>
            <a:fld id="{BC499B43-CF86-4C4B-9D2F-A897A051D811}" type="slidenum">
              <a:rPr lang="en-US" smtClean="0"/>
              <a:t>‹#›</a:t>
            </a:fld>
            <a:endParaRPr lang="en-US"/>
          </a:p>
        </p:txBody>
      </p:sp>
    </p:spTree>
    <p:extLst>
      <p:ext uri="{BB962C8B-B14F-4D97-AF65-F5344CB8AC3E}">
        <p14:creationId xmlns:p14="http://schemas.microsoft.com/office/powerpoint/2010/main" val="9339186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4.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5.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tile tx="0" ty="0" sx="100000" sy="100000" flip="none" algn="tl"/>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A63537A-8A4C-0143-8D46-089F62AAA6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7" name="Rectangle 6">
            <a:extLst>
              <a:ext uri="{FF2B5EF4-FFF2-40B4-BE49-F238E27FC236}">
                <a16:creationId xmlns:a16="http://schemas.microsoft.com/office/drawing/2014/main" id="{26F327DD-3AB4-2649-9474-0805BB9D61FE}"/>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pic>
        <p:nvPicPr>
          <p:cNvPr id="5" name="Picture 4"/>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333026" y="1800964"/>
            <a:ext cx="2799149" cy="2799149"/>
          </a:xfrm>
          <a:prstGeom prst="rect">
            <a:avLst/>
          </a:prstGeom>
        </p:spPr>
      </p:pic>
      <p:sp>
        <p:nvSpPr>
          <p:cNvPr id="6" name="Rectangle 5">
            <a:extLst>
              <a:ext uri="{FF2B5EF4-FFF2-40B4-BE49-F238E27FC236}">
                <a16:creationId xmlns:a16="http://schemas.microsoft.com/office/drawing/2014/main" id="{36A4CEF3-5455-0943-B2B6-B491C8823EEF}"/>
              </a:ext>
            </a:extLst>
          </p:cNvPr>
          <p:cNvSpPr/>
          <p:nvPr userDrawn="1"/>
        </p:nvSpPr>
        <p:spPr>
          <a:xfrm>
            <a:off x="3487479" y="1475194"/>
            <a:ext cx="8704521" cy="386235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1BBCE12-BF67-6B4B-A024-868559619427}"/>
              </a:ext>
            </a:extLst>
          </p:cNvPr>
          <p:cNvSpPr/>
          <p:nvPr userDrawn="1"/>
        </p:nvSpPr>
        <p:spPr>
          <a:xfrm>
            <a:off x="3487479" y="5337544"/>
            <a:ext cx="8704522" cy="384050"/>
          </a:xfrm>
          <a:prstGeom prst="rect">
            <a:avLst/>
          </a:prstGeom>
          <a:gradFill flip="none" rotWithShape="1">
            <a:gsLst>
              <a:gs pos="16000">
                <a:srgbClr val="9C0000"/>
              </a:gs>
              <a:gs pos="43000">
                <a:srgbClr val="C00000"/>
              </a:gs>
              <a:gs pos="99000">
                <a:srgbClr val="F2CA20">
                  <a:lumMod val="90000"/>
                  <a:alpha val="83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Tree>
    <p:extLst>
      <p:ext uri="{BB962C8B-B14F-4D97-AF65-F5344CB8AC3E}">
        <p14:creationId xmlns:p14="http://schemas.microsoft.com/office/powerpoint/2010/main" val="21932586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9C101F47-4B88-CA43-863C-0BCC2733DE0B}"/>
              </a:ext>
            </a:extLst>
          </p:cNvPr>
          <p:cNvPicPr>
            <a:picLocks noChangeAspect="1"/>
          </p:cNvPicPr>
          <p:nvPr userDrawn="1"/>
        </p:nvPicPr>
        <p:blipFill>
          <a:blip r:embed="rId13"/>
          <a:stretch>
            <a:fillRect/>
          </a:stretch>
        </p:blipFill>
        <p:spPr>
          <a:xfrm>
            <a:off x="0" y="6242659"/>
            <a:ext cx="12192000" cy="635000"/>
          </a:xfrm>
          <a:prstGeom prst="rect">
            <a:avLst/>
          </a:prstGeom>
        </p:spPr>
      </p:pic>
      <p:sp>
        <p:nvSpPr>
          <p:cNvPr id="2" name="Title Placeholder 1">
            <a:extLst>
              <a:ext uri="{FF2B5EF4-FFF2-40B4-BE49-F238E27FC236}">
                <a16:creationId xmlns:a16="http://schemas.microsoft.com/office/drawing/2014/main" id="{895A33D6-D6F3-1846-AFB6-993119D0F38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764DB48D-49A5-DA4B-907D-9BA628E410D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1F9E8AA-F1C7-0D48-AE56-7B7D0BD5F7C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A78B72-6520-7C48-9EC9-C3366CDF2022}" type="datetimeFigureOut">
              <a:rPr lang="en-US" smtClean="0"/>
              <a:t>5/3/23</a:t>
            </a:fld>
            <a:endParaRPr lang="en-US"/>
          </a:p>
        </p:txBody>
      </p:sp>
      <p:sp>
        <p:nvSpPr>
          <p:cNvPr id="5" name="Footer Placeholder 4">
            <a:extLst>
              <a:ext uri="{FF2B5EF4-FFF2-40B4-BE49-F238E27FC236}">
                <a16:creationId xmlns:a16="http://schemas.microsoft.com/office/drawing/2014/main" id="{90A67A56-C345-BC4B-9CA9-B380E4F87DE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2085126-2EE4-0346-9663-F89A8510AE4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1EE7E8-58BE-694D-B916-CD3E98271B6F}" type="slidenum">
              <a:rPr lang="en-US" smtClean="0"/>
              <a:t>‹#›</a:t>
            </a:fld>
            <a:endParaRPr lang="en-US"/>
          </a:p>
        </p:txBody>
      </p:sp>
      <p:sp>
        <p:nvSpPr>
          <p:cNvPr id="8" name="Rectangle 7">
            <a:extLst>
              <a:ext uri="{FF2B5EF4-FFF2-40B4-BE49-F238E27FC236}">
                <a16:creationId xmlns:a16="http://schemas.microsoft.com/office/drawing/2014/main" id="{EF50EEC6-258B-B04B-8D2F-AE39B527D255}"/>
              </a:ext>
            </a:extLst>
          </p:cNvPr>
          <p:cNvSpPr/>
          <p:nvPr userDrawn="1"/>
        </p:nvSpPr>
        <p:spPr>
          <a:xfrm>
            <a:off x="10868608" y="0"/>
            <a:ext cx="970384" cy="970384"/>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0857067" y="-64332"/>
            <a:ext cx="1034716" cy="1034716"/>
          </a:xfrm>
          <a:prstGeom prst="rect">
            <a:avLst/>
          </a:prstGeom>
        </p:spPr>
      </p:pic>
      <p:sp>
        <p:nvSpPr>
          <p:cNvPr id="10" name="TextBox 9">
            <a:extLst>
              <a:ext uri="{FF2B5EF4-FFF2-40B4-BE49-F238E27FC236}">
                <a16:creationId xmlns:a16="http://schemas.microsoft.com/office/drawing/2014/main" id="{45A67430-E954-1146-960D-CFAD9A660D84}"/>
              </a:ext>
            </a:extLst>
          </p:cNvPr>
          <p:cNvSpPr txBox="1"/>
          <p:nvPr userDrawn="1"/>
        </p:nvSpPr>
        <p:spPr>
          <a:xfrm>
            <a:off x="185530" y="6362241"/>
            <a:ext cx="4691743" cy="369332"/>
          </a:xfrm>
          <a:prstGeom prst="rect">
            <a:avLst/>
          </a:prstGeom>
          <a:noFill/>
        </p:spPr>
        <p:txBody>
          <a:bodyPr wrap="square" rtlCol="0">
            <a:spAutoFit/>
          </a:bodyPr>
          <a:lstStyle/>
          <a:p>
            <a:r>
              <a:rPr lang="en-PH" sz="1800" kern="1200" dirty="0">
                <a:solidFill>
                  <a:schemeClr val="bg1"/>
                </a:solidFill>
                <a:effectLst/>
                <a:latin typeface="Montserrat Medium" pitchFamily="2" charset="77"/>
                <a:ea typeface="+mn-ea"/>
                <a:cs typeface="+mn-cs"/>
              </a:rPr>
              <a:t>Rex Curriculum Resource </a:t>
            </a:r>
          </a:p>
        </p:txBody>
      </p:sp>
      <p:sp>
        <p:nvSpPr>
          <p:cNvPr id="12" name="TextBox 11">
            <a:extLst>
              <a:ext uri="{FF2B5EF4-FFF2-40B4-BE49-F238E27FC236}">
                <a16:creationId xmlns:a16="http://schemas.microsoft.com/office/drawing/2014/main" id="{0DA7BAE3-1328-D34C-90D4-DC955FE34F07}"/>
              </a:ext>
            </a:extLst>
          </p:cNvPr>
          <p:cNvSpPr txBox="1"/>
          <p:nvPr userDrawn="1"/>
        </p:nvSpPr>
        <p:spPr>
          <a:xfrm>
            <a:off x="9452660" y="6352143"/>
            <a:ext cx="2623284" cy="369332"/>
          </a:xfrm>
          <a:prstGeom prst="rect">
            <a:avLst/>
          </a:prstGeom>
          <a:noFill/>
        </p:spPr>
        <p:txBody>
          <a:bodyPr wrap="square" rtlCol="0">
            <a:spAutoFit/>
          </a:bodyPr>
          <a:lstStyle/>
          <a:p>
            <a:r>
              <a:rPr lang="en-PH" sz="1800" b="0" kern="1200" dirty="0">
                <a:solidFill>
                  <a:schemeClr val="bg1"/>
                </a:solidFill>
                <a:effectLst/>
                <a:latin typeface="Montserrat Medium" pitchFamily="2" charset="77"/>
                <a:ea typeface="+mn-ea"/>
                <a:cs typeface="+mn-cs"/>
              </a:rPr>
              <a:t>WWW.REX.COM.PH</a:t>
            </a:r>
            <a:endParaRPr lang="en-PH" sz="1800" kern="1200" dirty="0">
              <a:solidFill>
                <a:schemeClr val="bg1"/>
              </a:solidFill>
              <a:effectLst/>
              <a:latin typeface="+mn-lt"/>
              <a:ea typeface="+mn-ea"/>
              <a:cs typeface="+mn-cs"/>
            </a:endParaRPr>
          </a:p>
        </p:txBody>
      </p:sp>
    </p:spTree>
    <p:extLst>
      <p:ext uri="{BB962C8B-B14F-4D97-AF65-F5344CB8AC3E}">
        <p14:creationId xmlns:p14="http://schemas.microsoft.com/office/powerpoint/2010/main" val="30706530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ontserrat Medium"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New REX Education Mission Logo V.png" descr="New REX Education Mission Logo V.png"/>
          <p:cNvPicPr>
            <a:picLocks noChangeAspect="1"/>
          </p:cNvPicPr>
          <p:nvPr userDrawn="1"/>
        </p:nvPicPr>
        <p:blipFill>
          <a:blip r:embed="rId13">
            <a:extLst/>
          </a:blip>
          <a:stretch>
            <a:fillRect/>
          </a:stretch>
        </p:blipFill>
        <p:spPr>
          <a:xfrm>
            <a:off x="2755939" y="1508902"/>
            <a:ext cx="6616364" cy="3384894"/>
          </a:xfrm>
          <a:prstGeom prst="rect">
            <a:avLst/>
          </a:prstGeom>
          <a:ln w="12700">
            <a:miter lim="400000"/>
          </a:ln>
        </p:spPr>
      </p:pic>
    </p:spTree>
    <p:extLst>
      <p:ext uri="{BB962C8B-B14F-4D97-AF65-F5344CB8AC3E}">
        <p14:creationId xmlns:p14="http://schemas.microsoft.com/office/powerpoint/2010/main" val="282053124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E164826F-9698-C044-8B09-B880D705E0C1}"/>
              </a:ext>
            </a:extLst>
          </p:cNvPr>
          <p:cNvSpPr txBox="1"/>
          <p:nvPr/>
        </p:nvSpPr>
        <p:spPr>
          <a:xfrm>
            <a:off x="4301498" y="2828835"/>
            <a:ext cx="7359906" cy="1200329"/>
          </a:xfrm>
          <a:prstGeom prst="rect">
            <a:avLst/>
          </a:prstGeom>
          <a:noFill/>
        </p:spPr>
        <p:txBody>
          <a:bodyPr wrap="square" rtlCol="0">
            <a:spAutoFit/>
          </a:bodyPr>
          <a:lstStyle/>
          <a:p>
            <a:pPr algn="ctr"/>
            <a:r>
              <a:rPr lang="en-US" sz="3600" b="1" dirty="0">
                <a:solidFill>
                  <a:schemeClr val="bg1"/>
                </a:solidFill>
                <a:latin typeface="Montserrat Medium" pitchFamily="2" charset="77"/>
              </a:rPr>
              <a:t>Multiplication and Division of Rational Algebraic Expression</a:t>
            </a:r>
            <a:endParaRPr lang="en-PH" sz="3600" b="1" dirty="0">
              <a:solidFill>
                <a:schemeClr val="bg1"/>
              </a:solidFill>
              <a:latin typeface="Montserrat Medium" pitchFamily="2" charset="77"/>
            </a:endParaRPr>
          </a:p>
        </p:txBody>
      </p:sp>
    </p:spTree>
    <p:extLst>
      <p:ext uri="{BB962C8B-B14F-4D97-AF65-F5344CB8AC3E}">
        <p14:creationId xmlns:p14="http://schemas.microsoft.com/office/powerpoint/2010/main" val="11543415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D4578-C8FE-FE47-B785-17E2FE435239}"/>
              </a:ext>
            </a:extLst>
          </p:cNvPr>
          <p:cNvSpPr>
            <a:spLocks noGrp="1"/>
          </p:cNvSpPr>
          <p:nvPr>
            <p:ph type="title"/>
          </p:nvPr>
        </p:nvSpPr>
        <p:spPr/>
        <p:txBody>
          <a:bodyPr>
            <a:normAutofit/>
          </a:bodyPr>
          <a:lstStyle/>
          <a:p>
            <a:r>
              <a:rPr lang="en-US" b="1" dirty="0">
                <a:solidFill>
                  <a:schemeClr val="tx1"/>
                </a:solidFill>
              </a:rPr>
              <a:t>Multiplication and Division of Rationa</a:t>
            </a:r>
            <a:r>
              <a:rPr lang="en-US" b="1" dirty="0"/>
              <a:t>l Algebraic Expressions</a:t>
            </a:r>
            <a:endParaRPr lang="en-PH" b="1" dirty="0">
              <a:solidFill>
                <a:schemeClr val="tx1"/>
              </a:solidFill>
            </a:endParaRPr>
          </a:p>
        </p:txBody>
      </p:sp>
      <p:sp>
        <p:nvSpPr>
          <p:cNvPr id="4" name="Content Placeholder 3">
            <a:extLst>
              <a:ext uri="{FF2B5EF4-FFF2-40B4-BE49-F238E27FC236}">
                <a16:creationId xmlns:a16="http://schemas.microsoft.com/office/drawing/2014/main" id="{9CD60266-7B8F-424F-BEB4-0861A25BB07F}"/>
              </a:ext>
            </a:extLst>
          </p:cNvPr>
          <p:cNvSpPr>
            <a:spLocks noGrp="1"/>
          </p:cNvSpPr>
          <p:nvPr>
            <p:ph idx="1"/>
          </p:nvPr>
        </p:nvSpPr>
        <p:spPr/>
        <p:txBody>
          <a:bodyPr>
            <a:normAutofit/>
          </a:bodyPr>
          <a:lstStyle/>
          <a:p>
            <a:pPr marL="0" indent="0" algn="just">
              <a:buNone/>
            </a:pPr>
            <a:r>
              <a:rPr lang="en-US" b="1" dirty="0"/>
              <a:t>Dividing of Rational Expressions</a:t>
            </a:r>
          </a:p>
          <a:p>
            <a:pPr marL="0" indent="0" algn="just">
              <a:buNone/>
            </a:pPr>
            <a:endParaRPr lang="en-US" b="1" dirty="0">
              <a:latin typeface="Cambria Math" panose="02040503050406030204" pitchFamily="18" charset="0"/>
            </a:endParaRPr>
          </a:p>
          <a:p>
            <a:pPr marL="514350" indent="-514350">
              <a:buFont typeface="+mj-lt"/>
              <a:buAutoNum type="arabicPeriod"/>
            </a:pPr>
            <a:r>
              <a:rPr lang="en-PH" dirty="0"/>
              <a:t>Write the equivalent multiplication statement using the reciprocal of the divisor.</a:t>
            </a:r>
          </a:p>
          <a:p>
            <a:pPr marL="514350" indent="-514350">
              <a:buFont typeface="+mj-lt"/>
              <a:buAutoNum type="arabicPeriod"/>
            </a:pPr>
            <a:r>
              <a:rPr lang="en-PH" dirty="0"/>
              <a:t>Factor the numerator and denominator.</a:t>
            </a:r>
          </a:p>
          <a:p>
            <a:pPr marL="514350" indent="-514350">
              <a:buFont typeface="+mj-lt"/>
              <a:buAutoNum type="arabicPeriod"/>
            </a:pPr>
            <a:r>
              <a:rPr lang="en-PH" dirty="0"/>
              <a:t>Cancel out factors common to the numerator and the denominator.</a:t>
            </a:r>
          </a:p>
          <a:p>
            <a:pPr marL="514350" indent="-514350">
              <a:buFont typeface="+mj-lt"/>
              <a:buAutoNum type="arabicPeriod"/>
            </a:pPr>
            <a:r>
              <a:rPr lang="en-PH" dirty="0"/>
              <a:t>Multiply the remaining numerators and denominators.</a:t>
            </a:r>
          </a:p>
          <a:p>
            <a:pPr marL="514350" indent="-514350">
              <a:buFont typeface="+mj-lt"/>
              <a:buAutoNum type="arabicPeriod"/>
            </a:pPr>
            <a:r>
              <a:rPr lang="en-PH" dirty="0"/>
              <a:t>Simplify if possible.</a:t>
            </a:r>
          </a:p>
          <a:p>
            <a:pPr marL="0" indent="0" algn="just">
              <a:buNone/>
            </a:pPr>
            <a:endParaRPr lang="en-US" dirty="0">
              <a:latin typeface="Cambria Math" panose="02040503050406030204" pitchFamily="18" charset="0"/>
            </a:endParaRPr>
          </a:p>
        </p:txBody>
      </p:sp>
    </p:spTree>
    <p:extLst>
      <p:ext uri="{BB962C8B-B14F-4D97-AF65-F5344CB8AC3E}">
        <p14:creationId xmlns:p14="http://schemas.microsoft.com/office/powerpoint/2010/main" val="12827482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D4578-C8FE-FE47-B785-17E2FE435239}"/>
              </a:ext>
            </a:extLst>
          </p:cNvPr>
          <p:cNvSpPr>
            <a:spLocks noGrp="1"/>
          </p:cNvSpPr>
          <p:nvPr>
            <p:ph type="title"/>
          </p:nvPr>
        </p:nvSpPr>
        <p:spPr/>
        <p:txBody>
          <a:bodyPr>
            <a:normAutofit/>
          </a:bodyPr>
          <a:lstStyle/>
          <a:p>
            <a:r>
              <a:rPr lang="en-US" b="1" dirty="0">
                <a:solidFill>
                  <a:schemeClr val="tx1"/>
                </a:solidFill>
              </a:rPr>
              <a:t>Multiplication and Division of Rationa</a:t>
            </a:r>
            <a:r>
              <a:rPr lang="en-US" b="1" dirty="0"/>
              <a:t>l Algebraic Expressions</a:t>
            </a:r>
            <a:endParaRPr lang="en-PH" b="1" dirty="0">
              <a:solidFill>
                <a:schemeClr val="tx1"/>
              </a:solidFill>
            </a:endParaRPr>
          </a:p>
        </p:txBody>
      </p:sp>
      <mc:AlternateContent xmlns:mc="http://schemas.openxmlformats.org/markup-compatibility/2006">
        <mc:Choice xmlns:a14="http://schemas.microsoft.com/office/drawing/2010/main" Requires="a14">
          <p:sp>
            <p:nvSpPr>
              <p:cNvPr id="4" name="Content Placeholder 3">
                <a:extLst>
                  <a:ext uri="{FF2B5EF4-FFF2-40B4-BE49-F238E27FC236}">
                    <a16:creationId xmlns:a16="http://schemas.microsoft.com/office/drawing/2014/main" id="{9CD60266-7B8F-424F-BEB4-0861A25BB07F}"/>
                  </a:ext>
                </a:extLst>
              </p:cNvPr>
              <p:cNvSpPr>
                <a:spLocks noGrp="1"/>
              </p:cNvSpPr>
              <p:nvPr>
                <p:ph idx="1"/>
              </p:nvPr>
            </p:nvSpPr>
            <p:spPr/>
            <p:txBody>
              <a:bodyPr>
                <a:normAutofit/>
              </a:bodyPr>
              <a:lstStyle/>
              <a:p>
                <a:pPr marL="0" indent="0" algn="just">
                  <a:buNone/>
                </a:pPr>
                <a:r>
                  <a:rPr lang="en-US" dirty="0"/>
                  <a:t>Divide and simplify.</a:t>
                </a:r>
              </a:p>
              <a:p>
                <a:pPr marL="0" indent="0" algn="just">
                  <a:buNone/>
                </a:pPr>
                <a:endParaRPr lang="en-US" dirty="0"/>
              </a:p>
              <a:p>
                <a:pPr marL="0" indent="0" algn="just">
                  <a:buNone/>
                </a:pPr>
                <a:endParaRPr lang="en-US" dirty="0"/>
              </a:p>
              <a:p>
                <a:pPr marL="0" indent="0" algn="just">
                  <a:buNone/>
                </a:pPr>
                <a:r>
                  <a:rPr lang="en-US" dirty="0"/>
                  <a:t>1.  </a:t>
                </a:r>
                <a14:m>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7</m:t>
                        </m:r>
                      </m:num>
                      <m:den>
                        <m:r>
                          <a:rPr lang="en-US" b="0" i="1" smtClean="0">
                            <a:latin typeface="Cambria Math" panose="02040503050406030204" pitchFamily="18" charset="0"/>
                          </a:rPr>
                          <m:t>6</m:t>
                        </m:r>
                        <m:r>
                          <m:rPr>
                            <m:sty m:val="p"/>
                          </m:rPr>
                          <a:rPr lang="en-US" b="0" i="0" smtClean="0">
                            <a:latin typeface="Cambria Math" panose="02040503050406030204" pitchFamily="18" charset="0"/>
                          </a:rPr>
                          <m:t>x</m:t>
                        </m:r>
                      </m:den>
                    </m:f>
                    <m:r>
                      <a:rPr lang="en-US" b="0" i="1" smtClean="0">
                        <a:latin typeface="Cambria Math" panose="02040503050406030204" pitchFamily="18" charset="0"/>
                      </a:rPr>
                      <m:t>√</m:t>
                    </m:r>
                  </m:oMath>
                </a14:m>
                <a:r>
                  <a:rPr lang="en-US" dirty="0"/>
                  <a:t>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7</m:t>
                        </m:r>
                      </m:num>
                      <m:den>
                        <m:r>
                          <a:rPr lang="en-US" b="0" i="1" smtClean="0">
                            <a:latin typeface="Cambria Math" panose="02040503050406030204" pitchFamily="18" charset="0"/>
                          </a:rPr>
                          <m:t>12</m:t>
                        </m:r>
                        <m:r>
                          <m:rPr>
                            <m:sty m:val="p"/>
                          </m:rPr>
                          <a:rPr lang="en-US">
                            <a:latin typeface="Cambria Math" panose="02040503050406030204" pitchFamily="18" charset="0"/>
                          </a:rPr>
                          <m:t>x</m:t>
                        </m:r>
                      </m:den>
                    </m:f>
                  </m:oMath>
                </a14:m>
                <a:r>
                  <a:rPr lang="en-US" dirty="0">
                    <a:latin typeface="Cambria Math" panose="02040503050406030204" pitchFamily="18" charset="0"/>
                  </a:rPr>
                  <a:t>			</a:t>
                </a:r>
                <a:r>
                  <a:rPr lang="en-US" dirty="0"/>
                  <a:t>2.  </a:t>
                </a:r>
                <a14:m>
                  <m:oMath xmlns:m="http://schemas.openxmlformats.org/officeDocument/2006/math">
                    <m:f>
                      <m:fPr>
                        <m:ctrlPr>
                          <a:rPr lang="en-US" i="1">
                            <a:latin typeface="Cambria Math" panose="02040503050406030204" pitchFamily="18" charset="0"/>
                          </a:rPr>
                        </m:ctrlPr>
                      </m:fPr>
                      <m:num>
                        <m:sSup>
                          <m:sSupPr>
                            <m:ctrlPr>
                              <a:rPr lang="en-US" i="1" smtClean="0">
                                <a:latin typeface="Cambria Math" panose="02040503050406030204" pitchFamily="18" charset="0"/>
                              </a:rPr>
                            </m:ctrlPr>
                          </m:sSupPr>
                          <m:e>
                            <m:r>
                              <a:rPr lang="en-US" b="0" i="1" smtClean="0">
                                <a:latin typeface="Cambria Math" panose="02040503050406030204" pitchFamily="18" charset="0"/>
                              </a:rPr>
                              <m:t>𝑎</m:t>
                            </m:r>
                          </m:e>
                          <m:sup>
                            <m:r>
                              <a:rPr lang="en-US" b="0" i="1" smtClean="0">
                                <a:latin typeface="Cambria Math" panose="02040503050406030204" pitchFamily="18" charset="0"/>
                              </a:rPr>
                              <m:t>5</m:t>
                            </m:r>
                          </m:sup>
                        </m:sSup>
                      </m:num>
                      <m:den>
                        <m:r>
                          <a:rPr lang="en-US" b="0" i="1" smtClean="0">
                            <a:latin typeface="Cambria Math" panose="02040503050406030204" pitchFamily="18" charset="0"/>
                          </a:rPr>
                          <m:t>4</m:t>
                        </m:r>
                      </m:den>
                    </m:f>
                    <m:r>
                      <a:rPr lang="en-US" i="1">
                        <a:latin typeface="Cambria Math" panose="02040503050406030204" pitchFamily="18" charset="0"/>
                      </a:rPr>
                      <m:t>√</m:t>
                    </m:r>
                  </m:oMath>
                </a14:m>
                <a:r>
                  <a:rPr lang="en-US" dirty="0"/>
                  <a:t> </a:t>
                </a:r>
                <a14:m>
                  <m:oMath xmlns:m="http://schemas.openxmlformats.org/officeDocument/2006/math">
                    <m:sSup>
                      <m:sSupPr>
                        <m:ctrlPr>
                          <a:rPr lang="en-US" i="1" dirty="0" smtClean="0">
                            <a:latin typeface="Cambria Math" panose="02040503050406030204" pitchFamily="18" charset="0"/>
                          </a:rPr>
                        </m:ctrlPr>
                      </m:sSupPr>
                      <m:e>
                        <m:r>
                          <a:rPr lang="en-US" b="0" i="1" dirty="0" smtClean="0">
                            <a:latin typeface="Cambria Math" panose="02040503050406030204" pitchFamily="18" charset="0"/>
                          </a:rPr>
                          <m:t>4</m:t>
                        </m:r>
                        <m:r>
                          <a:rPr lang="en-US" b="0" i="1" dirty="0" smtClean="0">
                            <a:latin typeface="Cambria Math" panose="02040503050406030204" pitchFamily="18" charset="0"/>
                          </a:rPr>
                          <m:t>𝑎</m:t>
                        </m:r>
                      </m:e>
                      <m:sup>
                        <m:r>
                          <a:rPr lang="en-US" b="0" i="1" dirty="0" smtClean="0">
                            <a:latin typeface="Cambria Math" panose="02040503050406030204" pitchFamily="18" charset="0"/>
                          </a:rPr>
                          <m:t>2</m:t>
                        </m:r>
                      </m:sup>
                    </m:sSup>
                  </m:oMath>
                </a14:m>
                <a:r>
                  <a:rPr lang="en-US" dirty="0">
                    <a:latin typeface="Cambria Math" panose="02040503050406030204" pitchFamily="18" charset="0"/>
                  </a:rPr>
                  <a:t>			</a:t>
                </a:r>
                <a:r>
                  <a:rPr lang="en-US" dirty="0"/>
                  <a:t>3.  </a:t>
                </a:r>
                <a14:m>
                  <m:oMath xmlns:m="http://schemas.openxmlformats.org/officeDocument/2006/math">
                    <m:f>
                      <m:fPr>
                        <m:ctrlPr>
                          <a:rPr lang="en-US" smtClean="0">
                            <a:latin typeface="Cambria Math" panose="02040503050406030204" pitchFamily="18" charset="0"/>
                          </a:rPr>
                        </m:ctrlPr>
                      </m:fPr>
                      <m:num>
                        <m:r>
                          <a:rPr lang="en-US" b="0" i="0" smtClean="0">
                            <a:latin typeface="Cambria Math" panose="02040503050406030204" pitchFamily="18" charset="0"/>
                          </a:rPr>
                          <m:t>16−</m:t>
                        </m:r>
                        <m:sSup>
                          <m:sSupPr>
                            <m:ctrlPr>
                              <a:rPr lang="en-US" b="0" smtClean="0">
                                <a:latin typeface="Cambria Math" panose="02040503050406030204" pitchFamily="18" charset="0"/>
                              </a:rPr>
                            </m:ctrlPr>
                          </m:sSupPr>
                          <m:e>
                            <m:r>
                              <m:rPr>
                                <m:sty m:val="p"/>
                              </m:rPr>
                              <a:rPr lang="en-US" b="0" i="0" smtClean="0">
                                <a:latin typeface="Cambria Math" panose="02040503050406030204" pitchFamily="18" charset="0"/>
                              </a:rPr>
                              <m:t>x</m:t>
                            </m:r>
                          </m:e>
                          <m:sup>
                            <m:r>
                              <a:rPr lang="en-US" b="0" i="0" smtClean="0">
                                <a:latin typeface="Cambria Math" panose="02040503050406030204" pitchFamily="18" charset="0"/>
                              </a:rPr>
                              <m:t>2</m:t>
                            </m:r>
                          </m:sup>
                        </m:sSup>
                      </m:num>
                      <m:den>
                        <m:sSup>
                          <m:sSupPr>
                            <m:ctrlPr>
                              <a:rPr lang="en-US">
                                <a:latin typeface="Cambria Math" panose="02040503050406030204" pitchFamily="18" charset="0"/>
                              </a:rPr>
                            </m:ctrlPr>
                          </m:sSupPr>
                          <m:e>
                            <m:r>
                              <m:rPr>
                                <m:sty m:val="p"/>
                              </m:rPr>
                              <a:rPr lang="en-US" i="0">
                                <a:latin typeface="Cambria Math" panose="02040503050406030204" pitchFamily="18" charset="0"/>
                              </a:rPr>
                              <m:t>x</m:t>
                            </m:r>
                          </m:e>
                          <m:sup>
                            <m:r>
                              <a:rPr lang="en-US" i="0">
                                <a:latin typeface="Cambria Math" panose="02040503050406030204" pitchFamily="18" charset="0"/>
                              </a:rPr>
                              <m:t>2</m:t>
                            </m:r>
                          </m:sup>
                        </m:sSup>
                        <m:r>
                          <a:rPr lang="en-US" b="0" i="0" smtClean="0">
                            <a:latin typeface="Cambria Math" panose="02040503050406030204" pitchFamily="18" charset="0"/>
                          </a:rPr>
                          <m:t>+2</m:t>
                        </m:r>
                        <m:r>
                          <m:rPr>
                            <m:sty m:val="p"/>
                          </m:rPr>
                          <a:rPr lang="en-US" b="0" i="0" smtClean="0">
                            <a:latin typeface="Cambria Math" panose="02040503050406030204" pitchFamily="18" charset="0"/>
                          </a:rPr>
                          <m:t>x</m:t>
                        </m:r>
                      </m:den>
                    </m:f>
                    <m:r>
                      <a:rPr lang="en-US" b="0" i="0" smtClean="0">
                        <a:latin typeface="Cambria Math" panose="02040503050406030204" pitchFamily="18" charset="0"/>
                      </a:rPr>
                      <m:t>÷</m:t>
                    </m:r>
                  </m:oMath>
                </a14:m>
                <a:r>
                  <a:rPr lang="en-US" dirty="0"/>
                  <a:t> </a:t>
                </a:r>
                <a14:m>
                  <m:oMath xmlns:m="http://schemas.openxmlformats.org/officeDocument/2006/math">
                    <m:f>
                      <m:fPr>
                        <m:ctrlPr>
                          <a:rPr lang="en-US">
                            <a:latin typeface="Cambria Math" panose="02040503050406030204" pitchFamily="18" charset="0"/>
                          </a:rPr>
                        </m:ctrlPr>
                      </m:fPr>
                      <m:num>
                        <m:r>
                          <m:rPr>
                            <m:sty m:val="p"/>
                          </m:rPr>
                          <a:rPr lang="en-US" b="0" i="0" smtClean="0">
                            <a:latin typeface="Cambria Math" panose="02040503050406030204" pitchFamily="18" charset="0"/>
                          </a:rPr>
                          <m:t>x</m:t>
                        </m:r>
                        <m:r>
                          <a:rPr lang="en-US" b="0" i="0" smtClean="0">
                            <a:latin typeface="Cambria Math" panose="02040503050406030204" pitchFamily="18" charset="0"/>
                          </a:rPr>
                          <m:t>−4</m:t>
                        </m:r>
                      </m:num>
                      <m:den>
                        <m:sSup>
                          <m:sSupPr>
                            <m:ctrlPr>
                              <a:rPr lang="en-US" smtClean="0">
                                <a:latin typeface="Cambria Math" panose="02040503050406030204" pitchFamily="18" charset="0"/>
                              </a:rPr>
                            </m:ctrlPr>
                          </m:sSupPr>
                          <m:e>
                            <m:r>
                              <m:rPr>
                                <m:sty m:val="p"/>
                              </m:rPr>
                              <a:rPr lang="en-US" b="0" i="0" smtClean="0">
                                <a:latin typeface="Cambria Math" panose="02040503050406030204" pitchFamily="18" charset="0"/>
                              </a:rPr>
                              <m:t>x</m:t>
                            </m:r>
                          </m:e>
                          <m:sup>
                            <m:r>
                              <a:rPr lang="en-US" b="0" i="0" smtClean="0">
                                <a:latin typeface="Cambria Math" panose="02040503050406030204" pitchFamily="18" charset="0"/>
                              </a:rPr>
                              <m:t>2</m:t>
                            </m:r>
                          </m:sup>
                        </m:sSup>
                        <m:r>
                          <a:rPr lang="en-US" b="0" i="0" smtClean="0">
                            <a:latin typeface="Cambria Math" panose="02040503050406030204" pitchFamily="18" charset="0"/>
                          </a:rPr>
                          <m:t>−4</m:t>
                        </m:r>
                      </m:den>
                    </m:f>
                  </m:oMath>
                </a14:m>
                <a:endParaRPr lang="en-US" dirty="0">
                  <a:latin typeface="Cambria Math" panose="02040503050406030204" pitchFamily="18" charset="0"/>
                </a:endParaRPr>
              </a:p>
              <a:p>
                <a:pPr marL="0" indent="0" algn="just">
                  <a:buNone/>
                </a:pPr>
                <a:endParaRPr lang="en-US" dirty="0">
                  <a:latin typeface="Cambria Math" panose="02040503050406030204" pitchFamily="18" charset="0"/>
                </a:endParaRPr>
              </a:p>
              <a:p>
                <a:pPr marL="0" indent="0" algn="just">
                  <a:buNone/>
                </a:pPr>
                <a:endParaRPr lang="en-US" dirty="0">
                  <a:latin typeface="Cambria Math" panose="02040503050406030204" pitchFamily="18" charset="0"/>
                </a:endParaRPr>
              </a:p>
            </p:txBody>
          </p:sp>
        </mc:Choice>
        <mc:Fallback>
          <p:sp>
            <p:nvSpPr>
              <p:cNvPr id="4" name="Content Placeholder 3">
                <a:extLst>
                  <a:ext uri="{FF2B5EF4-FFF2-40B4-BE49-F238E27FC236}">
                    <a16:creationId xmlns:a16="http://schemas.microsoft.com/office/drawing/2014/main" id="{9CD60266-7B8F-424F-BEB4-0861A25BB07F}"/>
                  </a:ext>
                </a:extLst>
              </p:cNvPr>
              <p:cNvSpPr>
                <a:spLocks noGrp="1" noRot="1" noChangeAspect="1" noMove="1" noResize="1" noEditPoints="1" noAdjustHandles="1" noChangeArrowheads="1" noChangeShapeType="1" noTextEdit="1"/>
              </p:cNvSpPr>
              <p:nvPr>
                <p:ph idx="1"/>
              </p:nvPr>
            </p:nvSpPr>
            <p:spPr>
              <a:blipFill>
                <a:blip r:embed="rId3"/>
                <a:stretch>
                  <a:fillRect l="-1086" t="-2632"/>
                </a:stretch>
              </a:blipFill>
            </p:spPr>
            <p:txBody>
              <a:bodyPr/>
              <a:lstStyle/>
              <a:p>
                <a:r>
                  <a:rPr lang="en-US">
                    <a:noFill/>
                  </a:rPr>
                  <a:t> </a:t>
                </a:r>
              </a:p>
            </p:txBody>
          </p:sp>
        </mc:Fallback>
      </mc:AlternateContent>
    </p:spTree>
    <p:extLst>
      <p:ext uri="{BB962C8B-B14F-4D97-AF65-F5344CB8AC3E}">
        <p14:creationId xmlns:p14="http://schemas.microsoft.com/office/powerpoint/2010/main" val="23696982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D4578-C8FE-FE47-B785-17E2FE435239}"/>
              </a:ext>
            </a:extLst>
          </p:cNvPr>
          <p:cNvSpPr>
            <a:spLocks noGrp="1"/>
          </p:cNvSpPr>
          <p:nvPr>
            <p:ph type="title"/>
          </p:nvPr>
        </p:nvSpPr>
        <p:spPr/>
        <p:txBody>
          <a:bodyPr>
            <a:normAutofit/>
          </a:bodyPr>
          <a:lstStyle/>
          <a:p>
            <a:r>
              <a:rPr lang="en-US" b="1" dirty="0">
                <a:solidFill>
                  <a:schemeClr val="tx1"/>
                </a:solidFill>
              </a:rPr>
              <a:t>Multiplication and Division of Rationa</a:t>
            </a:r>
            <a:r>
              <a:rPr lang="en-US" b="1" dirty="0"/>
              <a:t>l Algebraic Expressions</a:t>
            </a:r>
            <a:endParaRPr lang="en-PH" b="1" dirty="0">
              <a:solidFill>
                <a:schemeClr val="tx1"/>
              </a:solidFill>
            </a:endParaRPr>
          </a:p>
        </p:txBody>
      </p:sp>
      <mc:AlternateContent xmlns:mc="http://schemas.openxmlformats.org/markup-compatibility/2006">
        <mc:Choice xmlns:a14="http://schemas.microsoft.com/office/drawing/2010/main" Requires="a14">
          <p:sp>
            <p:nvSpPr>
              <p:cNvPr id="4" name="Content Placeholder 3">
                <a:extLst>
                  <a:ext uri="{FF2B5EF4-FFF2-40B4-BE49-F238E27FC236}">
                    <a16:creationId xmlns:a16="http://schemas.microsoft.com/office/drawing/2014/main" id="{9CD60266-7B8F-424F-BEB4-0861A25BB07F}"/>
                  </a:ext>
                </a:extLst>
              </p:cNvPr>
              <p:cNvSpPr>
                <a:spLocks noGrp="1"/>
              </p:cNvSpPr>
              <p:nvPr>
                <p:ph idx="1"/>
              </p:nvPr>
            </p:nvSpPr>
            <p:spPr>
              <a:xfrm>
                <a:off x="838200" y="1690687"/>
                <a:ext cx="10515600" cy="4681538"/>
              </a:xfrm>
            </p:spPr>
            <p:txBody>
              <a:bodyPr>
                <a:normAutofit/>
              </a:bodyPr>
              <a:lstStyle/>
              <a:p>
                <a:pPr marL="0" indent="0" algn="just">
                  <a:buNone/>
                </a:pPr>
                <a:r>
                  <a:rPr lang="en-US" b="1" dirty="0"/>
                  <a:t>Solution:</a:t>
                </a:r>
              </a:p>
              <a:p>
                <a:pPr marL="0" indent="0" algn="just">
                  <a:lnSpc>
                    <a:spcPct val="100000"/>
                  </a:lnSpc>
                  <a:buNone/>
                </a:pPr>
                <a:r>
                  <a:rPr lang="en-US" dirty="0"/>
                  <a:t>1.  </a:t>
                </a:r>
                <a14:m>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7</m:t>
                        </m:r>
                      </m:num>
                      <m:den>
                        <m:r>
                          <a:rPr lang="en-US" b="0" i="1" smtClean="0">
                            <a:latin typeface="Cambria Math" panose="02040503050406030204" pitchFamily="18" charset="0"/>
                          </a:rPr>
                          <m:t>6</m:t>
                        </m:r>
                        <m:r>
                          <m:rPr>
                            <m:sty m:val="p"/>
                          </m:rPr>
                          <a:rPr lang="en-US" b="0" i="0" smtClean="0">
                            <a:latin typeface="Cambria Math" panose="02040503050406030204" pitchFamily="18" charset="0"/>
                          </a:rPr>
                          <m:t>x</m:t>
                        </m:r>
                      </m:den>
                    </m:f>
                    <m:r>
                      <a:rPr lang="en-US" b="0" i="1" smtClean="0">
                        <a:latin typeface="Cambria Math" panose="02040503050406030204" pitchFamily="18" charset="0"/>
                      </a:rPr>
                      <m:t>√</m:t>
                    </m:r>
                  </m:oMath>
                </a14:m>
                <a:r>
                  <a:rPr lang="en-US" dirty="0"/>
                  <a:t>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7</m:t>
                        </m:r>
                      </m:num>
                      <m:den>
                        <m:r>
                          <a:rPr lang="en-US" b="0" i="1" smtClean="0">
                            <a:latin typeface="Cambria Math" panose="02040503050406030204" pitchFamily="18" charset="0"/>
                          </a:rPr>
                          <m:t>12</m:t>
                        </m:r>
                        <m:r>
                          <m:rPr>
                            <m:sty m:val="p"/>
                          </m:rPr>
                          <a:rPr lang="en-US">
                            <a:latin typeface="Cambria Math" panose="02040503050406030204" pitchFamily="18" charset="0"/>
                          </a:rPr>
                          <m:t>x</m:t>
                        </m:r>
                      </m:den>
                    </m:f>
                  </m:oMath>
                </a14:m>
                <a:r>
                  <a:rPr lang="en-US" dirty="0">
                    <a:latin typeface="Cambria Math" panose="02040503050406030204" pitchFamily="18" charset="0"/>
                  </a:rPr>
                  <a:t>	</a:t>
                </a:r>
              </a:p>
              <a:p>
                <a:pPr marL="0" indent="0">
                  <a:buNone/>
                </a:pPr>
                <a:r>
                  <a:rPr lang="en-US" dirty="0">
                    <a:latin typeface="Cambria Math" panose="02040503050406030204" pitchFamily="18" charset="0"/>
                  </a:rPr>
                  <a:t>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7</m:t>
                        </m:r>
                      </m:num>
                      <m:den>
                        <m:r>
                          <a:rPr lang="en-US" b="0" i="1" smtClean="0">
                            <a:latin typeface="Cambria Math" panose="02040503050406030204" pitchFamily="18" charset="0"/>
                          </a:rPr>
                          <m:t>6</m:t>
                        </m:r>
                        <m:r>
                          <m:rPr>
                            <m:sty m:val="p"/>
                          </m:rPr>
                          <a:rPr lang="en-US">
                            <a:latin typeface="Cambria Math" panose="02040503050406030204" pitchFamily="18" charset="0"/>
                          </a:rPr>
                          <m:t>x</m:t>
                        </m:r>
                      </m:den>
                    </m:f>
                    <m:r>
                      <a:rPr lang="en-US" b="0" i="1" smtClean="0">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7</m:t>
                        </m:r>
                      </m:num>
                      <m:den>
                        <m:r>
                          <a:rPr lang="en-US" i="1">
                            <a:latin typeface="Cambria Math" panose="02040503050406030204" pitchFamily="18" charset="0"/>
                          </a:rPr>
                          <m:t>12</m:t>
                        </m:r>
                        <m:r>
                          <m:rPr>
                            <m:sty m:val="p"/>
                          </m:rPr>
                          <a:rPr lang="en-US">
                            <a:latin typeface="Cambria Math" panose="02040503050406030204" pitchFamily="18" charset="0"/>
                          </a:rPr>
                          <m:t>x</m:t>
                        </m:r>
                      </m:den>
                    </m:f>
                    <m:r>
                      <a:rPr lang="en-US" b="0" i="0" smtClean="0">
                        <a:latin typeface="Cambria Math" panose="02040503050406030204" pitchFamily="18" charset="0"/>
                      </a:rPr>
                      <m:t>=</m:t>
                    </m:r>
                  </m:oMath>
                </a14:m>
                <a:r>
                  <a:rPr lang="en-US" dirty="0"/>
                  <a:t>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7</m:t>
                        </m:r>
                      </m:num>
                      <m:den>
                        <m:r>
                          <a:rPr lang="en-US" i="1">
                            <a:latin typeface="Cambria Math" panose="02040503050406030204" pitchFamily="18" charset="0"/>
                          </a:rPr>
                          <m:t>6</m:t>
                        </m:r>
                        <m:r>
                          <m:rPr>
                            <m:sty m:val="p"/>
                          </m:rPr>
                          <a:rPr lang="en-US">
                            <a:latin typeface="Cambria Math" panose="02040503050406030204" pitchFamily="18" charset="0"/>
                          </a:rPr>
                          <m:t>x</m:t>
                        </m:r>
                      </m:den>
                    </m:f>
                    <m:r>
                      <a:rPr lang="en-US" b="0" i="1" smtClean="0">
                        <a:latin typeface="Cambria Math" panose="02040503050406030204" pitchFamily="18" charset="0"/>
                      </a:rPr>
                      <m:t>·</m:t>
                    </m:r>
                    <m:f>
                      <m:fPr>
                        <m:ctrlPr>
                          <a:rPr lang="en-US" i="1">
                            <a:latin typeface="Cambria Math" panose="02040503050406030204" pitchFamily="18" charset="0"/>
                          </a:rPr>
                        </m:ctrlPr>
                      </m:fPr>
                      <m:num>
                        <m:r>
                          <a:rPr lang="en-US" b="0" i="1" smtClean="0">
                            <a:latin typeface="Cambria Math" panose="02040503050406030204" pitchFamily="18" charset="0"/>
                          </a:rPr>
                          <m:t>12</m:t>
                        </m:r>
                        <m:r>
                          <m:rPr>
                            <m:sty m:val="p"/>
                          </m:rPr>
                          <a:rPr lang="en-US" b="0" i="0" smtClean="0">
                            <a:latin typeface="Cambria Math" panose="02040503050406030204" pitchFamily="18" charset="0"/>
                          </a:rPr>
                          <m:t>x</m:t>
                        </m:r>
                      </m:num>
                      <m:den>
                        <m:r>
                          <a:rPr lang="en-US" b="0" i="1" smtClean="0">
                            <a:latin typeface="Cambria Math" panose="02040503050406030204" pitchFamily="18" charset="0"/>
                          </a:rPr>
                          <m:t>7</m:t>
                        </m:r>
                      </m:den>
                    </m:f>
                  </m:oMath>
                </a14:m>
                <a:r>
                  <a:rPr lang="en-US" dirty="0">
                    <a:latin typeface="Cambria Math" panose="02040503050406030204" pitchFamily="18" charset="0"/>
                  </a:rPr>
                  <a:t>	Use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12</m:t>
                        </m:r>
                        <m:r>
                          <m:rPr>
                            <m:sty m:val="p"/>
                          </m:rPr>
                          <a:rPr lang="en-US">
                            <a:latin typeface="Cambria Math" panose="02040503050406030204" pitchFamily="18" charset="0"/>
                          </a:rPr>
                          <m:t>x</m:t>
                        </m:r>
                      </m:num>
                      <m:den>
                        <m:r>
                          <a:rPr lang="en-US" i="1">
                            <a:latin typeface="Cambria Math" panose="02040503050406030204" pitchFamily="18" charset="0"/>
                          </a:rPr>
                          <m:t>7</m:t>
                        </m:r>
                      </m:den>
                    </m:f>
                  </m:oMath>
                </a14:m>
                <a:r>
                  <a:rPr lang="en-US" dirty="0">
                    <a:latin typeface="Cambria Math" panose="02040503050406030204" pitchFamily="18" charset="0"/>
                  </a:rPr>
                  <a:t> </a:t>
                </a:r>
                <a:r>
                  <a:rPr lang="en-PH" dirty="0"/>
                  <a:t>which is the reciprocal of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7</m:t>
                        </m:r>
                      </m:num>
                      <m:den>
                        <m:r>
                          <a:rPr lang="en-US" i="1">
                            <a:latin typeface="Cambria Math" panose="02040503050406030204" pitchFamily="18" charset="0"/>
                          </a:rPr>
                          <m:t>12</m:t>
                        </m:r>
                        <m:r>
                          <m:rPr>
                            <m:sty m:val="p"/>
                          </m:rPr>
                          <a:rPr lang="en-US">
                            <a:latin typeface="Cambria Math" panose="02040503050406030204" pitchFamily="18" charset="0"/>
                          </a:rPr>
                          <m:t>x</m:t>
                        </m:r>
                      </m:den>
                    </m:f>
                  </m:oMath>
                </a14:m>
                <a:r>
                  <a:rPr lang="en-PH" dirty="0"/>
                  <a:t> 						write the equivalent multiplication 						statement.</a:t>
                </a:r>
              </a:p>
              <a:p>
                <a:pPr marL="0" indent="0" algn="just">
                  <a:lnSpc>
                    <a:spcPct val="100000"/>
                  </a:lnSpc>
                  <a:buNone/>
                </a:pPr>
                <a:r>
                  <a:rPr lang="en-PH" dirty="0"/>
                  <a:t>		</a:t>
                </a:r>
                <a:r>
                  <a:rPr lang="en-US" dirty="0"/>
                  <a:t>        </a:t>
                </a:r>
                <a14:m>
                  <m:oMath xmlns:m="http://schemas.openxmlformats.org/officeDocument/2006/math">
                    <m:r>
                      <a:rPr lang="en-US">
                        <a:latin typeface="Cambria Math" panose="02040503050406030204" pitchFamily="18" charset="0"/>
                      </a:rPr>
                      <m:t>=</m:t>
                    </m:r>
                  </m:oMath>
                </a14:m>
                <a:r>
                  <a:rPr lang="en-US" dirty="0"/>
                  <a:t>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7</m:t>
                        </m:r>
                      </m:num>
                      <m:den>
                        <m:r>
                          <a:rPr lang="en-US" i="1">
                            <a:latin typeface="Cambria Math" panose="02040503050406030204" pitchFamily="18" charset="0"/>
                          </a:rPr>
                          <m:t>6</m:t>
                        </m:r>
                        <m:r>
                          <m:rPr>
                            <m:sty m:val="p"/>
                          </m:rPr>
                          <a:rPr lang="en-US">
                            <a:latin typeface="Cambria Math" panose="02040503050406030204" pitchFamily="18" charset="0"/>
                          </a:rPr>
                          <m:t>x</m:t>
                        </m:r>
                      </m:den>
                    </m:f>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12</m:t>
                        </m:r>
                        <m:r>
                          <m:rPr>
                            <m:sty m:val="p"/>
                          </m:rPr>
                          <a:rPr lang="en-US">
                            <a:latin typeface="Cambria Math" panose="02040503050406030204" pitchFamily="18" charset="0"/>
                          </a:rPr>
                          <m:t>x</m:t>
                        </m:r>
                      </m:num>
                      <m:den>
                        <m:r>
                          <a:rPr lang="en-US" i="1">
                            <a:latin typeface="Cambria Math" panose="02040503050406030204" pitchFamily="18" charset="0"/>
                          </a:rPr>
                          <m:t>7</m:t>
                        </m:r>
                      </m:den>
                    </m:f>
                  </m:oMath>
                </a14:m>
                <a:r>
                  <a:rPr lang="en-PH" dirty="0"/>
                  <a:t>	Factor 12x by 6x and 2 and apply 						cancellation.</a:t>
                </a:r>
              </a:p>
              <a:p>
                <a:pPr marL="0" indent="0" algn="just">
                  <a:lnSpc>
                    <a:spcPct val="100000"/>
                  </a:lnSpc>
                  <a:buNone/>
                </a:pPr>
                <a:r>
                  <a:rPr lang="en-US" dirty="0">
                    <a:latin typeface="Cambria Math" panose="02040503050406030204" pitchFamily="18" charset="0"/>
                  </a:rPr>
                  <a:t>		        </a:t>
                </a:r>
                <a:r>
                  <a:rPr lang="en-US" dirty="0"/>
                  <a:t> </a:t>
                </a:r>
                <a14:m>
                  <m:oMath xmlns:m="http://schemas.openxmlformats.org/officeDocument/2006/math">
                    <m:r>
                      <a:rPr lang="en-US">
                        <a:latin typeface="Cambria Math" panose="02040503050406030204" pitchFamily="18" charset="0"/>
                      </a:rPr>
                      <m:t>=</m:t>
                    </m:r>
                  </m:oMath>
                </a14:m>
                <a:r>
                  <a:rPr lang="en-US" dirty="0"/>
                  <a:t> </a:t>
                </a:r>
                <a14:m>
                  <m:oMath xmlns:m="http://schemas.openxmlformats.org/officeDocument/2006/math">
                    <m:r>
                      <a:rPr lang="en-US" b="0" i="1" smtClean="0">
                        <a:latin typeface="Cambria Math" panose="02040503050406030204" pitchFamily="18" charset="0"/>
                      </a:rPr>
                      <m:t>2</m:t>
                    </m:r>
                  </m:oMath>
                </a14:m>
                <a:r>
                  <a:rPr lang="en-US" dirty="0">
                    <a:latin typeface="Cambria Math" panose="02040503050406030204" pitchFamily="18" charset="0"/>
                  </a:rPr>
                  <a:t>		</a:t>
                </a:r>
                <a:r>
                  <a:rPr lang="en-US" dirty="0"/>
                  <a:t>Multiply.</a:t>
                </a:r>
              </a:p>
            </p:txBody>
          </p:sp>
        </mc:Choice>
        <mc:Fallback>
          <p:sp>
            <p:nvSpPr>
              <p:cNvPr id="4" name="Content Placeholder 3">
                <a:extLst>
                  <a:ext uri="{FF2B5EF4-FFF2-40B4-BE49-F238E27FC236}">
                    <a16:creationId xmlns:a16="http://schemas.microsoft.com/office/drawing/2014/main" id="{9CD60266-7B8F-424F-BEB4-0861A25BB07F}"/>
                  </a:ext>
                </a:extLst>
              </p:cNvPr>
              <p:cNvSpPr>
                <a:spLocks noGrp="1" noRot="1" noChangeAspect="1" noMove="1" noResize="1" noEditPoints="1" noAdjustHandles="1" noChangeArrowheads="1" noChangeShapeType="1" noTextEdit="1"/>
              </p:cNvSpPr>
              <p:nvPr>
                <p:ph idx="1"/>
              </p:nvPr>
            </p:nvSpPr>
            <p:spPr>
              <a:xfrm>
                <a:off x="838200" y="1690687"/>
                <a:ext cx="10515600" cy="4681538"/>
              </a:xfrm>
              <a:blipFill>
                <a:blip r:embed="rId3"/>
                <a:stretch>
                  <a:fillRect l="-1086" t="-2162"/>
                </a:stretch>
              </a:blipFill>
            </p:spPr>
            <p:txBody>
              <a:bodyPr/>
              <a:lstStyle/>
              <a:p>
                <a:r>
                  <a:rPr lang="en-US">
                    <a:noFill/>
                  </a:rPr>
                  <a:t> </a:t>
                </a:r>
              </a:p>
            </p:txBody>
          </p:sp>
        </mc:Fallback>
      </mc:AlternateContent>
    </p:spTree>
    <p:extLst>
      <p:ext uri="{BB962C8B-B14F-4D97-AF65-F5344CB8AC3E}">
        <p14:creationId xmlns:p14="http://schemas.microsoft.com/office/powerpoint/2010/main" val="25147391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D4578-C8FE-FE47-B785-17E2FE435239}"/>
              </a:ext>
            </a:extLst>
          </p:cNvPr>
          <p:cNvSpPr>
            <a:spLocks noGrp="1"/>
          </p:cNvSpPr>
          <p:nvPr>
            <p:ph type="title"/>
          </p:nvPr>
        </p:nvSpPr>
        <p:spPr/>
        <p:txBody>
          <a:bodyPr>
            <a:normAutofit/>
          </a:bodyPr>
          <a:lstStyle/>
          <a:p>
            <a:r>
              <a:rPr lang="en-US" b="1" dirty="0">
                <a:solidFill>
                  <a:schemeClr val="tx1"/>
                </a:solidFill>
              </a:rPr>
              <a:t>Multiplication and Division of Rationa</a:t>
            </a:r>
            <a:r>
              <a:rPr lang="en-US" b="1" dirty="0"/>
              <a:t>l Algebraic Expressions</a:t>
            </a:r>
            <a:endParaRPr lang="en-PH" b="1" dirty="0">
              <a:solidFill>
                <a:schemeClr val="tx1"/>
              </a:solidFill>
            </a:endParaRPr>
          </a:p>
        </p:txBody>
      </p:sp>
      <mc:AlternateContent xmlns:mc="http://schemas.openxmlformats.org/markup-compatibility/2006">
        <mc:Choice xmlns:a14="http://schemas.microsoft.com/office/drawing/2010/main" Requires="a14">
          <p:sp>
            <p:nvSpPr>
              <p:cNvPr id="4" name="Content Placeholder 3">
                <a:extLst>
                  <a:ext uri="{FF2B5EF4-FFF2-40B4-BE49-F238E27FC236}">
                    <a16:creationId xmlns:a16="http://schemas.microsoft.com/office/drawing/2014/main" id="{9CD60266-7B8F-424F-BEB4-0861A25BB07F}"/>
                  </a:ext>
                </a:extLst>
              </p:cNvPr>
              <p:cNvSpPr>
                <a:spLocks noGrp="1"/>
              </p:cNvSpPr>
              <p:nvPr>
                <p:ph idx="1"/>
              </p:nvPr>
            </p:nvSpPr>
            <p:spPr>
              <a:xfrm>
                <a:off x="838200" y="1690687"/>
                <a:ext cx="10515600" cy="4681538"/>
              </a:xfrm>
            </p:spPr>
            <p:txBody>
              <a:bodyPr>
                <a:normAutofit/>
              </a:bodyPr>
              <a:lstStyle/>
              <a:p>
                <a:pPr marL="0" indent="0" algn="just">
                  <a:buNone/>
                </a:pPr>
                <a:r>
                  <a:rPr lang="en-US" b="1" dirty="0"/>
                  <a:t>Solution:</a:t>
                </a:r>
              </a:p>
              <a:p>
                <a:pPr marL="0" indent="0" algn="just">
                  <a:lnSpc>
                    <a:spcPct val="100000"/>
                  </a:lnSpc>
                  <a:buNone/>
                </a:pPr>
                <a:r>
                  <a:rPr lang="en-US" dirty="0"/>
                  <a:t>2.   </a:t>
                </a:r>
                <a14:m>
                  <m:oMath xmlns:m="http://schemas.openxmlformats.org/officeDocument/2006/math">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rPr>
                              <m:t>𝑎</m:t>
                            </m:r>
                          </m:e>
                          <m:sup>
                            <m:r>
                              <a:rPr lang="en-US" i="1">
                                <a:latin typeface="Cambria Math" panose="02040503050406030204" pitchFamily="18" charset="0"/>
                              </a:rPr>
                              <m:t>5</m:t>
                            </m:r>
                          </m:sup>
                        </m:sSup>
                      </m:num>
                      <m:den>
                        <m:r>
                          <a:rPr lang="en-US" i="1">
                            <a:latin typeface="Cambria Math" panose="02040503050406030204" pitchFamily="18" charset="0"/>
                          </a:rPr>
                          <m:t>4</m:t>
                        </m:r>
                      </m:den>
                    </m:f>
                    <m:r>
                      <a:rPr lang="en-US" i="1">
                        <a:latin typeface="Cambria Math" panose="02040503050406030204" pitchFamily="18" charset="0"/>
                      </a:rPr>
                      <m:t>√</m:t>
                    </m:r>
                  </m:oMath>
                </a14:m>
                <a:r>
                  <a:rPr lang="en-US" dirty="0"/>
                  <a:t> </a:t>
                </a:r>
                <a14:m>
                  <m:oMath xmlns:m="http://schemas.openxmlformats.org/officeDocument/2006/math">
                    <m:sSup>
                      <m:sSupPr>
                        <m:ctrlPr>
                          <a:rPr lang="en-US" i="1" dirty="0">
                            <a:latin typeface="Cambria Math" panose="02040503050406030204" pitchFamily="18" charset="0"/>
                          </a:rPr>
                        </m:ctrlPr>
                      </m:sSupPr>
                      <m:e>
                        <m:r>
                          <a:rPr lang="en-US" i="1" dirty="0">
                            <a:latin typeface="Cambria Math" panose="02040503050406030204" pitchFamily="18" charset="0"/>
                          </a:rPr>
                          <m:t>4</m:t>
                        </m:r>
                        <m:r>
                          <a:rPr lang="en-US" i="1" dirty="0">
                            <a:latin typeface="Cambria Math" panose="02040503050406030204" pitchFamily="18" charset="0"/>
                          </a:rPr>
                          <m:t>𝑎</m:t>
                        </m:r>
                      </m:e>
                      <m:sup>
                        <m:r>
                          <a:rPr lang="en-US" i="1" dirty="0">
                            <a:latin typeface="Cambria Math" panose="02040503050406030204" pitchFamily="18" charset="0"/>
                          </a:rPr>
                          <m:t>2</m:t>
                        </m:r>
                      </m:sup>
                    </m:sSup>
                    <m:r>
                      <a:rPr lang="en-US" i="1" dirty="0">
                        <a:latin typeface="Cambria Math" panose="02040503050406030204" pitchFamily="18" charset="0"/>
                      </a:rPr>
                      <m:t> </m:t>
                    </m:r>
                  </m:oMath>
                </a14:m>
                <a:r>
                  <a:rPr lang="en-US" dirty="0">
                    <a:latin typeface="Cambria Math" panose="02040503050406030204" pitchFamily="18" charset="0"/>
                  </a:rPr>
                  <a:t>	</a:t>
                </a:r>
              </a:p>
              <a:p>
                <a:pPr marL="0" indent="0">
                  <a:buNone/>
                </a:pPr>
                <a:r>
                  <a:rPr lang="en-US" dirty="0">
                    <a:latin typeface="Cambria Math" panose="02040503050406030204" pitchFamily="18" charset="0"/>
                  </a:rPr>
                  <a:t>	</a:t>
                </a:r>
                <a:r>
                  <a:rPr lang="en-US" dirty="0"/>
                  <a:t>  </a:t>
                </a:r>
                <a14:m>
                  <m:oMath xmlns:m="http://schemas.openxmlformats.org/officeDocument/2006/math">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rPr>
                              <m:t>𝑎</m:t>
                            </m:r>
                          </m:e>
                          <m:sup>
                            <m:r>
                              <a:rPr lang="en-US" i="1">
                                <a:latin typeface="Cambria Math" panose="02040503050406030204" pitchFamily="18" charset="0"/>
                              </a:rPr>
                              <m:t>5</m:t>
                            </m:r>
                          </m:sup>
                        </m:sSup>
                      </m:num>
                      <m:den>
                        <m:r>
                          <a:rPr lang="en-US" i="1">
                            <a:latin typeface="Cambria Math" panose="02040503050406030204" pitchFamily="18" charset="0"/>
                          </a:rPr>
                          <m:t>4</m:t>
                        </m:r>
                      </m:den>
                    </m:f>
                    <m:r>
                      <a:rPr lang="en-US" i="1">
                        <a:latin typeface="Cambria Math" panose="02040503050406030204" pitchFamily="18" charset="0"/>
                      </a:rPr>
                      <m:t>÷</m:t>
                    </m:r>
                  </m:oMath>
                </a14:m>
                <a:r>
                  <a:rPr lang="en-US" dirty="0"/>
                  <a:t> </a:t>
                </a:r>
                <a14:m>
                  <m:oMath xmlns:m="http://schemas.openxmlformats.org/officeDocument/2006/math">
                    <m:sSup>
                      <m:sSupPr>
                        <m:ctrlPr>
                          <a:rPr lang="en-US" i="1" dirty="0">
                            <a:latin typeface="Cambria Math" panose="02040503050406030204" pitchFamily="18" charset="0"/>
                          </a:rPr>
                        </m:ctrlPr>
                      </m:sSupPr>
                      <m:e>
                        <m:r>
                          <a:rPr lang="en-US" i="1" dirty="0">
                            <a:latin typeface="Cambria Math" panose="02040503050406030204" pitchFamily="18" charset="0"/>
                          </a:rPr>
                          <m:t>4</m:t>
                        </m:r>
                        <m:r>
                          <a:rPr lang="en-US" i="1" dirty="0">
                            <a:latin typeface="Cambria Math" panose="02040503050406030204" pitchFamily="18" charset="0"/>
                          </a:rPr>
                          <m:t>𝑎</m:t>
                        </m:r>
                      </m:e>
                      <m:sup>
                        <m:r>
                          <a:rPr lang="en-US" i="1" dirty="0">
                            <a:latin typeface="Cambria Math" panose="02040503050406030204" pitchFamily="18" charset="0"/>
                          </a:rPr>
                          <m:t>2</m:t>
                        </m:r>
                      </m:sup>
                    </m:sSup>
                    <m:r>
                      <a:rPr lang="en-US" b="0" i="0" dirty="0" smtClean="0">
                        <a:latin typeface="Cambria Math" panose="02040503050406030204" pitchFamily="18" charset="0"/>
                      </a:rPr>
                      <m:t>=</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rPr>
                              <m:t>𝑎</m:t>
                            </m:r>
                          </m:e>
                          <m:sup>
                            <m:r>
                              <a:rPr lang="en-US" i="1">
                                <a:latin typeface="Cambria Math" panose="02040503050406030204" pitchFamily="18" charset="0"/>
                              </a:rPr>
                              <m:t>5</m:t>
                            </m:r>
                          </m:sup>
                        </m:sSup>
                      </m:num>
                      <m:den>
                        <m:r>
                          <a:rPr lang="en-US" i="1">
                            <a:latin typeface="Cambria Math" panose="02040503050406030204" pitchFamily="18" charset="0"/>
                          </a:rPr>
                          <m:t>4</m:t>
                        </m:r>
                      </m:den>
                    </m:f>
                    <m:r>
                      <a:rPr lang="en-US" i="1">
                        <a:latin typeface="Cambria Math" panose="02040503050406030204" pitchFamily="18" charset="0"/>
                      </a:rPr>
                      <m:t>÷</m:t>
                    </m:r>
                  </m:oMath>
                </a14:m>
                <a:r>
                  <a:rPr lang="en-US" dirty="0"/>
                  <a:t> </a:t>
                </a:r>
                <a14:m>
                  <m:oMath xmlns:m="http://schemas.openxmlformats.org/officeDocument/2006/math">
                    <m:f>
                      <m:fPr>
                        <m:ctrlPr>
                          <a:rPr lang="en-US" i="1">
                            <a:latin typeface="Cambria Math" panose="02040503050406030204" pitchFamily="18" charset="0"/>
                          </a:rPr>
                        </m:ctrlPr>
                      </m:fPr>
                      <m:num>
                        <m:r>
                          <a:rPr lang="en-US" b="0" i="1" smtClean="0">
                            <a:latin typeface="Cambria Math" panose="02040503050406030204" pitchFamily="18" charset="0"/>
                          </a:rPr>
                          <m:t>1</m:t>
                        </m:r>
                      </m:num>
                      <m:den>
                        <m:sSup>
                          <m:sSupPr>
                            <m:ctrlPr>
                              <a:rPr lang="en-US" i="1" dirty="0">
                                <a:latin typeface="Cambria Math" panose="02040503050406030204" pitchFamily="18" charset="0"/>
                              </a:rPr>
                            </m:ctrlPr>
                          </m:sSupPr>
                          <m:e>
                            <m:r>
                              <a:rPr lang="en-US" i="1" dirty="0">
                                <a:latin typeface="Cambria Math" panose="02040503050406030204" pitchFamily="18" charset="0"/>
                              </a:rPr>
                              <m:t>4</m:t>
                            </m:r>
                            <m:r>
                              <a:rPr lang="en-US" i="1" dirty="0">
                                <a:latin typeface="Cambria Math" panose="02040503050406030204" pitchFamily="18" charset="0"/>
                              </a:rPr>
                              <m:t>𝑎</m:t>
                            </m:r>
                          </m:e>
                          <m:sup>
                            <m:r>
                              <a:rPr lang="en-US" i="1" dirty="0">
                                <a:latin typeface="Cambria Math" panose="02040503050406030204" pitchFamily="18" charset="0"/>
                              </a:rPr>
                              <m:t>2</m:t>
                            </m:r>
                          </m:sup>
                        </m:sSup>
                      </m:den>
                    </m:f>
                  </m:oMath>
                </a14:m>
                <a:r>
                  <a:rPr lang="en-US" dirty="0"/>
                  <a:t>	</a:t>
                </a:r>
                <a:r>
                  <a:rPr lang="en-PH" dirty="0"/>
                  <a:t> Use the reciprocal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1</m:t>
                        </m:r>
                      </m:num>
                      <m:den>
                        <m:sSup>
                          <m:sSupPr>
                            <m:ctrlPr>
                              <a:rPr lang="en-US" i="1" dirty="0">
                                <a:latin typeface="Cambria Math" panose="02040503050406030204" pitchFamily="18" charset="0"/>
                              </a:rPr>
                            </m:ctrlPr>
                          </m:sSupPr>
                          <m:e>
                            <m:r>
                              <a:rPr lang="en-US" i="1" dirty="0">
                                <a:latin typeface="Cambria Math" panose="02040503050406030204" pitchFamily="18" charset="0"/>
                              </a:rPr>
                              <m:t>4</m:t>
                            </m:r>
                            <m:r>
                              <a:rPr lang="en-US" i="1" dirty="0">
                                <a:latin typeface="Cambria Math" panose="02040503050406030204" pitchFamily="18" charset="0"/>
                              </a:rPr>
                              <m:t>𝑎</m:t>
                            </m:r>
                          </m:e>
                          <m:sup>
                            <m:r>
                              <a:rPr lang="en-US" i="1" dirty="0">
                                <a:latin typeface="Cambria Math" panose="02040503050406030204" pitchFamily="18" charset="0"/>
                              </a:rPr>
                              <m:t>2</m:t>
                            </m:r>
                          </m:sup>
                        </m:sSup>
                      </m:den>
                    </m:f>
                  </m:oMath>
                </a14:m>
                <a:r>
                  <a:rPr lang="en-PH" dirty="0"/>
                  <a:t> to write the 						 equivalent multiplication statement.</a:t>
                </a:r>
              </a:p>
              <a:p>
                <a:pPr marL="0" indent="0">
                  <a:lnSpc>
                    <a:spcPct val="100000"/>
                  </a:lnSpc>
                  <a:buNone/>
                </a:pPr>
                <a:r>
                  <a:rPr lang="en-PH" dirty="0"/>
                  <a:t>		       </a:t>
                </a:r>
                <a:r>
                  <a:rPr lang="en-US" dirty="0"/>
                  <a:t> </a:t>
                </a:r>
                <a14:m>
                  <m:oMath xmlns:m="http://schemas.openxmlformats.org/officeDocument/2006/math">
                    <m:r>
                      <a:rPr lang="en-US" dirty="0">
                        <a:latin typeface="Cambria Math" panose="02040503050406030204" pitchFamily="18" charset="0"/>
                      </a:rPr>
                      <m:t>=</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rPr>
                              <m:t>𝑎</m:t>
                            </m:r>
                          </m:e>
                          <m:sup>
                            <m:r>
                              <a:rPr lang="en-US" i="1">
                                <a:latin typeface="Cambria Math" panose="02040503050406030204" pitchFamily="18" charset="0"/>
                              </a:rPr>
                              <m:t>5</m:t>
                            </m:r>
                          </m:sup>
                        </m:sSup>
                      </m:num>
                      <m:den>
                        <m:sSup>
                          <m:sSupPr>
                            <m:ctrlPr>
                              <a:rPr lang="en-US" i="1">
                                <a:latin typeface="Cambria Math" panose="02040503050406030204" pitchFamily="18" charset="0"/>
                              </a:rPr>
                            </m:ctrlPr>
                          </m:sSupPr>
                          <m:e>
                            <m:r>
                              <a:rPr lang="en-US" b="0" i="1" smtClean="0">
                                <a:latin typeface="Cambria Math" panose="02040503050406030204" pitchFamily="18" charset="0"/>
                              </a:rPr>
                              <m:t>16</m:t>
                            </m:r>
                            <m:r>
                              <a:rPr lang="en-US" i="1">
                                <a:latin typeface="Cambria Math" panose="02040503050406030204" pitchFamily="18" charset="0"/>
                              </a:rPr>
                              <m:t>𝑎</m:t>
                            </m:r>
                          </m:e>
                          <m:sup>
                            <m:r>
                              <a:rPr lang="en-US" b="0" i="1" smtClean="0">
                                <a:latin typeface="Cambria Math" panose="02040503050406030204" pitchFamily="18" charset="0"/>
                              </a:rPr>
                              <m:t>2</m:t>
                            </m:r>
                          </m:sup>
                        </m:sSup>
                      </m:den>
                    </m:f>
                  </m:oMath>
                </a14:m>
                <a:r>
                  <a:rPr lang="en-PH" dirty="0"/>
                  <a:t>		 Use laws of exponents.</a:t>
                </a:r>
              </a:p>
              <a:p>
                <a:pPr marL="0" indent="0">
                  <a:lnSpc>
                    <a:spcPct val="100000"/>
                  </a:lnSpc>
                  <a:buNone/>
                </a:pPr>
                <a:r>
                  <a:rPr lang="en-PH" dirty="0"/>
                  <a:t>	</a:t>
                </a:r>
                <a:r>
                  <a:rPr lang="en-US" dirty="0"/>
                  <a:t> 	        </a:t>
                </a:r>
                <a14:m>
                  <m:oMath xmlns:m="http://schemas.openxmlformats.org/officeDocument/2006/math">
                    <m:r>
                      <a:rPr lang="en-US" b="0" i="0" smtClean="0">
                        <a:latin typeface="Cambria Math" panose="02040503050406030204" pitchFamily="18" charset="0"/>
                      </a:rPr>
                      <m:t>=</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rPr>
                              <m:t>𝑎</m:t>
                            </m:r>
                          </m:e>
                          <m:sup>
                            <m:r>
                              <a:rPr lang="en-US" b="0" i="1" smtClean="0">
                                <a:latin typeface="Cambria Math" panose="02040503050406030204" pitchFamily="18" charset="0"/>
                              </a:rPr>
                              <m:t>3</m:t>
                            </m:r>
                          </m:sup>
                        </m:sSup>
                      </m:num>
                      <m:den>
                        <m:r>
                          <a:rPr lang="en-US" b="0" i="1" smtClean="0">
                            <a:latin typeface="Cambria Math" panose="02040503050406030204" pitchFamily="18" charset="0"/>
                          </a:rPr>
                          <m:t>16</m:t>
                        </m:r>
                      </m:den>
                    </m:f>
                  </m:oMath>
                </a14:m>
                <a:r>
                  <a:rPr lang="en-PH" dirty="0"/>
                  <a:t>		 Apply cancellation.</a:t>
                </a:r>
              </a:p>
              <a:p>
                <a:pPr marL="0" indent="0">
                  <a:buNone/>
                </a:pPr>
                <a:endParaRPr lang="en-US" dirty="0"/>
              </a:p>
            </p:txBody>
          </p:sp>
        </mc:Choice>
        <mc:Fallback>
          <p:sp>
            <p:nvSpPr>
              <p:cNvPr id="4" name="Content Placeholder 3">
                <a:extLst>
                  <a:ext uri="{FF2B5EF4-FFF2-40B4-BE49-F238E27FC236}">
                    <a16:creationId xmlns:a16="http://schemas.microsoft.com/office/drawing/2014/main" id="{9CD60266-7B8F-424F-BEB4-0861A25BB07F}"/>
                  </a:ext>
                </a:extLst>
              </p:cNvPr>
              <p:cNvSpPr>
                <a:spLocks noGrp="1" noRot="1" noChangeAspect="1" noMove="1" noResize="1" noEditPoints="1" noAdjustHandles="1" noChangeArrowheads="1" noChangeShapeType="1" noTextEdit="1"/>
              </p:cNvSpPr>
              <p:nvPr>
                <p:ph idx="1"/>
              </p:nvPr>
            </p:nvSpPr>
            <p:spPr>
              <a:xfrm>
                <a:off x="838200" y="1690687"/>
                <a:ext cx="10515600" cy="4681538"/>
              </a:xfrm>
              <a:blipFill>
                <a:blip r:embed="rId3"/>
                <a:stretch>
                  <a:fillRect l="-1086" t="-2162"/>
                </a:stretch>
              </a:blipFill>
            </p:spPr>
            <p:txBody>
              <a:bodyPr/>
              <a:lstStyle/>
              <a:p>
                <a:r>
                  <a:rPr lang="en-US">
                    <a:noFill/>
                  </a:rPr>
                  <a:t> </a:t>
                </a:r>
              </a:p>
            </p:txBody>
          </p:sp>
        </mc:Fallback>
      </mc:AlternateContent>
      <p:cxnSp>
        <p:nvCxnSpPr>
          <p:cNvPr id="5" name="Straight Connector 4">
            <a:extLst>
              <a:ext uri="{FF2B5EF4-FFF2-40B4-BE49-F238E27FC236}">
                <a16:creationId xmlns:a16="http://schemas.microsoft.com/office/drawing/2014/main" id="{74B42D39-5627-F541-AFCC-8B2E3129A7FA}"/>
              </a:ext>
            </a:extLst>
          </p:cNvPr>
          <p:cNvCxnSpPr/>
          <p:nvPr/>
        </p:nvCxnSpPr>
        <p:spPr>
          <a:xfrm flipV="1">
            <a:off x="3800476" y="4243387"/>
            <a:ext cx="557212" cy="17145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4EA0F95C-3C8A-AD40-B914-CBF2679EE12C}"/>
              </a:ext>
            </a:extLst>
          </p:cNvPr>
          <p:cNvCxnSpPr>
            <a:cxnSpLocks/>
          </p:cNvCxnSpPr>
          <p:nvPr/>
        </p:nvCxnSpPr>
        <p:spPr>
          <a:xfrm flipV="1">
            <a:off x="4010028" y="4657725"/>
            <a:ext cx="404812" cy="152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00111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D4578-C8FE-FE47-B785-17E2FE435239}"/>
              </a:ext>
            </a:extLst>
          </p:cNvPr>
          <p:cNvSpPr>
            <a:spLocks noGrp="1"/>
          </p:cNvSpPr>
          <p:nvPr>
            <p:ph type="title"/>
          </p:nvPr>
        </p:nvSpPr>
        <p:spPr/>
        <p:txBody>
          <a:bodyPr>
            <a:normAutofit/>
          </a:bodyPr>
          <a:lstStyle/>
          <a:p>
            <a:r>
              <a:rPr lang="en-US" b="1" dirty="0">
                <a:solidFill>
                  <a:schemeClr val="tx1"/>
                </a:solidFill>
              </a:rPr>
              <a:t>Multiplication and Division of Rationa</a:t>
            </a:r>
            <a:r>
              <a:rPr lang="en-US" b="1" dirty="0"/>
              <a:t>l Algebraic Expressions</a:t>
            </a:r>
            <a:endParaRPr lang="en-PH" b="1" dirty="0">
              <a:solidFill>
                <a:schemeClr val="tx1"/>
              </a:solidFill>
            </a:endParaRPr>
          </a:p>
        </p:txBody>
      </p:sp>
      <mc:AlternateContent xmlns:mc="http://schemas.openxmlformats.org/markup-compatibility/2006">
        <mc:Choice xmlns:a14="http://schemas.microsoft.com/office/drawing/2010/main" Requires="a14">
          <p:sp>
            <p:nvSpPr>
              <p:cNvPr id="4" name="Content Placeholder 3">
                <a:extLst>
                  <a:ext uri="{FF2B5EF4-FFF2-40B4-BE49-F238E27FC236}">
                    <a16:creationId xmlns:a16="http://schemas.microsoft.com/office/drawing/2014/main" id="{9CD60266-7B8F-424F-BEB4-0861A25BB07F}"/>
                  </a:ext>
                </a:extLst>
              </p:cNvPr>
              <p:cNvSpPr>
                <a:spLocks noGrp="1"/>
              </p:cNvSpPr>
              <p:nvPr>
                <p:ph idx="1"/>
              </p:nvPr>
            </p:nvSpPr>
            <p:spPr>
              <a:xfrm>
                <a:off x="838199" y="1690687"/>
                <a:ext cx="11034713" cy="4681538"/>
              </a:xfrm>
            </p:spPr>
            <p:txBody>
              <a:bodyPr>
                <a:normAutofit fontScale="92500" lnSpcReduction="10000"/>
              </a:bodyPr>
              <a:lstStyle/>
              <a:p>
                <a:pPr marL="0" indent="0" algn="just">
                  <a:buNone/>
                </a:pPr>
                <a:r>
                  <a:rPr lang="en-US" b="1" dirty="0"/>
                  <a:t>Solution:</a:t>
                </a:r>
              </a:p>
              <a:p>
                <a:pPr marL="0" indent="0" algn="just">
                  <a:lnSpc>
                    <a:spcPct val="120000"/>
                  </a:lnSpc>
                  <a:buNone/>
                </a:pPr>
                <a:r>
                  <a:rPr lang="en-US" dirty="0"/>
                  <a:t>3. </a:t>
                </a:r>
                <a14:m>
                  <m:oMath xmlns:m="http://schemas.openxmlformats.org/officeDocument/2006/math">
                    <m:r>
                      <a:rPr lang="en-US" b="0" i="0" smtClean="0">
                        <a:latin typeface="Cambria Math" panose="02040503050406030204" pitchFamily="18" charset="0"/>
                      </a:rPr>
                      <m:t>  </m:t>
                    </m:r>
                    <m:f>
                      <m:fPr>
                        <m:ctrlPr>
                          <a:rPr lang="en-US" i="1">
                            <a:latin typeface="Cambria Math" panose="02040503050406030204" pitchFamily="18" charset="0"/>
                          </a:rPr>
                        </m:ctrlPr>
                      </m:fPr>
                      <m:num>
                        <m:r>
                          <a:rPr lang="en-US">
                            <a:latin typeface="Cambria Math" panose="02040503050406030204" pitchFamily="18" charset="0"/>
                          </a:rPr>
                          <m:t>16−</m:t>
                        </m:r>
                        <m:sSup>
                          <m:sSupPr>
                            <m:ctrlPr>
                              <a:rPr lang="en-US" i="1">
                                <a:latin typeface="Cambria Math" panose="02040503050406030204" pitchFamily="18" charset="0"/>
                              </a:rPr>
                            </m:ctrlPr>
                          </m:sSupPr>
                          <m:e>
                            <m:r>
                              <m:rPr>
                                <m:sty m:val="p"/>
                              </m:rPr>
                              <a:rPr lang="en-US">
                                <a:latin typeface="Cambria Math" panose="02040503050406030204" pitchFamily="18" charset="0"/>
                              </a:rPr>
                              <m:t>x</m:t>
                            </m:r>
                          </m:e>
                          <m:sup>
                            <m:r>
                              <a:rPr lang="en-US">
                                <a:latin typeface="Cambria Math" panose="02040503050406030204" pitchFamily="18" charset="0"/>
                              </a:rPr>
                              <m:t>2</m:t>
                            </m:r>
                          </m:sup>
                        </m:sSup>
                      </m:num>
                      <m:den>
                        <m:sSup>
                          <m:sSupPr>
                            <m:ctrlPr>
                              <a:rPr lang="en-US" i="1">
                                <a:latin typeface="Cambria Math" panose="02040503050406030204" pitchFamily="18" charset="0"/>
                              </a:rPr>
                            </m:ctrlPr>
                          </m:sSupPr>
                          <m:e>
                            <m:r>
                              <m:rPr>
                                <m:sty m:val="p"/>
                              </m:rPr>
                              <a:rPr lang="en-US">
                                <a:latin typeface="Cambria Math" panose="02040503050406030204" pitchFamily="18" charset="0"/>
                              </a:rPr>
                              <m:t>x</m:t>
                            </m:r>
                          </m:e>
                          <m:sup>
                            <m:r>
                              <a:rPr lang="en-US">
                                <a:latin typeface="Cambria Math" panose="02040503050406030204" pitchFamily="18" charset="0"/>
                              </a:rPr>
                              <m:t>2</m:t>
                            </m:r>
                          </m:sup>
                        </m:sSup>
                        <m:r>
                          <a:rPr lang="en-US">
                            <a:latin typeface="Cambria Math" panose="02040503050406030204" pitchFamily="18" charset="0"/>
                          </a:rPr>
                          <m:t>+2</m:t>
                        </m:r>
                        <m:r>
                          <m:rPr>
                            <m:sty m:val="p"/>
                          </m:rPr>
                          <a:rPr lang="en-US">
                            <a:latin typeface="Cambria Math" panose="02040503050406030204" pitchFamily="18" charset="0"/>
                          </a:rPr>
                          <m:t>x</m:t>
                        </m:r>
                      </m:den>
                    </m:f>
                    <m:r>
                      <a:rPr lang="en-US">
                        <a:latin typeface="Cambria Math" panose="02040503050406030204" pitchFamily="18" charset="0"/>
                      </a:rPr>
                      <m:t>÷</m:t>
                    </m:r>
                  </m:oMath>
                </a14:m>
                <a:r>
                  <a:rPr lang="en-US" dirty="0"/>
                  <a:t> </a:t>
                </a:r>
                <a14:m>
                  <m:oMath xmlns:m="http://schemas.openxmlformats.org/officeDocument/2006/math">
                    <m:f>
                      <m:fPr>
                        <m:ctrlPr>
                          <a:rPr lang="en-US" i="1">
                            <a:latin typeface="Cambria Math" panose="02040503050406030204" pitchFamily="18" charset="0"/>
                          </a:rPr>
                        </m:ctrlPr>
                      </m:fPr>
                      <m:num>
                        <m:r>
                          <m:rPr>
                            <m:sty m:val="p"/>
                          </m:rPr>
                          <a:rPr lang="en-US">
                            <a:latin typeface="Cambria Math" panose="02040503050406030204" pitchFamily="18" charset="0"/>
                          </a:rPr>
                          <m:t>x</m:t>
                        </m:r>
                        <m:r>
                          <a:rPr lang="en-US">
                            <a:latin typeface="Cambria Math" panose="02040503050406030204" pitchFamily="18" charset="0"/>
                          </a:rPr>
                          <m:t>−4</m:t>
                        </m:r>
                      </m:num>
                      <m:den>
                        <m:sSup>
                          <m:sSupPr>
                            <m:ctrlPr>
                              <a:rPr lang="en-US" i="1">
                                <a:latin typeface="Cambria Math" panose="02040503050406030204" pitchFamily="18" charset="0"/>
                              </a:rPr>
                            </m:ctrlPr>
                          </m:sSupPr>
                          <m:e>
                            <m:r>
                              <m:rPr>
                                <m:sty m:val="p"/>
                              </m:rPr>
                              <a:rPr lang="en-US">
                                <a:latin typeface="Cambria Math" panose="02040503050406030204" pitchFamily="18" charset="0"/>
                              </a:rPr>
                              <m:t>x</m:t>
                            </m:r>
                          </m:e>
                          <m:sup>
                            <m:r>
                              <a:rPr lang="en-US">
                                <a:latin typeface="Cambria Math" panose="02040503050406030204" pitchFamily="18" charset="0"/>
                              </a:rPr>
                              <m:t>2</m:t>
                            </m:r>
                          </m:sup>
                        </m:sSup>
                        <m:r>
                          <a:rPr lang="en-US">
                            <a:latin typeface="Cambria Math" panose="02040503050406030204" pitchFamily="18" charset="0"/>
                          </a:rPr>
                          <m:t>−4</m:t>
                        </m:r>
                      </m:den>
                    </m:f>
                  </m:oMath>
                </a14:m>
                <a:r>
                  <a:rPr lang="en-US" dirty="0">
                    <a:latin typeface="Cambria Math" panose="02040503050406030204" pitchFamily="18" charset="0"/>
                  </a:rPr>
                  <a:t> =</a:t>
                </a:r>
                <a:r>
                  <a:rPr lang="en-US" dirty="0"/>
                  <a:t> </a:t>
                </a:r>
                <a14:m>
                  <m:oMath xmlns:m="http://schemas.openxmlformats.org/officeDocument/2006/math">
                    <m:f>
                      <m:fPr>
                        <m:ctrlPr>
                          <a:rPr lang="en-US" i="1">
                            <a:latin typeface="Cambria Math" panose="02040503050406030204" pitchFamily="18" charset="0"/>
                          </a:rPr>
                        </m:ctrlPr>
                      </m:fPr>
                      <m:num>
                        <m:r>
                          <a:rPr lang="en-US">
                            <a:latin typeface="Cambria Math" panose="02040503050406030204" pitchFamily="18" charset="0"/>
                          </a:rPr>
                          <m:t>16−</m:t>
                        </m:r>
                        <m:sSup>
                          <m:sSupPr>
                            <m:ctrlPr>
                              <a:rPr lang="en-US" i="1">
                                <a:latin typeface="Cambria Math" panose="02040503050406030204" pitchFamily="18" charset="0"/>
                              </a:rPr>
                            </m:ctrlPr>
                          </m:sSupPr>
                          <m:e>
                            <m:r>
                              <m:rPr>
                                <m:sty m:val="p"/>
                              </m:rPr>
                              <a:rPr lang="en-US">
                                <a:latin typeface="Cambria Math" panose="02040503050406030204" pitchFamily="18" charset="0"/>
                              </a:rPr>
                              <m:t>x</m:t>
                            </m:r>
                          </m:e>
                          <m:sup>
                            <m:r>
                              <a:rPr lang="en-US">
                                <a:latin typeface="Cambria Math" panose="02040503050406030204" pitchFamily="18" charset="0"/>
                              </a:rPr>
                              <m:t>2</m:t>
                            </m:r>
                          </m:sup>
                        </m:sSup>
                      </m:num>
                      <m:den>
                        <m:sSup>
                          <m:sSupPr>
                            <m:ctrlPr>
                              <a:rPr lang="en-US" i="1">
                                <a:latin typeface="Cambria Math" panose="02040503050406030204" pitchFamily="18" charset="0"/>
                              </a:rPr>
                            </m:ctrlPr>
                          </m:sSupPr>
                          <m:e>
                            <m:r>
                              <m:rPr>
                                <m:sty m:val="p"/>
                              </m:rPr>
                              <a:rPr lang="en-US">
                                <a:latin typeface="Cambria Math" panose="02040503050406030204" pitchFamily="18" charset="0"/>
                              </a:rPr>
                              <m:t>x</m:t>
                            </m:r>
                          </m:e>
                          <m:sup>
                            <m:r>
                              <a:rPr lang="en-US">
                                <a:latin typeface="Cambria Math" panose="02040503050406030204" pitchFamily="18" charset="0"/>
                              </a:rPr>
                              <m:t>2</m:t>
                            </m:r>
                          </m:sup>
                        </m:sSup>
                        <m:r>
                          <a:rPr lang="en-US">
                            <a:latin typeface="Cambria Math" panose="02040503050406030204" pitchFamily="18" charset="0"/>
                          </a:rPr>
                          <m:t>+2</m:t>
                        </m:r>
                        <m:r>
                          <m:rPr>
                            <m:sty m:val="p"/>
                          </m:rPr>
                          <a:rPr lang="en-US">
                            <a:latin typeface="Cambria Math" panose="02040503050406030204" pitchFamily="18" charset="0"/>
                          </a:rPr>
                          <m:t>x</m:t>
                        </m:r>
                      </m:den>
                    </m:f>
                    <m:r>
                      <a:rPr lang="en-US" b="0" i="0" smtClean="0">
                        <a:latin typeface="Cambria Math" panose="02040503050406030204" pitchFamily="18" charset="0"/>
                      </a:rPr>
                      <m:t>·</m:t>
                    </m:r>
                  </m:oMath>
                </a14:m>
                <a:r>
                  <a:rPr lang="en-US" dirty="0"/>
                  <a:t> </a:t>
                </a:r>
                <a14:m>
                  <m:oMath xmlns:m="http://schemas.openxmlformats.org/officeDocument/2006/math">
                    <m:f>
                      <m:fPr>
                        <m:ctrlPr>
                          <a:rPr lang="en-US" i="1">
                            <a:latin typeface="Cambria Math" panose="02040503050406030204" pitchFamily="18" charset="0"/>
                          </a:rPr>
                        </m:ctrlPr>
                      </m:fPr>
                      <m:num>
                        <m:sSup>
                          <m:sSupPr>
                            <m:ctrlPr>
                              <a:rPr lang="en-US" i="1">
                                <a:latin typeface="Cambria Math" panose="02040503050406030204" pitchFamily="18" charset="0"/>
                              </a:rPr>
                            </m:ctrlPr>
                          </m:sSupPr>
                          <m:e>
                            <m:r>
                              <m:rPr>
                                <m:sty m:val="p"/>
                              </m:rPr>
                              <a:rPr lang="en-US">
                                <a:latin typeface="Cambria Math" panose="02040503050406030204" pitchFamily="18" charset="0"/>
                              </a:rPr>
                              <m:t>x</m:t>
                            </m:r>
                          </m:e>
                          <m:sup>
                            <m:r>
                              <a:rPr lang="en-US">
                                <a:latin typeface="Cambria Math" panose="02040503050406030204" pitchFamily="18" charset="0"/>
                              </a:rPr>
                              <m:t>2</m:t>
                            </m:r>
                          </m:sup>
                        </m:sSup>
                        <m:r>
                          <a:rPr lang="en-US">
                            <a:latin typeface="Cambria Math" panose="02040503050406030204" pitchFamily="18" charset="0"/>
                          </a:rPr>
                          <m:t>−4</m:t>
                        </m:r>
                      </m:num>
                      <m:den>
                        <m:r>
                          <m:rPr>
                            <m:sty m:val="p"/>
                          </m:rPr>
                          <a:rPr lang="en-US" b="0" i="0" smtClean="0">
                            <a:latin typeface="Cambria Math" panose="02040503050406030204" pitchFamily="18" charset="0"/>
                          </a:rPr>
                          <m:t>x</m:t>
                        </m:r>
                        <m:r>
                          <a:rPr lang="en-US">
                            <a:latin typeface="Cambria Math" panose="02040503050406030204" pitchFamily="18" charset="0"/>
                          </a:rPr>
                          <m:t>−4</m:t>
                        </m:r>
                      </m:den>
                    </m:f>
                  </m:oMath>
                </a14:m>
                <a:r>
                  <a:rPr lang="en-US" dirty="0">
                    <a:latin typeface="Cambria Math" panose="02040503050406030204" pitchFamily="18" charset="0"/>
                  </a:rPr>
                  <a:t>	</a:t>
                </a:r>
                <a:r>
                  <a:rPr lang="en-US" dirty="0">
                    <a:latin typeface="Calibri" panose="020F0502020204030204" pitchFamily="34" charset="0"/>
                    <a:cs typeface="Calibri" panose="020F0502020204030204" pitchFamily="34" charset="0"/>
                  </a:rPr>
                  <a:t>Multiply by the reciprocal of the divisor.</a:t>
                </a:r>
              </a:p>
              <a:p>
                <a:pPr marL="0" indent="0">
                  <a:lnSpc>
                    <a:spcPct val="120000"/>
                  </a:lnSpc>
                  <a:buNone/>
                </a:pPr>
                <a:r>
                  <a:rPr lang="en-US" dirty="0">
                    <a:latin typeface="Calibri" panose="020F0502020204030204" pitchFamily="34" charset="0"/>
                    <a:cs typeface="Calibri" panose="020F0502020204030204" pitchFamily="34" charset="0"/>
                  </a:rPr>
                  <a:t>	</a:t>
                </a:r>
                <a:r>
                  <a:rPr lang="en-US" dirty="0">
                    <a:latin typeface="Cambria Math" panose="02040503050406030204" pitchFamily="18" charset="0"/>
                  </a:rPr>
                  <a:t> =</a:t>
                </a:r>
                <a:r>
                  <a:rPr lang="en-US" dirty="0"/>
                  <a:t> </a:t>
                </a:r>
                <a14:m>
                  <m:oMath xmlns:m="http://schemas.openxmlformats.org/officeDocument/2006/math">
                    <m:f>
                      <m:fPr>
                        <m:ctrlPr>
                          <a:rPr lang="en-US">
                            <a:latin typeface="Cambria Math" panose="02040503050406030204" pitchFamily="18" charset="0"/>
                          </a:rPr>
                        </m:ctrlPr>
                      </m:fPr>
                      <m:num>
                        <m:r>
                          <a:rPr lang="en-US" b="0" i="0" smtClean="0">
                            <a:latin typeface="Cambria Math" panose="02040503050406030204" pitchFamily="18" charset="0"/>
                          </a:rPr>
                          <m:t>(4+</m:t>
                        </m:r>
                        <m:r>
                          <m:rPr>
                            <m:sty m:val="p"/>
                          </m:rPr>
                          <a:rPr lang="en-US" b="0" i="0" smtClean="0">
                            <a:latin typeface="Cambria Math" panose="02040503050406030204" pitchFamily="18" charset="0"/>
                          </a:rPr>
                          <m:t>x</m:t>
                        </m:r>
                        <m:r>
                          <a:rPr lang="en-US" b="0" i="0" smtClean="0">
                            <a:latin typeface="Cambria Math" panose="02040503050406030204" pitchFamily="18" charset="0"/>
                          </a:rPr>
                          <m:t>)(4−</m:t>
                        </m:r>
                        <m:r>
                          <m:rPr>
                            <m:sty m:val="p"/>
                          </m:rPr>
                          <a:rPr lang="en-US" b="0" i="0" smtClean="0">
                            <a:latin typeface="Cambria Math" panose="02040503050406030204" pitchFamily="18" charset="0"/>
                          </a:rPr>
                          <m:t>x</m:t>
                        </m:r>
                        <m:r>
                          <a:rPr lang="en-US" b="0" i="0" smtClean="0">
                            <a:latin typeface="Cambria Math" panose="02040503050406030204" pitchFamily="18" charset="0"/>
                          </a:rPr>
                          <m:t>)</m:t>
                        </m:r>
                      </m:num>
                      <m:den>
                        <m:r>
                          <m:rPr>
                            <m:sty m:val="p"/>
                          </m:rPr>
                          <a:rPr lang="en-US" b="0" i="0" smtClean="0">
                            <a:latin typeface="Cambria Math" panose="02040503050406030204" pitchFamily="18" charset="0"/>
                          </a:rPr>
                          <m:t>x</m:t>
                        </m:r>
                        <m:r>
                          <a:rPr lang="en-US" b="0" i="0" smtClean="0">
                            <a:latin typeface="Cambria Math" panose="02040503050406030204" pitchFamily="18" charset="0"/>
                          </a:rPr>
                          <m:t>(</m:t>
                        </m:r>
                        <m:r>
                          <m:rPr>
                            <m:sty m:val="p"/>
                          </m:rPr>
                          <a:rPr lang="en-US" b="0" i="0" smtClean="0">
                            <a:latin typeface="Cambria Math" panose="02040503050406030204" pitchFamily="18" charset="0"/>
                          </a:rPr>
                          <m:t>x</m:t>
                        </m:r>
                        <m:r>
                          <a:rPr lang="en-US" b="0" i="0" smtClean="0">
                            <a:latin typeface="Cambria Math" panose="02040503050406030204" pitchFamily="18" charset="0"/>
                          </a:rPr>
                          <m:t>+2)</m:t>
                        </m:r>
                      </m:den>
                    </m:f>
                    <m:r>
                      <a:rPr lang="en-US" i="0">
                        <a:latin typeface="Cambria Math" panose="02040503050406030204" pitchFamily="18" charset="0"/>
                      </a:rPr>
                      <m:t>·</m:t>
                    </m:r>
                  </m:oMath>
                </a14:m>
                <a:r>
                  <a:rPr lang="en-US" dirty="0"/>
                  <a:t> </a:t>
                </a:r>
                <a14:m>
                  <m:oMath xmlns:m="http://schemas.openxmlformats.org/officeDocument/2006/math">
                    <m:f>
                      <m:fPr>
                        <m:ctrlPr>
                          <a:rPr lang="en-US">
                            <a:latin typeface="Cambria Math" panose="02040503050406030204" pitchFamily="18" charset="0"/>
                          </a:rPr>
                        </m:ctrlPr>
                      </m:fPr>
                      <m:num>
                        <m:r>
                          <a:rPr lang="en-US" b="0" i="0" smtClean="0">
                            <a:latin typeface="Cambria Math" panose="02040503050406030204" pitchFamily="18" charset="0"/>
                          </a:rPr>
                          <m:t>(</m:t>
                        </m:r>
                        <m:r>
                          <m:rPr>
                            <m:sty m:val="p"/>
                          </m:rPr>
                          <a:rPr lang="en-US" b="0" i="0" smtClean="0">
                            <a:latin typeface="Cambria Math" panose="02040503050406030204" pitchFamily="18" charset="0"/>
                          </a:rPr>
                          <m:t>x</m:t>
                        </m:r>
                        <m:r>
                          <a:rPr lang="en-US" b="0" i="0" smtClean="0">
                            <a:latin typeface="Cambria Math" panose="02040503050406030204" pitchFamily="18" charset="0"/>
                          </a:rPr>
                          <m:t>+2)(</m:t>
                        </m:r>
                        <m:r>
                          <m:rPr>
                            <m:sty m:val="p"/>
                          </m:rPr>
                          <a:rPr lang="en-US" b="0" i="0" smtClean="0">
                            <a:latin typeface="Cambria Math" panose="02040503050406030204" pitchFamily="18" charset="0"/>
                          </a:rPr>
                          <m:t>x</m:t>
                        </m:r>
                        <m:r>
                          <a:rPr lang="en-US" b="0" i="0" smtClean="0">
                            <a:latin typeface="Cambria Math" panose="02040503050406030204" pitchFamily="18" charset="0"/>
                          </a:rPr>
                          <m:t>−2)</m:t>
                        </m:r>
                      </m:num>
                      <m:den>
                        <m:r>
                          <m:rPr>
                            <m:sty m:val="p"/>
                          </m:rPr>
                          <a:rPr lang="en-US" i="0">
                            <a:latin typeface="Cambria Math" panose="02040503050406030204" pitchFamily="18" charset="0"/>
                          </a:rPr>
                          <m:t>x</m:t>
                        </m:r>
                        <m:r>
                          <a:rPr lang="en-US" i="0">
                            <a:latin typeface="Cambria Math" panose="02040503050406030204" pitchFamily="18" charset="0"/>
                          </a:rPr>
                          <m:t>−4</m:t>
                        </m:r>
                      </m:den>
                    </m:f>
                  </m:oMath>
                </a14:m>
                <a:r>
                  <a:rPr lang="en-US" dirty="0">
                    <a:latin typeface="Calibri" panose="020F0502020204030204" pitchFamily="34" charset="0"/>
                    <a:cs typeface="Calibri" panose="020F0502020204030204" pitchFamily="34" charset="0"/>
                  </a:rPr>
                  <a:t>	Factor </a:t>
                </a:r>
                <a:r>
                  <a:rPr lang="en-PH" dirty="0"/>
                  <a:t>and apply cancellation on common 					factors of the numerator and denominator.</a:t>
                </a:r>
              </a:p>
              <a:p>
                <a:pPr marL="0" indent="0" algn="just">
                  <a:lnSpc>
                    <a:spcPct val="120000"/>
                  </a:lnSpc>
                  <a:buNone/>
                </a:pPr>
                <a:r>
                  <a:rPr lang="en-US" dirty="0">
                    <a:latin typeface="Cambria Math" panose="02040503050406030204" pitchFamily="18" charset="0"/>
                  </a:rPr>
                  <a:t>	 =</a:t>
                </a:r>
                <a:r>
                  <a:rPr lang="en-US" dirty="0"/>
                  <a:t> </a:t>
                </a:r>
                <a14:m>
                  <m:oMath xmlns:m="http://schemas.openxmlformats.org/officeDocument/2006/math">
                    <m:f>
                      <m:fPr>
                        <m:ctrlPr>
                          <a:rPr lang="en-US" i="1">
                            <a:latin typeface="Cambria Math" panose="02040503050406030204" pitchFamily="18" charset="0"/>
                          </a:rPr>
                        </m:ctrlPr>
                      </m:fPr>
                      <m:num>
                        <m:r>
                          <a:rPr lang="en-US" b="0" i="0" smtClean="0">
                            <a:latin typeface="Cambria Math" panose="02040503050406030204" pitchFamily="18" charset="0"/>
                          </a:rPr>
                          <m:t>−1</m:t>
                        </m:r>
                        <m:r>
                          <a:rPr lang="en-US" smtClean="0">
                            <a:latin typeface="Cambria Math" panose="02040503050406030204" pitchFamily="18" charset="0"/>
                          </a:rPr>
                          <m:t>(</m:t>
                        </m:r>
                        <m:r>
                          <a:rPr lang="en-US">
                            <a:latin typeface="Cambria Math" panose="02040503050406030204" pitchFamily="18" charset="0"/>
                          </a:rPr>
                          <m:t>4+</m:t>
                        </m:r>
                        <m:r>
                          <m:rPr>
                            <m:sty m:val="p"/>
                          </m:rPr>
                          <a:rPr lang="en-US">
                            <a:latin typeface="Cambria Math" panose="02040503050406030204" pitchFamily="18" charset="0"/>
                          </a:rPr>
                          <m:t>x</m:t>
                        </m:r>
                        <m:r>
                          <a:rPr lang="en-US" smtClean="0">
                            <a:latin typeface="Cambria Math" panose="02040503050406030204" pitchFamily="18" charset="0"/>
                          </a:rPr>
                          <m:t>)</m:t>
                        </m:r>
                        <m:r>
                          <a:rPr lang="en-US">
                            <a:latin typeface="Cambria Math" panose="02040503050406030204" pitchFamily="18" charset="0"/>
                          </a:rPr>
                          <m:t>(</m:t>
                        </m:r>
                        <m:r>
                          <m:rPr>
                            <m:sty m:val="p"/>
                          </m:rPr>
                          <a:rPr lang="en-US">
                            <a:latin typeface="Cambria Math" panose="02040503050406030204" pitchFamily="18" charset="0"/>
                          </a:rPr>
                          <m:t>x</m:t>
                        </m:r>
                        <m:r>
                          <a:rPr lang="en-US">
                            <a:latin typeface="Cambria Math" panose="02040503050406030204" pitchFamily="18" charset="0"/>
                          </a:rPr>
                          <m:t>−2)</m:t>
                        </m:r>
                      </m:num>
                      <m:den>
                        <m:r>
                          <m:rPr>
                            <m:sty m:val="p"/>
                          </m:rPr>
                          <a:rPr lang="en-US">
                            <a:latin typeface="Cambria Math" panose="02040503050406030204" pitchFamily="18" charset="0"/>
                          </a:rPr>
                          <m:t>x</m:t>
                        </m:r>
                      </m:den>
                    </m:f>
                  </m:oMath>
                </a14:m>
                <a:r>
                  <a:rPr lang="en-US" dirty="0">
                    <a:latin typeface="Calibri" panose="020F0502020204030204" pitchFamily="34" charset="0"/>
                    <a:cs typeface="Calibri" panose="020F0502020204030204" pitchFamily="34" charset="0"/>
                  </a:rPr>
                  <a:t>		</a:t>
                </a:r>
                <a:r>
                  <a:rPr lang="en-US" dirty="0"/>
                  <a:t> </a:t>
                </a:r>
                <a14:m>
                  <m:oMath xmlns:m="http://schemas.openxmlformats.org/officeDocument/2006/math">
                    <m:f>
                      <m:fPr>
                        <m:ctrlPr>
                          <a:rPr lang="en-US" i="1">
                            <a:latin typeface="Cambria Math" panose="02040503050406030204" pitchFamily="18" charset="0"/>
                          </a:rPr>
                        </m:ctrlPr>
                      </m:fPr>
                      <m:num>
                        <m:r>
                          <a:rPr lang="en-US" b="0" i="0" smtClean="0">
                            <a:latin typeface="Cambria Math" panose="02040503050406030204" pitchFamily="18" charset="0"/>
                          </a:rPr>
                          <m:t>4−</m:t>
                        </m:r>
                        <m:r>
                          <m:rPr>
                            <m:sty m:val="p"/>
                          </m:rPr>
                          <a:rPr lang="en-US" b="0" i="0" smtClean="0">
                            <a:latin typeface="Cambria Math" panose="02040503050406030204" pitchFamily="18" charset="0"/>
                          </a:rPr>
                          <m:t>x</m:t>
                        </m:r>
                      </m:num>
                      <m:den>
                        <m:r>
                          <m:rPr>
                            <m:sty m:val="p"/>
                          </m:rPr>
                          <a:rPr lang="en-US">
                            <a:latin typeface="Cambria Math" panose="02040503050406030204" pitchFamily="18" charset="0"/>
                          </a:rPr>
                          <m:t>x</m:t>
                        </m:r>
                        <m:r>
                          <a:rPr lang="en-US" b="0" i="0" smtClean="0">
                            <a:latin typeface="Cambria Math" panose="02040503050406030204" pitchFamily="18" charset="0"/>
                          </a:rPr>
                          <m:t>−4</m:t>
                        </m:r>
                      </m:den>
                    </m:f>
                    <m:r>
                      <a:rPr lang="en-US" b="0" i="1" smtClean="0">
                        <a:latin typeface="Cambria Math" panose="02040503050406030204" pitchFamily="18" charset="0"/>
                      </a:rPr>
                      <m:t>=−1</m:t>
                    </m:r>
                  </m:oMath>
                </a14:m>
                <a:endParaRPr lang="en-US" dirty="0">
                  <a:latin typeface="Calibri" panose="020F0502020204030204" pitchFamily="34" charset="0"/>
                  <a:cs typeface="Calibri" panose="020F0502020204030204" pitchFamily="34" charset="0"/>
                </a:endParaRPr>
              </a:p>
              <a:p>
                <a:pPr marL="0" indent="0" algn="just">
                  <a:buNone/>
                </a:pPr>
                <a:endParaRPr lang="en-US" dirty="0">
                  <a:latin typeface="Cambria Math" panose="02040503050406030204" pitchFamily="18" charset="0"/>
                </a:endParaRPr>
              </a:p>
              <a:p>
                <a:pPr marL="0" indent="0" algn="just">
                  <a:lnSpc>
                    <a:spcPct val="100000"/>
                  </a:lnSpc>
                  <a:buNone/>
                </a:pPr>
                <a14:m>
                  <m:oMath xmlns:m="http://schemas.openxmlformats.org/officeDocument/2006/math">
                    <m:r>
                      <a:rPr lang="en-US" i="1" dirty="0">
                        <a:latin typeface="Cambria Math" panose="02040503050406030204" pitchFamily="18" charset="0"/>
                      </a:rPr>
                      <m:t> </m:t>
                    </m:r>
                  </m:oMath>
                </a14:m>
                <a:r>
                  <a:rPr lang="en-US" dirty="0">
                    <a:latin typeface="Cambria Math" panose="02040503050406030204" pitchFamily="18" charset="0"/>
                  </a:rPr>
                  <a:t>	</a:t>
                </a:r>
              </a:p>
              <a:p>
                <a:pPr marL="0" indent="0">
                  <a:buNone/>
                </a:pPr>
                <a:r>
                  <a:rPr lang="en-US" dirty="0">
                    <a:latin typeface="Cambria Math" panose="02040503050406030204" pitchFamily="18" charset="0"/>
                  </a:rPr>
                  <a:t>	</a:t>
                </a:r>
                <a:endParaRPr lang="en-US" dirty="0"/>
              </a:p>
            </p:txBody>
          </p:sp>
        </mc:Choice>
        <mc:Fallback>
          <p:sp>
            <p:nvSpPr>
              <p:cNvPr id="4" name="Content Placeholder 3">
                <a:extLst>
                  <a:ext uri="{FF2B5EF4-FFF2-40B4-BE49-F238E27FC236}">
                    <a16:creationId xmlns:a16="http://schemas.microsoft.com/office/drawing/2014/main" id="{9CD60266-7B8F-424F-BEB4-0861A25BB07F}"/>
                  </a:ext>
                </a:extLst>
              </p:cNvPr>
              <p:cNvSpPr>
                <a:spLocks noGrp="1" noRot="1" noChangeAspect="1" noMove="1" noResize="1" noEditPoints="1" noAdjustHandles="1" noChangeArrowheads="1" noChangeShapeType="1" noTextEdit="1"/>
              </p:cNvSpPr>
              <p:nvPr>
                <p:ph idx="1"/>
              </p:nvPr>
            </p:nvSpPr>
            <p:spPr>
              <a:xfrm>
                <a:off x="838199" y="1690687"/>
                <a:ext cx="11034713" cy="4681538"/>
              </a:xfrm>
              <a:blipFill>
                <a:blip r:embed="rId3"/>
                <a:stretch>
                  <a:fillRect l="-920" t="-2432"/>
                </a:stretch>
              </a:blipFill>
            </p:spPr>
            <p:txBody>
              <a:bodyPr/>
              <a:lstStyle/>
              <a:p>
                <a:r>
                  <a:rPr lang="en-US">
                    <a:noFill/>
                  </a:rPr>
                  <a:t> </a:t>
                </a:r>
              </a:p>
            </p:txBody>
          </p:sp>
        </mc:Fallback>
      </mc:AlternateContent>
      <p:cxnSp>
        <p:nvCxnSpPr>
          <p:cNvPr id="7" name="Straight Connector 6">
            <a:extLst>
              <a:ext uri="{FF2B5EF4-FFF2-40B4-BE49-F238E27FC236}">
                <a16:creationId xmlns:a16="http://schemas.microsoft.com/office/drawing/2014/main" id="{6ECE8C5F-9605-4E4C-9D18-3D9FB3680FDC}"/>
              </a:ext>
            </a:extLst>
          </p:cNvPr>
          <p:cNvCxnSpPr/>
          <p:nvPr/>
        </p:nvCxnSpPr>
        <p:spPr>
          <a:xfrm flipV="1">
            <a:off x="4014788" y="3086100"/>
            <a:ext cx="557212" cy="17145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95CE73CC-61C4-5049-B076-6FDB1DAD424F}"/>
              </a:ext>
            </a:extLst>
          </p:cNvPr>
          <p:cNvCxnSpPr/>
          <p:nvPr/>
        </p:nvCxnSpPr>
        <p:spPr>
          <a:xfrm flipV="1">
            <a:off x="2767013" y="3429000"/>
            <a:ext cx="557212" cy="17145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715F8B3-D56F-CA40-825D-4F55412C9E49}"/>
              </a:ext>
            </a:extLst>
          </p:cNvPr>
          <p:cNvCxnSpPr/>
          <p:nvPr/>
        </p:nvCxnSpPr>
        <p:spPr>
          <a:xfrm flipV="1">
            <a:off x="2926552" y="3114676"/>
            <a:ext cx="557212" cy="17145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4A083F1-90D3-774E-A7EA-CD13F5008147}"/>
              </a:ext>
            </a:extLst>
          </p:cNvPr>
          <p:cNvCxnSpPr/>
          <p:nvPr/>
        </p:nvCxnSpPr>
        <p:spPr>
          <a:xfrm flipV="1">
            <a:off x="4350542" y="3429000"/>
            <a:ext cx="557212" cy="17145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1184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D4578-C8FE-FE47-B785-17E2FE435239}"/>
              </a:ext>
            </a:extLst>
          </p:cNvPr>
          <p:cNvSpPr>
            <a:spLocks noGrp="1"/>
          </p:cNvSpPr>
          <p:nvPr>
            <p:ph type="title"/>
          </p:nvPr>
        </p:nvSpPr>
        <p:spPr/>
        <p:txBody>
          <a:bodyPr>
            <a:normAutofit/>
          </a:bodyPr>
          <a:lstStyle/>
          <a:p>
            <a:r>
              <a:rPr lang="en-US" b="1" dirty="0">
                <a:solidFill>
                  <a:schemeClr val="tx1"/>
                </a:solidFill>
              </a:rPr>
              <a:t>Multiplication and Division of Rationa</a:t>
            </a:r>
            <a:r>
              <a:rPr lang="en-US" b="1" dirty="0"/>
              <a:t>l Algebraic Expressions</a:t>
            </a:r>
            <a:endParaRPr lang="en-PH" b="1" dirty="0">
              <a:solidFill>
                <a:schemeClr val="tx1"/>
              </a:solidFill>
            </a:endParaRPr>
          </a:p>
        </p:txBody>
      </p:sp>
      <mc:AlternateContent xmlns:mc="http://schemas.openxmlformats.org/markup-compatibility/2006">
        <mc:Choice xmlns:a14="http://schemas.microsoft.com/office/drawing/2010/main" Requires="a14">
          <p:sp>
            <p:nvSpPr>
              <p:cNvPr id="4" name="Content Placeholder 3">
                <a:extLst>
                  <a:ext uri="{FF2B5EF4-FFF2-40B4-BE49-F238E27FC236}">
                    <a16:creationId xmlns:a16="http://schemas.microsoft.com/office/drawing/2014/main" id="{9CD60266-7B8F-424F-BEB4-0861A25BB07F}"/>
                  </a:ext>
                </a:extLst>
              </p:cNvPr>
              <p:cNvSpPr>
                <a:spLocks noGrp="1"/>
              </p:cNvSpPr>
              <p:nvPr>
                <p:ph idx="1"/>
              </p:nvPr>
            </p:nvSpPr>
            <p:spPr>
              <a:xfrm>
                <a:off x="578643" y="1690688"/>
                <a:ext cx="11279982" cy="4681538"/>
              </a:xfrm>
            </p:spPr>
            <p:txBody>
              <a:bodyPr>
                <a:normAutofit/>
              </a:bodyPr>
              <a:lstStyle/>
              <a:p>
                <a:pPr marL="0" indent="0" algn="just">
                  <a:buNone/>
                </a:pPr>
                <a:r>
                  <a:rPr lang="en-US" b="1" dirty="0"/>
                  <a:t>Solution:</a:t>
                </a:r>
              </a:p>
              <a:p>
                <a:pPr marL="0" indent="0" algn="just">
                  <a:buNone/>
                </a:pPr>
                <a:endParaRPr lang="en-US" b="1" dirty="0"/>
              </a:p>
              <a:p>
                <a:pPr marL="0" indent="0" algn="just">
                  <a:lnSpc>
                    <a:spcPct val="120000"/>
                  </a:lnSpc>
                  <a:buNone/>
                </a:pPr>
                <a:r>
                  <a:rPr lang="en-US" dirty="0">
                    <a:latin typeface="Cambria Math" panose="02040503050406030204" pitchFamily="18" charset="0"/>
                  </a:rPr>
                  <a:t>	 =</a:t>
                </a:r>
                <a:r>
                  <a:rPr lang="en-US" dirty="0"/>
                  <a:t> </a:t>
                </a:r>
                <a14:m>
                  <m:oMath xmlns:m="http://schemas.openxmlformats.org/officeDocument/2006/math">
                    <m:f>
                      <m:fPr>
                        <m:ctrlPr>
                          <a:rPr lang="en-US">
                            <a:latin typeface="Cambria Math" panose="02040503050406030204" pitchFamily="18" charset="0"/>
                          </a:rPr>
                        </m:ctrlPr>
                      </m:fPr>
                      <m:num>
                        <m:r>
                          <a:rPr lang="en-US" b="0" i="0" smtClean="0">
                            <a:latin typeface="Cambria Math" panose="02040503050406030204" pitchFamily="18" charset="0"/>
                          </a:rPr>
                          <m:t>−1</m:t>
                        </m:r>
                        <m:r>
                          <a:rPr lang="en-US" i="0" smtClean="0">
                            <a:latin typeface="Cambria Math" panose="02040503050406030204" pitchFamily="18" charset="0"/>
                          </a:rPr>
                          <m:t>(</m:t>
                        </m:r>
                        <m:sSup>
                          <m:sSupPr>
                            <m:ctrlPr>
                              <a:rPr lang="en-US" smtClean="0">
                                <a:latin typeface="Cambria Math" panose="02040503050406030204" pitchFamily="18" charset="0"/>
                              </a:rPr>
                            </m:ctrlPr>
                          </m:sSupPr>
                          <m:e>
                            <m:r>
                              <m:rPr>
                                <m:sty m:val="p"/>
                              </m:rPr>
                              <a:rPr lang="en-US" b="0" i="0" smtClean="0">
                                <a:latin typeface="Cambria Math" panose="02040503050406030204" pitchFamily="18" charset="0"/>
                              </a:rPr>
                              <m:t>x</m:t>
                            </m:r>
                          </m:e>
                          <m:sup>
                            <m:r>
                              <a:rPr lang="en-US" b="0" i="0" smtClean="0">
                                <a:latin typeface="Cambria Math" panose="02040503050406030204" pitchFamily="18" charset="0"/>
                              </a:rPr>
                              <m:t>2</m:t>
                            </m:r>
                          </m:sup>
                        </m:sSup>
                        <m:r>
                          <a:rPr lang="en-US" b="0" i="0" smtClean="0">
                            <a:latin typeface="Cambria Math" panose="02040503050406030204" pitchFamily="18" charset="0"/>
                          </a:rPr>
                          <m:t>+2</m:t>
                        </m:r>
                        <m:r>
                          <m:rPr>
                            <m:sty m:val="p"/>
                          </m:rPr>
                          <a:rPr lang="en-US" b="0" i="0" smtClean="0">
                            <a:latin typeface="Cambria Math" panose="02040503050406030204" pitchFamily="18" charset="0"/>
                          </a:rPr>
                          <m:t>x</m:t>
                        </m:r>
                        <m:r>
                          <a:rPr lang="en-US" b="0" i="0" smtClean="0">
                            <a:latin typeface="Cambria Math" panose="02040503050406030204" pitchFamily="18" charset="0"/>
                          </a:rPr>
                          <m:t>−8)</m:t>
                        </m:r>
                      </m:num>
                      <m:den>
                        <m:r>
                          <m:rPr>
                            <m:sty m:val="p"/>
                          </m:rPr>
                          <a:rPr lang="en-US" i="0">
                            <a:latin typeface="Cambria Math" panose="02040503050406030204" pitchFamily="18" charset="0"/>
                          </a:rPr>
                          <m:t>x</m:t>
                        </m:r>
                      </m:den>
                    </m:f>
                  </m:oMath>
                </a14:m>
                <a:r>
                  <a:rPr lang="en-US" dirty="0">
                    <a:latin typeface="Calibri" panose="020F0502020204030204" pitchFamily="34" charset="0"/>
                    <a:cs typeface="Calibri" panose="020F0502020204030204" pitchFamily="34" charset="0"/>
                  </a:rPr>
                  <a:t>	Use FOIL method to get the product of </a:t>
                </a:r>
                <a:r>
                  <a:rPr lang="en-US" dirty="0">
                    <a:latin typeface="Cambria Math" panose="02040503050406030204" pitchFamily="18" charset="0"/>
                  </a:rPr>
                  <a:t>(4+x)(x-2).</a:t>
                </a:r>
              </a:p>
              <a:p>
                <a:pPr marL="0" indent="0" algn="just">
                  <a:lnSpc>
                    <a:spcPct val="120000"/>
                  </a:lnSpc>
                  <a:buNone/>
                </a:pPr>
                <a:r>
                  <a:rPr lang="en-US" dirty="0">
                    <a:latin typeface="Cambria Math" panose="02040503050406030204" pitchFamily="18" charset="0"/>
                  </a:rPr>
                  <a:t>	 =</a:t>
                </a:r>
                <a:r>
                  <a:rPr lang="en-US" dirty="0"/>
                  <a:t> </a:t>
                </a:r>
                <a14:m>
                  <m:oMath xmlns:m="http://schemas.openxmlformats.org/officeDocument/2006/math">
                    <m:f>
                      <m:fPr>
                        <m:ctrlPr>
                          <a:rPr lang="en-US" i="1">
                            <a:latin typeface="Cambria Math" panose="02040503050406030204" pitchFamily="18" charset="0"/>
                          </a:rPr>
                        </m:ctrlPr>
                      </m:fPr>
                      <m:num>
                        <m:r>
                          <a:rPr lang="en-US">
                            <a:latin typeface="Cambria Math" panose="02040503050406030204" pitchFamily="18" charset="0"/>
                          </a:rPr>
                          <m:t>−</m:t>
                        </m:r>
                        <m:sSup>
                          <m:sSupPr>
                            <m:ctrlPr>
                              <a:rPr lang="en-US" i="1">
                                <a:latin typeface="Cambria Math" panose="02040503050406030204" pitchFamily="18" charset="0"/>
                              </a:rPr>
                            </m:ctrlPr>
                          </m:sSupPr>
                          <m:e>
                            <m:r>
                              <m:rPr>
                                <m:sty m:val="p"/>
                              </m:rPr>
                              <a:rPr lang="en-US">
                                <a:latin typeface="Cambria Math" panose="02040503050406030204" pitchFamily="18" charset="0"/>
                              </a:rPr>
                              <m:t>x</m:t>
                            </m:r>
                          </m:e>
                          <m:sup>
                            <m:r>
                              <a:rPr lang="en-US">
                                <a:latin typeface="Cambria Math" panose="02040503050406030204" pitchFamily="18" charset="0"/>
                              </a:rPr>
                              <m:t>2</m:t>
                            </m:r>
                          </m:sup>
                        </m:sSup>
                        <m:r>
                          <a:rPr lang="en-US" b="0" i="0" smtClean="0">
                            <a:latin typeface="Cambria Math" panose="02040503050406030204" pitchFamily="18" charset="0"/>
                          </a:rPr>
                          <m:t>−</m:t>
                        </m:r>
                        <m:r>
                          <a:rPr lang="en-US">
                            <a:latin typeface="Cambria Math" panose="02040503050406030204" pitchFamily="18" charset="0"/>
                          </a:rPr>
                          <m:t>2</m:t>
                        </m:r>
                        <m:r>
                          <m:rPr>
                            <m:sty m:val="p"/>
                          </m:rPr>
                          <a:rPr lang="en-US">
                            <a:latin typeface="Cambria Math" panose="02040503050406030204" pitchFamily="18" charset="0"/>
                          </a:rPr>
                          <m:t>x</m:t>
                        </m:r>
                        <m:r>
                          <a:rPr lang="en-US" b="0" i="0" smtClean="0">
                            <a:latin typeface="Cambria Math" panose="02040503050406030204" pitchFamily="18" charset="0"/>
                          </a:rPr>
                          <m:t>+</m:t>
                        </m:r>
                        <m:r>
                          <a:rPr lang="en-US">
                            <a:latin typeface="Cambria Math" panose="02040503050406030204" pitchFamily="18" charset="0"/>
                          </a:rPr>
                          <m:t>8</m:t>
                        </m:r>
                      </m:num>
                      <m:den>
                        <m:r>
                          <m:rPr>
                            <m:sty m:val="p"/>
                          </m:rPr>
                          <a:rPr lang="en-US">
                            <a:latin typeface="Cambria Math" panose="02040503050406030204" pitchFamily="18" charset="0"/>
                          </a:rPr>
                          <m:t>x</m:t>
                        </m:r>
                      </m:den>
                    </m:f>
                  </m:oMath>
                </a14:m>
                <a:r>
                  <a:rPr lang="en-US" dirty="0">
                    <a:latin typeface="Cambria Math" panose="02040503050406030204" pitchFamily="18" charset="0"/>
                  </a:rPr>
                  <a:t>		</a:t>
                </a:r>
                <a:r>
                  <a:rPr lang="en-US" dirty="0">
                    <a:latin typeface="Calibri" panose="020F0502020204030204" pitchFamily="34" charset="0"/>
                    <a:cs typeface="Calibri" panose="020F0502020204030204" pitchFamily="34" charset="0"/>
                  </a:rPr>
                  <a:t>Use Distributive Property.</a:t>
                </a:r>
              </a:p>
              <a:p>
                <a:pPr marL="0" indent="0">
                  <a:buNone/>
                </a:pPr>
                <a:r>
                  <a:rPr lang="en-US" dirty="0">
                    <a:latin typeface="Cambria Math" panose="02040503050406030204" pitchFamily="18" charset="0"/>
                  </a:rPr>
                  <a:t>	</a:t>
                </a:r>
                <a:endParaRPr lang="en-US" dirty="0"/>
              </a:p>
            </p:txBody>
          </p:sp>
        </mc:Choice>
        <mc:Fallback>
          <p:sp>
            <p:nvSpPr>
              <p:cNvPr id="4" name="Content Placeholder 3">
                <a:extLst>
                  <a:ext uri="{FF2B5EF4-FFF2-40B4-BE49-F238E27FC236}">
                    <a16:creationId xmlns:a16="http://schemas.microsoft.com/office/drawing/2014/main" id="{9CD60266-7B8F-424F-BEB4-0861A25BB07F}"/>
                  </a:ext>
                </a:extLst>
              </p:cNvPr>
              <p:cNvSpPr>
                <a:spLocks noGrp="1" noRot="1" noChangeAspect="1" noMove="1" noResize="1" noEditPoints="1" noAdjustHandles="1" noChangeArrowheads="1" noChangeShapeType="1" noTextEdit="1"/>
              </p:cNvSpPr>
              <p:nvPr>
                <p:ph idx="1"/>
              </p:nvPr>
            </p:nvSpPr>
            <p:spPr>
              <a:xfrm>
                <a:off x="578643" y="1690688"/>
                <a:ext cx="11279982" cy="4681538"/>
              </a:xfrm>
              <a:blipFill>
                <a:blip r:embed="rId3"/>
                <a:stretch>
                  <a:fillRect l="-1125" t="-2162" r="-787"/>
                </a:stretch>
              </a:blipFill>
            </p:spPr>
            <p:txBody>
              <a:bodyPr/>
              <a:lstStyle/>
              <a:p>
                <a:r>
                  <a:rPr lang="en-US">
                    <a:noFill/>
                  </a:rPr>
                  <a:t> </a:t>
                </a:r>
              </a:p>
            </p:txBody>
          </p:sp>
        </mc:Fallback>
      </mc:AlternateContent>
    </p:spTree>
    <p:extLst>
      <p:ext uri="{BB962C8B-B14F-4D97-AF65-F5344CB8AC3E}">
        <p14:creationId xmlns:p14="http://schemas.microsoft.com/office/powerpoint/2010/main" val="4675539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D4578-C8FE-FE47-B785-17E2FE435239}"/>
              </a:ext>
            </a:extLst>
          </p:cNvPr>
          <p:cNvSpPr>
            <a:spLocks noGrp="1"/>
          </p:cNvSpPr>
          <p:nvPr>
            <p:ph type="title"/>
          </p:nvPr>
        </p:nvSpPr>
        <p:spPr/>
        <p:txBody>
          <a:bodyPr>
            <a:normAutofit/>
          </a:bodyPr>
          <a:lstStyle/>
          <a:p>
            <a:r>
              <a:rPr lang="en-US" b="1" dirty="0">
                <a:solidFill>
                  <a:schemeClr val="tx1"/>
                </a:solidFill>
              </a:rPr>
              <a:t>Multiplication and Division of Rationa</a:t>
            </a:r>
            <a:r>
              <a:rPr lang="en-US" b="1" dirty="0"/>
              <a:t>l Algebraic Expressions</a:t>
            </a:r>
            <a:endParaRPr lang="en-PH" b="1" dirty="0">
              <a:solidFill>
                <a:schemeClr val="tx1"/>
              </a:solidFill>
            </a:endParaRPr>
          </a:p>
        </p:txBody>
      </p:sp>
      <mc:AlternateContent xmlns:mc="http://schemas.openxmlformats.org/markup-compatibility/2006">
        <mc:Choice xmlns:a14="http://schemas.microsoft.com/office/drawing/2010/main" Requires="a14">
          <p:sp>
            <p:nvSpPr>
              <p:cNvPr id="4" name="Content Placeholder 3">
                <a:extLst>
                  <a:ext uri="{FF2B5EF4-FFF2-40B4-BE49-F238E27FC236}">
                    <a16:creationId xmlns:a16="http://schemas.microsoft.com/office/drawing/2014/main" id="{9CD60266-7B8F-424F-BEB4-0861A25BB07F}"/>
                  </a:ext>
                </a:extLst>
              </p:cNvPr>
              <p:cNvSpPr>
                <a:spLocks noGrp="1"/>
              </p:cNvSpPr>
              <p:nvPr>
                <p:ph idx="1"/>
              </p:nvPr>
            </p:nvSpPr>
            <p:spPr>
              <a:xfrm>
                <a:off x="578643" y="1690688"/>
                <a:ext cx="11279982" cy="4681538"/>
              </a:xfrm>
            </p:spPr>
            <p:txBody>
              <a:bodyPr>
                <a:normAutofit/>
              </a:bodyPr>
              <a:lstStyle/>
              <a:p>
                <a:pPr marL="0" indent="0">
                  <a:buNone/>
                </a:pPr>
                <a:r>
                  <a:rPr lang="en-PH" dirty="0"/>
                  <a:t>How to simplify operations involving rational expressions following the order of operations, </a:t>
                </a:r>
                <a:r>
                  <a:rPr lang="en-PH" b="1" dirty="0"/>
                  <a:t>PEMDAS</a:t>
                </a:r>
                <a:r>
                  <a:rPr lang="en-PH" dirty="0"/>
                  <a:t>.</a:t>
                </a:r>
              </a:p>
              <a:p>
                <a:pPr marL="0" indent="0">
                  <a:buNone/>
                </a:pPr>
                <a:endParaRPr lang="en-US" dirty="0">
                  <a:latin typeface="Cambria Math" panose="02040503050406030204" pitchFamily="18" charset="0"/>
                </a:endParaRPr>
              </a:p>
              <a:p>
                <a:pPr marL="0" indent="0">
                  <a:buNone/>
                </a:pPr>
                <a:r>
                  <a:rPr lang="en-US" dirty="0"/>
                  <a:t>Do the indicated operations.</a:t>
                </a:r>
              </a:p>
              <a:p>
                <a:pPr marL="0" indent="0">
                  <a:buNone/>
                </a:pPr>
                <a:endParaRPr lang="en-US" dirty="0"/>
              </a:p>
              <a:p>
                <a:pPr marL="0" indent="0">
                  <a:buNone/>
                </a:pPr>
                <a:r>
                  <a:rPr lang="en-US" dirty="0"/>
                  <a:t>	1.  </a:t>
                </a:r>
                <a14:m>
                  <m:oMath xmlns:m="http://schemas.openxmlformats.org/officeDocument/2006/math">
                    <m:f>
                      <m:fPr>
                        <m:ctrlPr>
                          <a:rPr lang="en-US">
                            <a:latin typeface="Cambria Math" panose="02040503050406030204" pitchFamily="18" charset="0"/>
                          </a:rPr>
                        </m:ctrlPr>
                      </m:fPr>
                      <m:num>
                        <m:r>
                          <a:rPr lang="en-US" i="0">
                            <a:latin typeface="Cambria Math" panose="02040503050406030204" pitchFamily="18" charset="0"/>
                          </a:rPr>
                          <m:t>14</m:t>
                        </m:r>
                      </m:num>
                      <m:den>
                        <m:r>
                          <a:rPr lang="en-US" b="0" i="0" smtClean="0">
                            <a:latin typeface="Cambria Math" panose="02040503050406030204" pitchFamily="18" charset="0"/>
                          </a:rPr>
                          <m:t>5</m:t>
                        </m:r>
                      </m:den>
                    </m:f>
                    <m:r>
                      <a:rPr lang="en-US" b="0" i="0" smtClean="0">
                        <a:latin typeface="Cambria Math" panose="02040503050406030204" pitchFamily="18" charset="0"/>
                      </a:rPr>
                      <m:t>·</m:t>
                    </m:r>
                    <m:f>
                      <m:fPr>
                        <m:ctrlPr>
                          <a:rPr lang="en-US">
                            <a:latin typeface="Cambria Math" panose="02040503050406030204" pitchFamily="18" charset="0"/>
                          </a:rPr>
                        </m:ctrlPr>
                      </m:fPr>
                      <m:num>
                        <m:r>
                          <m:rPr>
                            <m:sty m:val="p"/>
                          </m:rPr>
                          <a:rPr lang="en-US" b="0" i="0" smtClean="0">
                            <a:latin typeface="Cambria Math" panose="02040503050406030204" pitchFamily="18" charset="0"/>
                          </a:rPr>
                          <m:t>x</m:t>
                        </m:r>
                      </m:num>
                      <m:den>
                        <m:r>
                          <a:rPr lang="en-US" b="0" i="0" smtClean="0">
                            <a:latin typeface="Cambria Math" panose="02040503050406030204" pitchFamily="18" charset="0"/>
                          </a:rPr>
                          <m:t>2</m:t>
                        </m:r>
                      </m:den>
                    </m:f>
                  </m:oMath>
                </a14:m>
                <a:r>
                  <a:rPr lang="en-US" dirty="0"/>
                  <a:t> </a:t>
                </a:r>
                <a14:m>
                  <m:oMath xmlns:m="http://schemas.openxmlformats.org/officeDocument/2006/math">
                    <m:r>
                      <a:rPr lang="en-US" i="0">
                        <a:latin typeface="Cambria Math" panose="02040503050406030204" pitchFamily="18" charset="0"/>
                      </a:rPr>
                      <m:t>÷</m:t>
                    </m:r>
                    <m:f>
                      <m:fPr>
                        <m:ctrlPr>
                          <a:rPr lang="en-US">
                            <a:latin typeface="Cambria Math" panose="02040503050406030204" pitchFamily="18" charset="0"/>
                          </a:rPr>
                        </m:ctrlPr>
                      </m:fPr>
                      <m:num>
                        <m:r>
                          <a:rPr lang="en-US" i="0">
                            <a:latin typeface="Cambria Math" panose="02040503050406030204" pitchFamily="18" charset="0"/>
                          </a:rPr>
                          <m:t>7</m:t>
                        </m:r>
                        <m:r>
                          <m:rPr>
                            <m:sty m:val="p"/>
                          </m:rPr>
                          <a:rPr lang="en-US" b="0" i="0" smtClean="0">
                            <a:latin typeface="Cambria Math" panose="02040503050406030204" pitchFamily="18" charset="0"/>
                          </a:rPr>
                          <m:t>x</m:t>
                        </m:r>
                      </m:num>
                      <m:den>
                        <m:r>
                          <a:rPr lang="en-US" b="0" i="0" smtClean="0">
                            <a:latin typeface="Cambria Math" panose="02040503050406030204" pitchFamily="18" charset="0"/>
                          </a:rPr>
                          <m:t>10</m:t>
                        </m:r>
                      </m:den>
                    </m:f>
                  </m:oMath>
                </a14:m>
                <a:r>
                  <a:rPr lang="en-US" dirty="0"/>
                  <a:t>			2.   </a:t>
                </a:r>
                <a14:m>
                  <m:oMath xmlns:m="http://schemas.openxmlformats.org/officeDocument/2006/math">
                    <m:f>
                      <m:fPr>
                        <m:ctrlPr>
                          <a:rPr lang="en-US">
                            <a:latin typeface="Cambria Math" panose="02040503050406030204" pitchFamily="18" charset="0"/>
                          </a:rPr>
                        </m:ctrlPr>
                      </m:fPr>
                      <m:num>
                        <m:r>
                          <m:rPr>
                            <m:sty m:val="p"/>
                          </m:rPr>
                          <a:rPr lang="en-US" b="0" i="0" smtClean="0">
                            <a:latin typeface="Cambria Math" panose="02040503050406030204" pitchFamily="18" charset="0"/>
                          </a:rPr>
                          <m:t>a</m:t>
                        </m:r>
                        <m:r>
                          <a:rPr lang="en-US" b="0" i="0" smtClean="0">
                            <a:latin typeface="Cambria Math" panose="02040503050406030204" pitchFamily="18" charset="0"/>
                          </a:rPr>
                          <m:t>+4</m:t>
                        </m:r>
                      </m:num>
                      <m:den>
                        <m:r>
                          <m:rPr>
                            <m:sty m:val="p"/>
                          </m:rPr>
                          <a:rPr lang="en-US" b="0" i="0" smtClean="0">
                            <a:latin typeface="Cambria Math" panose="02040503050406030204" pitchFamily="18" charset="0"/>
                          </a:rPr>
                          <m:t>a</m:t>
                        </m:r>
                        <m:r>
                          <a:rPr lang="en-US" b="0" i="0" smtClean="0">
                            <a:latin typeface="Cambria Math" panose="02040503050406030204" pitchFamily="18" charset="0"/>
                          </a:rPr>
                          <m:t>+2</m:t>
                        </m:r>
                      </m:den>
                    </m:f>
                    <m:r>
                      <a:rPr lang="en-US" b="0" i="0" smtClean="0">
                        <a:latin typeface="Cambria Math" panose="02040503050406030204" pitchFamily="18" charset="0"/>
                      </a:rPr>
                      <m:t>·</m:t>
                    </m:r>
                    <m:f>
                      <m:fPr>
                        <m:ctrlPr>
                          <a:rPr lang="en-US" b="0" smtClean="0">
                            <a:latin typeface="Cambria Math" panose="02040503050406030204" pitchFamily="18" charset="0"/>
                          </a:rPr>
                        </m:ctrlPr>
                      </m:fPr>
                      <m:num>
                        <m:sSup>
                          <m:sSupPr>
                            <m:ctrlPr>
                              <a:rPr lang="en-US" b="0" smtClean="0">
                                <a:latin typeface="Cambria Math" panose="02040503050406030204" pitchFamily="18" charset="0"/>
                              </a:rPr>
                            </m:ctrlPr>
                          </m:sSupPr>
                          <m:e>
                            <m:r>
                              <m:rPr>
                                <m:sty m:val="p"/>
                              </m:rPr>
                              <a:rPr lang="en-US" b="0" i="0" smtClean="0">
                                <a:latin typeface="Cambria Math" panose="02040503050406030204" pitchFamily="18" charset="0"/>
                              </a:rPr>
                              <m:t>a</m:t>
                            </m:r>
                          </m:e>
                          <m:sup>
                            <m:r>
                              <a:rPr lang="en-US" b="0" i="0" smtClean="0">
                                <a:latin typeface="Cambria Math" panose="02040503050406030204" pitchFamily="18" charset="0"/>
                              </a:rPr>
                              <m:t>2</m:t>
                            </m:r>
                          </m:sup>
                        </m:sSup>
                        <m:r>
                          <a:rPr lang="en-US" b="0" i="0" smtClean="0">
                            <a:latin typeface="Cambria Math" panose="02040503050406030204" pitchFamily="18" charset="0"/>
                          </a:rPr>
                          <m:t>+3</m:t>
                        </m:r>
                        <m:r>
                          <m:rPr>
                            <m:sty m:val="p"/>
                          </m:rPr>
                          <a:rPr lang="en-US" b="0" i="0" smtClean="0">
                            <a:latin typeface="Cambria Math" panose="02040503050406030204" pitchFamily="18" charset="0"/>
                          </a:rPr>
                          <m:t>a</m:t>
                        </m:r>
                        <m:r>
                          <a:rPr lang="en-US" b="0" i="0" smtClean="0">
                            <a:latin typeface="Cambria Math" panose="02040503050406030204" pitchFamily="18" charset="0"/>
                          </a:rPr>
                          <m:t>+2</m:t>
                        </m:r>
                      </m:num>
                      <m:den>
                        <m:sSup>
                          <m:sSupPr>
                            <m:ctrlPr>
                              <a:rPr lang="en-US" b="0" smtClean="0">
                                <a:latin typeface="Cambria Math" panose="02040503050406030204" pitchFamily="18" charset="0"/>
                              </a:rPr>
                            </m:ctrlPr>
                          </m:sSupPr>
                          <m:e>
                            <m:r>
                              <m:rPr>
                                <m:sty m:val="p"/>
                              </m:rPr>
                              <a:rPr lang="en-US" b="0" i="0" smtClean="0">
                                <a:latin typeface="Cambria Math" panose="02040503050406030204" pitchFamily="18" charset="0"/>
                              </a:rPr>
                              <m:t>a</m:t>
                            </m:r>
                          </m:e>
                          <m:sup>
                            <m:r>
                              <a:rPr lang="en-US" b="0" i="0" smtClean="0">
                                <a:latin typeface="Cambria Math" panose="02040503050406030204" pitchFamily="18" charset="0"/>
                              </a:rPr>
                              <m:t>2</m:t>
                            </m:r>
                          </m:sup>
                        </m:sSup>
                        <m:r>
                          <a:rPr lang="en-US" b="0" i="0" smtClean="0">
                            <a:latin typeface="Cambria Math" panose="02040503050406030204" pitchFamily="18" charset="0"/>
                          </a:rPr>
                          <m:t>−16</m:t>
                        </m:r>
                      </m:den>
                    </m:f>
                    <m:r>
                      <a:rPr lang="en-US" b="0" i="0" smtClean="0">
                        <a:latin typeface="Cambria Math" panose="02040503050406030204" pitchFamily="18" charset="0"/>
                      </a:rPr>
                      <m:t>÷</m:t>
                    </m:r>
                    <m:f>
                      <m:fPr>
                        <m:ctrlPr>
                          <a:rPr lang="en-US" b="0" smtClean="0">
                            <a:latin typeface="Cambria Math" panose="02040503050406030204" pitchFamily="18" charset="0"/>
                          </a:rPr>
                        </m:ctrlPr>
                      </m:fPr>
                      <m:num>
                        <m:sSup>
                          <m:sSupPr>
                            <m:ctrlPr>
                              <a:rPr lang="en-US" b="0" smtClean="0">
                                <a:latin typeface="Cambria Math" panose="02040503050406030204" pitchFamily="18" charset="0"/>
                              </a:rPr>
                            </m:ctrlPr>
                          </m:sSupPr>
                          <m:e>
                            <m:r>
                              <m:rPr>
                                <m:sty m:val="p"/>
                              </m:rPr>
                              <a:rPr lang="en-US" b="0" i="0" smtClean="0">
                                <a:latin typeface="Cambria Math" panose="02040503050406030204" pitchFamily="18" charset="0"/>
                              </a:rPr>
                              <m:t>a</m:t>
                            </m:r>
                          </m:e>
                          <m:sup>
                            <m:r>
                              <a:rPr lang="en-US" b="0" i="0" smtClean="0">
                                <a:latin typeface="Cambria Math" panose="02040503050406030204" pitchFamily="18" charset="0"/>
                              </a:rPr>
                              <m:t>2</m:t>
                            </m:r>
                          </m:sup>
                        </m:sSup>
                        <m:r>
                          <a:rPr lang="en-US" b="0" i="0" smtClean="0">
                            <a:latin typeface="Cambria Math" panose="02040503050406030204" pitchFamily="18" charset="0"/>
                          </a:rPr>
                          <m:t>+</m:t>
                        </m:r>
                        <m:r>
                          <m:rPr>
                            <m:sty m:val="p"/>
                          </m:rPr>
                          <a:rPr lang="en-US" b="0" i="0" smtClean="0">
                            <a:latin typeface="Cambria Math" panose="02040503050406030204" pitchFamily="18" charset="0"/>
                          </a:rPr>
                          <m:t>a</m:t>
                        </m:r>
                      </m:num>
                      <m:den>
                        <m:r>
                          <a:rPr lang="en-US" b="0" i="0" smtClean="0">
                            <a:latin typeface="Cambria Math" panose="02040503050406030204" pitchFamily="18" charset="0"/>
                          </a:rPr>
                          <m:t>4−</m:t>
                        </m:r>
                        <m:r>
                          <m:rPr>
                            <m:sty m:val="p"/>
                          </m:rPr>
                          <a:rPr lang="en-US" b="0" i="0" smtClean="0">
                            <a:latin typeface="Cambria Math" panose="02040503050406030204" pitchFamily="18" charset="0"/>
                          </a:rPr>
                          <m:t>a</m:t>
                        </m:r>
                      </m:den>
                    </m:f>
                  </m:oMath>
                </a14:m>
                <a:endParaRPr lang="en-US" dirty="0"/>
              </a:p>
            </p:txBody>
          </p:sp>
        </mc:Choice>
        <mc:Fallback>
          <p:sp>
            <p:nvSpPr>
              <p:cNvPr id="4" name="Content Placeholder 3">
                <a:extLst>
                  <a:ext uri="{FF2B5EF4-FFF2-40B4-BE49-F238E27FC236}">
                    <a16:creationId xmlns:a16="http://schemas.microsoft.com/office/drawing/2014/main" id="{9CD60266-7B8F-424F-BEB4-0861A25BB07F}"/>
                  </a:ext>
                </a:extLst>
              </p:cNvPr>
              <p:cNvSpPr>
                <a:spLocks noGrp="1" noRot="1" noChangeAspect="1" noMove="1" noResize="1" noEditPoints="1" noAdjustHandles="1" noChangeArrowheads="1" noChangeShapeType="1" noTextEdit="1"/>
              </p:cNvSpPr>
              <p:nvPr>
                <p:ph idx="1"/>
              </p:nvPr>
            </p:nvSpPr>
            <p:spPr>
              <a:xfrm>
                <a:off x="578643" y="1690688"/>
                <a:ext cx="11279982" cy="4681538"/>
              </a:xfrm>
              <a:blipFill>
                <a:blip r:embed="rId3"/>
                <a:stretch>
                  <a:fillRect l="-1125" t="-2162" r="-1237"/>
                </a:stretch>
              </a:blipFill>
            </p:spPr>
            <p:txBody>
              <a:bodyPr/>
              <a:lstStyle/>
              <a:p>
                <a:r>
                  <a:rPr lang="en-US">
                    <a:noFill/>
                  </a:rPr>
                  <a:t> </a:t>
                </a:r>
              </a:p>
            </p:txBody>
          </p:sp>
        </mc:Fallback>
      </mc:AlternateContent>
    </p:spTree>
    <p:extLst>
      <p:ext uri="{BB962C8B-B14F-4D97-AF65-F5344CB8AC3E}">
        <p14:creationId xmlns:p14="http://schemas.microsoft.com/office/powerpoint/2010/main" val="3131481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D4578-C8FE-FE47-B785-17E2FE435239}"/>
              </a:ext>
            </a:extLst>
          </p:cNvPr>
          <p:cNvSpPr>
            <a:spLocks noGrp="1"/>
          </p:cNvSpPr>
          <p:nvPr>
            <p:ph type="title"/>
          </p:nvPr>
        </p:nvSpPr>
        <p:spPr/>
        <p:txBody>
          <a:bodyPr>
            <a:normAutofit/>
          </a:bodyPr>
          <a:lstStyle/>
          <a:p>
            <a:r>
              <a:rPr lang="en-US" b="1" dirty="0">
                <a:solidFill>
                  <a:schemeClr val="tx1"/>
                </a:solidFill>
              </a:rPr>
              <a:t>Multiplication and Division of Rationa</a:t>
            </a:r>
            <a:r>
              <a:rPr lang="en-US" b="1" dirty="0"/>
              <a:t>l Algebraic Expressions</a:t>
            </a:r>
            <a:endParaRPr lang="en-PH" b="1" dirty="0">
              <a:solidFill>
                <a:schemeClr val="tx1"/>
              </a:solidFill>
            </a:endParaRPr>
          </a:p>
        </p:txBody>
      </p:sp>
      <mc:AlternateContent xmlns:mc="http://schemas.openxmlformats.org/markup-compatibility/2006">
        <mc:Choice xmlns:a14="http://schemas.microsoft.com/office/drawing/2010/main" Requires="a14">
          <p:sp>
            <p:nvSpPr>
              <p:cNvPr id="4" name="Content Placeholder 3">
                <a:extLst>
                  <a:ext uri="{FF2B5EF4-FFF2-40B4-BE49-F238E27FC236}">
                    <a16:creationId xmlns:a16="http://schemas.microsoft.com/office/drawing/2014/main" id="{9CD60266-7B8F-424F-BEB4-0861A25BB07F}"/>
                  </a:ext>
                </a:extLst>
              </p:cNvPr>
              <p:cNvSpPr>
                <a:spLocks noGrp="1"/>
              </p:cNvSpPr>
              <p:nvPr>
                <p:ph idx="1"/>
              </p:nvPr>
            </p:nvSpPr>
            <p:spPr>
              <a:xfrm>
                <a:off x="578643" y="1690688"/>
                <a:ext cx="11279982" cy="4681538"/>
              </a:xfrm>
            </p:spPr>
            <p:txBody>
              <a:bodyPr>
                <a:normAutofit/>
              </a:bodyPr>
              <a:lstStyle/>
              <a:p>
                <a:pPr marL="0" indent="0">
                  <a:buNone/>
                </a:pPr>
                <a:r>
                  <a:rPr lang="en-US" b="1" dirty="0"/>
                  <a:t>Solution:</a:t>
                </a:r>
              </a:p>
              <a:p>
                <a:pPr marL="514350" indent="-514350">
                  <a:lnSpc>
                    <a:spcPct val="100000"/>
                  </a:lnSpc>
                  <a:buAutoNum type="arabicPeriod"/>
                </a:pPr>
                <a14:m>
                  <m:oMath xmlns:m="http://schemas.openxmlformats.org/officeDocument/2006/math">
                    <m:f>
                      <m:fPr>
                        <m:ctrlPr>
                          <a:rPr lang="en-US">
                            <a:latin typeface="Cambria Math" panose="02040503050406030204" pitchFamily="18" charset="0"/>
                          </a:rPr>
                        </m:ctrlPr>
                      </m:fPr>
                      <m:num>
                        <m:r>
                          <a:rPr lang="en-US" i="0">
                            <a:latin typeface="Cambria Math" panose="02040503050406030204" pitchFamily="18" charset="0"/>
                          </a:rPr>
                          <m:t>14</m:t>
                        </m:r>
                      </m:num>
                      <m:den>
                        <m:r>
                          <a:rPr lang="en-US" b="0" i="0" smtClean="0">
                            <a:latin typeface="Cambria Math" panose="02040503050406030204" pitchFamily="18" charset="0"/>
                          </a:rPr>
                          <m:t>5</m:t>
                        </m:r>
                      </m:den>
                    </m:f>
                    <m:r>
                      <a:rPr lang="en-US" b="0" i="0" smtClean="0">
                        <a:latin typeface="Cambria Math" panose="02040503050406030204" pitchFamily="18" charset="0"/>
                      </a:rPr>
                      <m:t>·</m:t>
                    </m:r>
                    <m:f>
                      <m:fPr>
                        <m:ctrlPr>
                          <a:rPr lang="en-US">
                            <a:latin typeface="Cambria Math" panose="02040503050406030204" pitchFamily="18" charset="0"/>
                          </a:rPr>
                        </m:ctrlPr>
                      </m:fPr>
                      <m:num>
                        <m:r>
                          <m:rPr>
                            <m:sty m:val="p"/>
                          </m:rPr>
                          <a:rPr lang="en-US" b="0" i="0" smtClean="0">
                            <a:latin typeface="Cambria Math" panose="02040503050406030204" pitchFamily="18" charset="0"/>
                          </a:rPr>
                          <m:t>x</m:t>
                        </m:r>
                      </m:num>
                      <m:den>
                        <m:r>
                          <a:rPr lang="en-US" b="0" i="0" smtClean="0">
                            <a:latin typeface="Cambria Math" panose="02040503050406030204" pitchFamily="18" charset="0"/>
                          </a:rPr>
                          <m:t>2</m:t>
                        </m:r>
                      </m:den>
                    </m:f>
                  </m:oMath>
                </a14:m>
                <a:r>
                  <a:rPr lang="en-US" dirty="0"/>
                  <a:t> </a:t>
                </a:r>
                <a14:m>
                  <m:oMath xmlns:m="http://schemas.openxmlformats.org/officeDocument/2006/math">
                    <m:r>
                      <a:rPr lang="en-US" i="0">
                        <a:latin typeface="Cambria Math" panose="02040503050406030204" pitchFamily="18" charset="0"/>
                      </a:rPr>
                      <m:t>÷</m:t>
                    </m:r>
                    <m:f>
                      <m:fPr>
                        <m:ctrlPr>
                          <a:rPr lang="en-US">
                            <a:latin typeface="Cambria Math" panose="02040503050406030204" pitchFamily="18" charset="0"/>
                          </a:rPr>
                        </m:ctrlPr>
                      </m:fPr>
                      <m:num>
                        <m:r>
                          <a:rPr lang="en-US" i="0">
                            <a:latin typeface="Cambria Math" panose="02040503050406030204" pitchFamily="18" charset="0"/>
                          </a:rPr>
                          <m:t>7</m:t>
                        </m:r>
                        <m:r>
                          <m:rPr>
                            <m:sty m:val="p"/>
                          </m:rPr>
                          <a:rPr lang="en-US" b="0" i="0" smtClean="0">
                            <a:latin typeface="Cambria Math" panose="02040503050406030204" pitchFamily="18" charset="0"/>
                          </a:rPr>
                          <m:t>x</m:t>
                        </m:r>
                      </m:num>
                      <m:den>
                        <m:r>
                          <a:rPr lang="en-US" b="0" i="0" smtClean="0">
                            <a:latin typeface="Cambria Math" panose="02040503050406030204" pitchFamily="18" charset="0"/>
                          </a:rPr>
                          <m:t>10</m:t>
                        </m:r>
                      </m:den>
                    </m:f>
                    <m:r>
                      <a:rPr lang="en-US" b="0" i="0" smtClean="0">
                        <a:latin typeface="Cambria Math" panose="02040503050406030204" pitchFamily="18" charset="0"/>
                      </a:rPr>
                      <m:t>=</m:t>
                    </m:r>
                  </m:oMath>
                </a14:m>
                <a:r>
                  <a:rPr lang="en-US" dirty="0"/>
                  <a:t> </a:t>
                </a:r>
                <a14:m>
                  <m:oMath xmlns:m="http://schemas.openxmlformats.org/officeDocument/2006/math">
                    <m:f>
                      <m:fPr>
                        <m:ctrlPr>
                          <a:rPr lang="en-US" i="1">
                            <a:latin typeface="Cambria Math" panose="02040503050406030204" pitchFamily="18" charset="0"/>
                          </a:rPr>
                        </m:ctrlPr>
                      </m:fPr>
                      <m:num>
                        <m:r>
                          <a:rPr lang="en-US" b="0" i="0" smtClean="0">
                            <a:latin typeface="Cambria Math" panose="02040503050406030204" pitchFamily="18" charset="0"/>
                          </a:rPr>
                          <m:t>14</m:t>
                        </m:r>
                        <m:r>
                          <m:rPr>
                            <m:sty m:val="p"/>
                          </m:rPr>
                          <a:rPr lang="en-US">
                            <a:latin typeface="Cambria Math" panose="02040503050406030204" pitchFamily="18" charset="0"/>
                          </a:rPr>
                          <m:t>x</m:t>
                        </m:r>
                      </m:num>
                      <m:den>
                        <m:r>
                          <a:rPr lang="en-US" b="0" i="0" smtClean="0">
                            <a:latin typeface="Cambria Math" panose="02040503050406030204" pitchFamily="18" charset="0"/>
                          </a:rPr>
                          <m:t>10</m:t>
                        </m:r>
                      </m:den>
                    </m:f>
                  </m:oMath>
                </a14:m>
                <a:r>
                  <a:rPr lang="en-US" dirty="0"/>
                  <a:t> </a:t>
                </a:r>
                <a14:m>
                  <m:oMath xmlns:m="http://schemas.openxmlformats.org/officeDocument/2006/math">
                    <m:r>
                      <a:rPr lang="en-US">
                        <a:latin typeface="Cambria Math" panose="02040503050406030204" pitchFamily="18" charset="0"/>
                      </a:rPr>
                      <m:t>÷</m:t>
                    </m:r>
                    <m:f>
                      <m:fPr>
                        <m:ctrlPr>
                          <a:rPr lang="en-US" i="1">
                            <a:latin typeface="Cambria Math" panose="02040503050406030204" pitchFamily="18" charset="0"/>
                          </a:rPr>
                        </m:ctrlPr>
                      </m:fPr>
                      <m:num>
                        <m:r>
                          <a:rPr lang="en-US">
                            <a:latin typeface="Cambria Math" panose="02040503050406030204" pitchFamily="18" charset="0"/>
                          </a:rPr>
                          <m:t>7</m:t>
                        </m:r>
                        <m:r>
                          <m:rPr>
                            <m:sty m:val="p"/>
                          </m:rPr>
                          <a:rPr lang="en-US">
                            <a:latin typeface="Cambria Math" panose="02040503050406030204" pitchFamily="18" charset="0"/>
                          </a:rPr>
                          <m:t>x</m:t>
                        </m:r>
                      </m:num>
                      <m:den>
                        <m:r>
                          <a:rPr lang="en-US">
                            <a:latin typeface="Cambria Math" panose="02040503050406030204" pitchFamily="18" charset="0"/>
                          </a:rPr>
                          <m:t>10</m:t>
                        </m:r>
                      </m:den>
                    </m:f>
                  </m:oMath>
                </a14:m>
                <a:r>
                  <a:rPr lang="en-US" dirty="0"/>
                  <a:t>		Multiply the first two </a:t>
                </a:r>
                <a14:m>
                  <m:oMath xmlns:m="http://schemas.openxmlformats.org/officeDocument/2006/math">
                    <m:f>
                      <m:fPr>
                        <m:ctrlPr>
                          <a:rPr lang="en-US" i="1">
                            <a:latin typeface="Cambria Math" panose="02040503050406030204" pitchFamily="18" charset="0"/>
                          </a:rPr>
                        </m:ctrlPr>
                      </m:fPr>
                      <m:num>
                        <m:r>
                          <a:rPr lang="en-US">
                            <a:latin typeface="Cambria Math" panose="02040503050406030204" pitchFamily="18" charset="0"/>
                          </a:rPr>
                          <m:t>14</m:t>
                        </m:r>
                      </m:num>
                      <m:den>
                        <m:r>
                          <a:rPr lang="en-US">
                            <a:latin typeface="Cambria Math" panose="02040503050406030204" pitchFamily="18" charset="0"/>
                          </a:rPr>
                          <m:t>5</m:t>
                        </m:r>
                      </m:den>
                    </m:f>
                  </m:oMath>
                </a14:m>
                <a:r>
                  <a:rPr lang="en-US" dirty="0"/>
                  <a:t> and </a:t>
                </a:r>
                <a14:m>
                  <m:oMath xmlns:m="http://schemas.openxmlformats.org/officeDocument/2006/math">
                    <m:f>
                      <m:fPr>
                        <m:ctrlPr>
                          <a:rPr lang="en-US" i="1">
                            <a:latin typeface="Cambria Math" panose="02040503050406030204" pitchFamily="18" charset="0"/>
                          </a:rPr>
                        </m:ctrlPr>
                      </m:fPr>
                      <m:num>
                        <m:r>
                          <m:rPr>
                            <m:sty m:val="p"/>
                          </m:rPr>
                          <a:rPr lang="en-US">
                            <a:latin typeface="Cambria Math" panose="02040503050406030204" pitchFamily="18" charset="0"/>
                          </a:rPr>
                          <m:t>x</m:t>
                        </m:r>
                      </m:num>
                      <m:den>
                        <m:r>
                          <a:rPr lang="en-US">
                            <a:latin typeface="Cambria Math" panose="02040503050406030204" pitchFamily="18" charset="0"/>
                          </a:rPr>
                          <m:t>2</m:t>
                        </m:r>
                      </m:den>
                    </m:f>
                    <m:r>
                      <a:rPr lang="en-US" b="0" i="0" smtClean="0">
                        <a:latin typeface="Cambria Math" panose="02040503050406030204" pitchFamily="18" charset="0"/>
                      </a:rPr>
                      <m:t>.</m:t>
                    </m:r>
                  </m:oMath>
                </a14:m>
                <a:endParaRPr lang="en-US" dirty="0"/>
              </a:p>
              <a:p>
                <a:pPr marL="0" indent="0">
                  <a:lnSpc>
                    <a:spcPct val="100000"/>
                  </a:lnSpc>
                  <a:buNone/>
                </a:pPr>
                <a:r>
                  <a:rPr lang="en-US" dirty="0"/>
                  <a:t>		 </a:t>
                </a:r>
                <a14:m>
                  <m:oMath xmlns:m="http://schemas.openxmlformats.org/officeDocument/2006/math">
                    <m:r>
                      <a:rPr lang="en-US" b="0" i="0" smtClean="0">
                        <a:latin typeface="Cambria Math" panose="02040503050406030204" pitchFamily="18" charset="0"/>
                      </a:rPr>
                      <m:t>  =</m:t>
                    </m:r>
                    <m:f>
                      <m:fPr>
                        <m:ctrlPr>
                          <a:rPr lang="en-US" i="1">
                            <a:latin typeface="Cambria Math" panose="02040503050406030204" pitchFamily="18" charset="0"/>
                          </a:rPr>
                        </m:ctrlPr>
                      </m:fPr>
                      <m:num>
                        <m:r>
                          <a:rPr lang="en-US">
                            <a:latin typeface="Cambria Math" panose="02040503050406030204" pitchFamily="18" charset="0"/>
                          </a:rPr>
                          <m:t>14</m:t>
                        </m:r>
                        <m:r>
                          <m:rPr>
                            <m:sty m:val="p"/>
                          </m:rPr>
                          <a:rPr lang="en-US">
                            <a:latin typeface="Cambria Math" panose="02040503050406030204" pitchFamily="18" charset="0"/>
                          </a:rPr>
                          <m:t>x</m:t>
                        </m:r>
                      </m:num>
                      <m:den>
                        <m:r>
                          <a:rPr lang="en-US">
                            <a:latin typeface="Cambria Math" panose="02040503050406030204" pitchFamily="18" charset="0"/>
                          </a:rPr>
                          <m:t>10</m:t>
                        </m:r>
                      </m:den>
                    </m:f>
                  </m:oMath>
                </a14:m>
                <a:r>
                  <a:rPr lang="en-US" dirty="0"/>
                  <a:t> </a:t>
                </a:r>
                <a14:m>
                  <m:oMath xmlns:m="http://schemas.openxmlformats.org/officeDocument/2006/math">
                    <m:r>
                      <a:rPr lang="en-US" dirty="0">
                        <a:latin typeface="Cambria Math" panose="02040503050406030204" pitchFamily="18" charset="0"/>
                      </a:rPr>
                      <m:t>·</m:t>
                    </m:r>
                    <m:f>
                      <m:fPr>
                        <m:ctrlPr>
                          <a:rPr lang="en-US" i="1">
                            <a:latin typeface="Cambria Math" panose="02040503050406030204" pitchFamily="18" charset="0"/>
                          </a:rPr>
                        </m:ctrlPr>
                      </m:fPr>
                      <m:num>
                        <m:r>
                          <a:rPr lang="en-US" b="0" i="0" smtClean="0">
                            <a:latin typeface="Cambria Math" panose="02040503050406030204" pitchFamily="18" charset="0"/>
                          </a:rPr>
                          <m:t>1</m:t>
                        </m:r>
                        <m:r>
                          <a:rPr lang="en-US" b="0" i="1" smtClean="0">
                            <a:latin typeface="Cambria Math" panose="02040503050406030204" pitchFamily="18" charset="0"/>
                          </a:rPr>
                          <m:t>0</m:t>
                        </m:r>
                      </m:num>
                      <m:den>
                        <m:r>
                          <a:rPr lang="en-US" b="0" i="0" smtClean="0">
                            <a:latin typeface="Cambria Math" panose="02040503050406030204" pitchFamily="18" charset="0"/>
                          </a:rPr>
                          <m:t>7</m:t>
                        </m:r>
                        <m:r>
                          <m:rPr>
                            <m:sty m:val="p"/>
                          </m:rPr>
                          <a:rPr lang="en-US" b="0" i="0" smtClean="0">
                            <a:latin typeface="Cambria Math" panose="02040503050406030204" pitchFamily="18" charset="0"/>
                          </a:rPr>
                          <m:t>x</m:t>
                        </m:r>
                      </m:den>
                    </m:f>
                  </m:oMath>
                </a14:m>
                <a:r>
                  <a:rPr lang="en-US" dirty="0"/>
                  <a:t>		Multiply by the reciprocal </a:t>
                </a:r>
                <a14:m>
                  <m:oMath xmlns:m="http://schemas.openxmlformats.org/officeDocument/2006/math">
                    <m:f>
                      <m:fPr>
                        <m:ctrlPr>
                          <a:rPr lang="en-US" i="1">
                            <a:latin typeface="Cambria Math" panose="02040503050406030204" pitchFamily="18" charset="0"/>
                          </a:rPr>
                        </m:ctrlPr>
                      </m:fPr>
                      <m:num>
                        <m:r>
                          <a:rPr lang="en-US">
                            <a:latin typeface="Cambria Math" panose="02040503050406030204" pitchFamily="18" charset="0"/>
                          </a:rPr>
                          <m:t>1</m:t>
                        </m:r>
                        <m:r>
                          <a:rPr lang="en-US" i="1">
                            <a:latin typeface="Cambria Math" panose="02040503050406030204" pitchFamily="18" charset="0"/>
                          </a:rPr>
                          <m:t>0</m:t>
                        </m:r>
                      </m:num>
                      <m:den>
                        <m:r>
                          <a:rPr lang="en-US">
                            <a:latin typeface="Cambria Math" panose="02040503050406030204" pitchFamily="18" charset="0"/>
                          </a:rPr>
                          <m:t>7</m:t>
                        </m:r>
                        <m:r>
                          <m:rPr>
                            <m:sty m:val="p"/>
                          </m:rPr>
                          <a:rPr lang="en-US">
                            <a:latin typeface="Cambria Math" panose="02040503050406030204" pitchFamily="18" charset="0"/>
                          </a:rPr>
                          <m:t>x</m:t>
                        </m:r>
                      </m:den>
                    </m:f>
                  </m:oMath>
                </a14:m>
                <a:r>
                  <a:rPr lang="en-US" dirty="0"/>
                  <a:t> of the divisor.</a:t>
                </a:r>
              </a:p>
              <a:p>
                <a:pPr marL="0" indent="0">
                  <a:lnSpc>
                    <a:spcPct val="100000"/>
                  </a:lnSpc>
                  <a:buNone/>
                </a:pPr>
                <a:r>
                  <a:rPr lang="en-US" dirty="0"/>
                  <a:t>		 </a:t>
                </a:r>
                <a14:m>
                  <m:oMath xmlns:m="http://schemas.openxmlformats.org/officeDocument/2006/math">
                    <m:r>
                      <a:rPr lang="en-US" b="0" i="0" smtClean="0">
                        <a:latin typeface="Cambria Math" panose="02040503050406030204" pitchFamily="18" charset="0"/>
                      </a:rPr>
                      <m:t>  </m:t>
                    </m:r>
                    <m:r>
                      <a:rPr lang="en-US">
                        <a:latin typeface="Cambria Math" panose="02040503050406030204" pitchFamily="18" charset="0"/>
                      </a:rPr>
                      <m:t>=</m:t>
                    </m:r>
                    <m:f>
                      <m:fPr>
                        <m:ctrlPr>
                          <a:rPr lang="en-US" i="1">
                            <a:latin typeface="Cambria Math" panose="02040503050406030204" pitchFamily="18" charset="0"/>
                          </a:rPr>
                        </m:ctrlPr>
                      </m:fPr>
                      <m:num>
                        <m:r>
                          <a:rPr lang="en-US">
                            <a:latin typeface="Cambria Math" panose="02040503050406030204" pitchFamily="18" charset="0"/>
                          </a:rPr>
                          <m:t>14</m:t>
                        </m:r>
                        <m:r>
                          <m:rPr>
                            <m:sty m:val="p"/>
                          </m:rPr>
                          <a:rPr lang="en-US">
                            <a:latin typeface="Cambria Math" panose="02040503050406030204" pitchFamily="18" charset="0"/>
                          </a:rPr>
                          <m:t>x</m:t>
                        </m:r>
                      </m:num>
                      <m:den>
                        <m:r>
                          <a:rPr lang="en-US">
                            <a:latin typeface="Cambria Math" panose="02040503050406030204" pitchFamily="18" charset="0"/>
                          </a:rPr>
                          <m:t>10</m:t>
                        </m:r>
                      </m:den>
                    </m:f>
                  </m:oMath>
                </a14:m>
                <a:r>
                  <a:rPr lang="en-US" dirty="0"/>
                  <a:t> </a:t>
                </a:r>
                <a14:m>
                  <m:oMath xmlns:m="http://schemas.openxmlformats.org/officeDocument/2006/math">
                    <m:r>
                      <a:rPr lang="en-US" dirty="0">
                        <a:latin typeface="Cambria Math" panose="02040503050406030204" pitchFamily="18" charset="0"/>
                      </a:rPr>
                      <m:t>·</m:t>
                    </m:r>
                    <m:f>
                      <m:fPr>
                        <m:ctrlPr>
                          <a:rPr lang="en-US" i="1">
                            <a:latin typeface="Cambria Math" panose="02040503050406030204" pitchFamily="18" charset="0"/>
                          </a:rPr>
                        </m:ctrlPr>
                      </m:fPr>
                      <m:num>
                        <m:r>
                          <a:rPr lang="en-US">
                            <a:latin typeface="Cambria Math" panose="02040503050406030204" pitchFamily="18" charset="0"/>
                          </a:rPr>
                          <m:t>1</m:t>
                        </m:r>
                        <m:r>
                          <a:rPr lang="en-US" i="1">
                            <a:latin typeface="Cambria Math" panose="02040503050406030204" pitchFamily="18" charset="0"/>
                          </a:rPr>
                          <m:t>0</m:t>
                        </m:r>
                      </m:num>
                      <m:den>
                        <m:r>
                          <a:rPr lang="en-US">
                            <a:latin typeface="Cambria Math" panose="02040503050406030204" pitchFamily="18" charset="0"/>
                          </a:rPr>
                          <m:t>7</m:t>
                        </m:r>
                        <m:r>
                          <m:rPr>
                            <m:sty m:val="p"/>
                          </m:rPr>
                          <a:rPr lang="en-US">
                            <a:latin typeface="Cambria Math" panose="02040503050406030204" pitchFamily="18" charset="0"/>
                          </a:rPr>
                          <m:t>x</m:t>
                        </m:r>
                      </m:den>
                    </m:f>
                  </m:oMath>
                </a14:m>
                <a:r>
                  <a:rPr lang="en-US" dirty="0"/>
                  <a:t>		Apply cancellation on common factors of the 					numerator and denominator.</a:t>
                </a:r>
              </a:p>
              <a:p>
                <a:pPr marL="0" indent="0">
                  <a:lnSpc>
                    <a:spcPct val="100000"/>
                  </a:lnSpc>
                  <a:buNone/>
                </a:pPr>
                <a:r>
                  <a:rPr lang="en-US" dirty="0"/>
                  <a:t>		   </a:t>
                </a:r>
                <a14:m>
                  <m:oMath xmlns:m="http://schemas.openxmlformats.org/officeDocument/2006/math">
                    <m:r>
                      <a:rPr lang="en-US">
                        <a:latin typeface="Cambria Math" panose="02040503050406030204" pitchFamily="18" charset="0"/>
                      </a:rPr>
                      <m:t>=</m:t>
                    </m:r>
                    <m:r>
                      <a:rPr lang="en-US" b="0" i="0" smtClean="0">
                        <a:latin typeface="Cambria Math" panose="02040503050406030204" pitchFamily="18" charset="0"/>
                      </a:rPr>
                      <m:t>2</m:t>
                    </m:r>
                  </m:oMath>
                </a14:m>
                <a:r>
                  <a:rPr lang="en-US" dirty="0"/>
                  <a:t>			Multiply.</a:t>
                </a:r>
              </a:p>
            </p:txBody>
          </p:sp>
        </mc:Choice>
        <mc:Fallback>
          <p:sp>
            <p:nvSpPr>
              <p:cNvPr id="4" name="Content Placeholder 3">
                <a:extLst>
                  <a:ext uri="{FF2B5EF4-FFF2-40B4-BE49-F238E27FC236}">
                    <a16:creationId xmlns:a16="http://schemas.microsoft.com/office/drawing/2014/main" id="{9CD60266-7B8F-424F-BEB4-0861A25BB07F}"/>
                  </a:ext>
                </a:extLst>
              </p:cNvPr>
              <p:cNvSpPr>
                <a:spLocks noGrp="1" noRot="1" noChangeAspect="1" noMove="1" noResize="1" noEditPoints="1" noAdjustHandles="1" noChangeArrowheads="1" noChangeShapeType="1" noTextEdit="1"/>
              </p:cNvSpPr>
              <p:nvPr>
                <p:ph idx="1"/>
              </p:nvPr>
            </p:nvSpPr>
            <p:spPr>
              <a:xfrm>
                <a:off x="578643" y="1690688"/>
                <a:ext cx="11279982" cy="4681538"/>
              </a:xfrm>
              <a:blipFill>
                <a:blip r:embed="rId3"/>
                <a:stretch>
                  <a:fillRect l="-1125" t="-2162" r="-1125"/>
                </a:stretch>
              </a:blipFill>
            </p:spPr>
            <p:txBody>
              <a:bodyPr/>
              <a:lstStyle/>
              <a:p>
                <a:r>
                  <a:rPr lang="en-US">
                    <a:noFill/>
                  </a:rPr>
                  <a:t> </a:t>
                </a:r>
              </a:p>
            </p:txBody>
          </p:sp>
        </mc:Fallback>
      </mc:AlternateContent>
      <p:cxnSp>
        <p:nvCxnSpPr>
          <p:cNvPr id="5" name="Straight Connector 4">
            <a:extLst>
              <a:ext uri="{FF2B5EF4-FFF2-40B4-BE49-F238E27FC236}">
                <a16:creationId xmlns:a16="http://schemas.microsoft.com/office/drawing/2014/main" id="{74B9AD56-D4EE-D440-A16B-650E453DC261}"/>
              </a:ext>
            </a:extLst>
          </p:cNvPr>
          <p:cNvCxnSpPr/>
          <p:nvPr/>
        </p:nvCxnSpPr>
        <p:spPr>
          <a:xfrm flipV="1">
            <a:off x="3069427" y="4157664"/>
            <a:ext cx="557212" cy="17145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14727851-E35C-7941-B83A-38276E1101D5}"/>
              </a:ext>
            </a:extLst>
          </p:cNvPr>
          <p:cNvCxnSpPr/>
          <p:nvPr/>
        </p:nvCxnSpPr>
        <p:spPr>
          <a:xfrm flipV="1">
            <a:off x="3736177" y="3774282"/>
            <a:ext cx="557212" cy="17145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70FADE2C-3C42-454E-8F46-B5A681F4C267}"/>
              </a:ext>
            </a:extLst>
          </p:cNvPr>
          <p:cNvCxnSpPr>
            <a:cxnSpLocks/>
          </p:cNvCxnSpPr>
          <p:nvPr/>
        </p:nvCxnSpPr>
        <p:spPr>
          <a:xfrm flipV="1">
            <a:off x="3929053" y="4157664"/>
            <a:ext cx="200035" cy="17145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F4C1FDC7-3CF9-B346-A0BE-68634634FE75}"/>
              </a:ext>
            </a:extLst>
          </p:cNvPr>
          <p:cNvCxnSpPr>
            <a:cxnSpLocks/>
          </p:cNvCxnSpPr>
          <p:nvPr/>
        </p:nvCxnSpPr>
        <p:spPr>
          <a:xfrm flipV="1">
            <a:off x="3383742" y="3774282"/>
            <a:ext cx="200035" cy="17145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1311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D4578-C8FE-FE47-B785-17E2FE435239}"/>
              </a:ext>
            </a:extLst>
          </p:cNvPr>
          <p:cNvSpPr>
            <a:spLocks noGrp="1"/>
          </p:cNvSpPr>
          <p:nvPr>
            <p:ph type="title"/>
          </p:nvPr>
        </p:nvSpPr>
        <p:spPr/>
        <p:txBody>
          <a:bodyPr>
            <a:normAutofit/>
          </a:bodyPr>
          <a:lstStyle/>
          <a:p>
            <a:r>
              <a:rPr lang="en-US" b="1" dirty="0">
                <a:solidFill>
                  <a:schemeClr val="tx1"/>
                </a:solidFill>
              </a:rPr>
              <a:t>Multiplication and Division of Rationa</a:t>
            </a:r>
            <a:r>
              <a:rPr lang="en-US" b="1" dirty="0"/>
              <a:t>l Algebraic Expressions</a:t>
            </a:r>
            <a:endParaRPr lang="en-PH" b="1" dirty="0">
              <a:solidFill>
                <a:schemeClr val="tx1"/>
              </a:solidFill>
            </a:endParaRPr>
          </a:p>
        </p:txBody>
      </p:sp>
      <mc:AlternateContent xmlns:mc="http://schemas.openxmlformats.org/markup-compatibility/2006">
        <mc:Choice xmlns:a14="http://schemas.microsoft.com/office/drawing/2010/main" Requires="a14">
          <p:sp>
            <p:nvSpPr>
              <p:cNvPr id="4" name="Content Placeholder 3">
                <a:extLst>
                  <a:ext uri="{FF2B5EF4-FFF2-40B4-BE49-F238E27FC236}">
                    <a16:creationId xmlns:a16="http://schemas.microsoft.com/office/drawing/2014/main" id="{9CD60266-7B8F-424F-BEB4-0861A25BB07F}"/>
                  </a:ext>
                </a:extLst>
              </p:cNvPr>
              <p:cNvSpPr>
                <a:spLocks noGrp="1"/>
              </p:cNvSpPr>
              <p:nvPr>
                <p:ph idx="1"/>
              </p:nvPr>
            </p:nvSpPr>
            <p:spPr>
              <a:xfrm>
                <a:off x="578642" y="1690688"/>
                <a:ext cx="11494295" cy="4681538"/>
              </a:xfrm>
            </p:spPr>
            <p:txBody>
              <a:bodyPr>
                <a:normAutofit/>
              </a:bodyPr>
              <a:lstStyle/>
              <a:p>
                <a:pPr marL="0" indent="0">
                  <a:buNone/>
                </a:pPr>
                <a:r>
                  <a:rPr lang="en-US" b="1" dirty="0"/>
                  <a:t>Solution:</a:t>
                </a:r>
              </a:p>
              <a:p>
                <a:pPr marL="514350" indent="-514350">
                  <a:lnSpc>
                    <a:spcPct val="100000"/>
                  </a:lnSpc>
                  <a:buFont typeface="+mj-lt"/>
                  <a:buAutoNum type="arabicPeriod" startAt="2"/>
                </a:pPr>
                <a14:m>
                  <m:oMath xmlns:m="http://schemas.openxmlformats.org/officeDocument/2006/math">
                    <m:f>
                      <m:fPr>
                        <m:ctrlPr>
                          <a:rPr lang="en-US">
                            <a:latin typeface="Cambria Math" panose="02040503050406030204" pitchFamily="18" charset="0"/>
                          </a:rPr>
                        </m:ctrlPr>
                      </m:fPr>
                      <m:num>
                        <m:r>
                          <m:rPr>
                            <m:sty m:val="p"/>
                          </m:rPr>
                          <a:rPr lang="en-US" i="0">
                            <a:latin typeface="Cambria Math" panose="02040503050406030204" pitchFamily="18" charset="0"/>
                          </a:rPr>
                          <m:t>a</m:t>
                        </m:r>
                        <m:r>
                          <a:rPr lang="en-US" i="0">
                            <a:latin typeface="Cambria Math" panose="02040503050406030204" pitchFamily="18" charset="0"/>
                          </a:rPr>
                          <m:t>+4</m:t>
                        </m:r>
                      </m:num>
                      <m:den>
                        <m:r>
                          <m:rPr>
                            <m:sty m:val="p"/>
                          </m:rPr>
                          <a:rPr lang="en-US" i="0">
                            <a:latin typeface="Cambria Math" panose="02040503050406030204" pitchFamily="18" charset="0"/>
                          </a:rPr>
                          <m:t>a</m:t>
                        </m:r>
                        <m:r>
                          <a:rPr lang="en-US" i="0">
                            <a:latin typeface="Cambria Math" panose="02040503050406030204" pitchFamily="18" charset="0"/>
                          </a:rPr>
                          <m:t>+2</m:t>
                        </m:r>
                      </m:den>
                    </m:f>
                    <m:r>
                      <a:rPr lang="en-US" i="0">
                        <a:latin typeface="Cambria Math" panose="02040503050406030204" pitchFamily="18" charset="0"/>
                      </a:rPr>
                      <m:t>·</m:t>
                    </m:r>
                    <m:f>
                      <m:fPr>
                        <m:ctrlPr>
                          <a:rPr lang="en-US">
                            <a:latin typeface="Cambria Math" panose="02040503050406030204" pitchFamily="18" charset="0"/>
                          </a:rPr>
                        </m:ctrlPr>
                      </m:fPr>
                      <m:num>
                        <m:sSup>
                          <m:sSupPr>
                            <m:ctrlPr>
                              <a:rPr lang="en-US">
                                <a:latin typeface="Cambria Math" panose="02040503050406030204" pitchFamily="18" charset="0"/>
                              </a:rPr>
                            </m:ctrlPr>
                          </m:sSupPr>
                          <m:e>
                            <m:r>
                              <m:rPr>
                                <m:sty m:val="p"/>
                              </m:rPr>
                              <a:rPr lang="en-US" i="0">
                                <a:latin typeface="Cambria Math" panose="02040503050406030204" pitchFamily="18" charset="0"/>
                              </a:rPr>
                              <m:t>a</m:t>
                            </m:r>
                          </m:e>
                          <m:sup>
                            <m:r>
                              <a:rPr lang="en-US" i="0">
                                <a:latin typeface="Cambria Math" panose="02040503050406030204" pitchFamily="18" charset="0"/>
                              </a:rPr>
                              <m:t>2</m:t>
                            </m:r>
                          </m:sup>
                        </m:sSup>
                        <m:r>
                          <a:rPr lang="en-US" i="0">
                            <a:latin typeface="Cambria Math" panose="02040503050406030204" pitchFamily="18" charset="0"/>
                          </a:rPr>
                          <m:t>+3</m:t>
                        </m:r>
                        <m:r>
                          <m:rPr>
                            <m:sty m:val="p"/>
                          </m:rPr>
                          <a:rPr lang="en-US" i="0">
                            <a:latin typeface="Cambria Math" panose="02040503050406030204" pitchFamily="18" charset="0"/>
                          </a:rPr>
                          <m:t>a</m:t>
                        </m:r>
                        <m:r>
                          <a:rPr lang="en-US" i="0">
                            <a:latin typeface="Cambria Math" panose="02040503050406030204" pitchFamily="18" charset="0"/>
                          </a:rPr>
                          <m:t>+2</m:t>
                        </m:r>
                      </m:num>
                      <m:den>
                        <m:sSup>
                          <m:sSupPr>
                            <m:ctrlPr>
                              <a:rPr lang="en-US">
                                <a:latin typeface="Cambria Math" panose="02040503050406030204" pitchFamily="18" charset="0"/>
                              </a:rPr>
                            </m:ctrlPr>
                          </m:sSupPr>
                          <m:e>
                            <m:r>
                              <m:rPr>
                                <m:sty m:val="p"/>
                              </m:rPr>
                              <a:rPr lang="en-US" i="0">
                                <a:latin typeface="Cambria Math" panose="02040503050406030204" pitchFamily="18" charset="0"/>
                              </a:rPr>
                              <m:t>a</m:t>
                            </m:r>
                          </m:e>
                          <m:sup>
                            <m:r>
                              <a:rPr lang="en-US" i="0">
                                <a:latin typeface="Cambria Math" panose="02040503050406030204" pitchFamily="18" charset="0"/>
                              </a:rPr>
                              <m:t>2</m:t>
                            </m:r>
                          </m:sup>
                        </m:sSup>
                        <m:r>
                          <a:rPr lang="en-US" i="0">
                            <a:latin typeface="Cambria Math" panose="02040503050406030204" pitchFamily="18" charset="0"/>
                          </a:rPr>
                          <m:t>−16</m:t>
                        </m:r>
                      </m:den>
                    </m:f>
                    <m:r>
                      <a:rPr lang="en-US" i="0">
                        <a:latin typeface="Cambria Math" panose="02040503050406030204" pitchFamily="18" charset="0"/>
                      </a:rPr>
                      <m:t>÷</m:t>
                    </m:r>
                    <m:f>
                      <m:fPr>
                        <m:ctrlPr>
                          <a:rPr lang="en-US">
                            <a:latin typeface="Cambria Math" panose="02040503050406030204" pitchFamily="18" charset="0"/>
                          </a:rPr>
                        </m:ctrlPr>
                      </m:fPr>
                      <m:num>
                        <m:sSup>
                          <m:sSupPr>
                            <m:ctrlPr>
                              <a:rPr lang="en-US">
                                <a:latin typeface="Cambria Math" panose="02040503050406030204" pitchFamily="18" charset="0"/>
                              </a:rPr>
                            </m:ctrlPr>
                          </m:sSupPr>
                          <m:e>
                            <m:r>
                              <m:rPr>
                                <m:sty m:val="p"/>
                              </m:rPr>
                              <a:rPr lang="en-US" i="0">
                                <a:latin typeface="Cambria Math" panose="02040503050406030204" pitchFamily="18" charset="0"/>
                              </a:rPr>
                              <m:t>a</m:t>
                            </m:r>
                          </m:e>
                          <m:sup>
                            <m:r>
                              <a:rPr lang="en-US" i="0">
                                <a:latin typeface="Cambria Math" panose="02040503050406030204" pitchFamily="18" charset="0"/>
                              </a:rPr>
                              <m:t>2</m:t>
                            </m:r>
                          </m:sup>
                        </m:sSup>
                        <m:r>
                          <a:rPr lang="en-US" i="0">
                            <a:latin typeface="Cambria Math" panose="02040503050406030204" pitchFamily="18" charset="0"/>
                          </a:rPr>
                          <m:t>+</m:t>
                        </m:r>
                        <m:r>
                          <m:rPr>
                            <m:sty m:val="p"/>
                          </m:rPr>
                          <a:rPr lang="en-US" i="0">
                            <a:latin typeface="Cambria Math" panose="02040503050406030204" pitchFamily="18" charset="0"/>
                          </a:rPr>
                          <m:t>a</m:t>
                        </m:r>
                      </m:num>
                      <m:den>
                        <m:r>
                          <a:rPr lang="en-US" i="0">
                            <a:latin typeface="Cambria Math" panose="02040503050406030204" pitchFamily="18" charset="0"/>
                          </a:rPr>
                          <m:t>4−</m:t>
                        </m:r>
                        <m:r>
                          <m:rPr>
                            <m:sty m:val="p"/>
                          </m:rPr>
                          <a:rPr lang="en-US" i="0">
                            <a:latin typeface="Cambria Math" panose="02040503050406030204" pitchFamily="18" charset="0"/>
                          </a:rPr>
                          <m:t>a</m:t>
                        </m:r>
                      </m:den>
                    </m:f>
                  </m:oMath>
                </a14:m>
                <a:endParaRPr lang="en-US" dirty="0"/>
              </a:p>
              <a:p>
                <a:pPr marL="0" indent="0">
                  <a:buNone/>
                </a:pPr>
                <a:r>
                  <a:rPr lang="en-US" dirty="0"/>
                  <a:t>  </a:t>
                </a:r>
                <a14:m>
                  <m:oMath xmlns:m="http://schemas.openxmlformats.org/officeDocument/2006/math">
                    <m:r>
                      <a:rPr lang="en-US" b="0" i="0" smtClean="0">
                        <a:latin typeface="Cambria Math" panose="02040503050406030204" pitchFamily="18" charset="0"/>
                      </a:rPr>
                      <m:t>=</m:t>
                    </m:r>
                    <m:f>
                      <m:fPr>
                        <m:ctrlPr>
                          <a:rPr lang="en-US" i="1">
                            <a:latin typeface="Cambria Math" panose="02040503050406030204" pitchFamily="18" charset="0"/>
                          </a:rPr>
                        </m:ctrlPr>
                      </m:fPr>
                      <m:num>
                        <m:r>
                          <m:rPr>
                            <m:sty m:val="p"/>
                          </m:rPr>
                          <a:rPr lang="en-US">
                            <a:latin typeface="Cambria Math" panose="02040503050406030204" pitchFamily="18" charset="0"/>
                          </a:rPr>
                          <m:t>a</m:t>
                        </m:r>
                        <m:r>
                          <a:rPr lang="en-US">
                            <a:latin typeface="Cambria Math" panose="02040503050406030204" pitchFamily="18" charset="0"/>
                          </a:rPr>
                          <m:t>+4</m:t>
                        </m:r>
                      </m:num>
                      <m:den>
                        <m:r>
                          <m:rPr>
                            <m:sty m:val="p"/>
                          </m:rPr>
                          <a:rPr lang="en-US">
                            <a:latin typeface="Cambria Math" panose="02040503050406030204" pitchFamily="18" charset="0"/>
                          </a:rPr>
                          <m:t>a</m:t>
                        </m:r>
                        <m:r>
                          <a:rPr lang="en-US">
                            <a:latin typeface="Cambria Math" panose="02040503050406030204" pitchFamily="18" charset="0"/>
                          </a:rPr>
                          <m:t>+2</m:t>
                        </m:r>
                      </m:den>
                    </m:f>
                    <m:r>
                      <a:rPr lang="en-US">
                        <a:latin typeface="Cambria Math" panose="02040503050406030204" pitchFamily="18" charset="0"/>
                      </a:rPr>
                      <m:t>·</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r>
                              <m:rPr>
                                <m:sty m:val="p"/>
                              </m:rPr>
                              <a:rPr lang="en-US">
                                <a:latin typeface="Cambria Math" panose="02040503050406030204" pitchFamily="18" charset="0"/>
                              </a:rPr>
                              <m:t>a</m:t>
                            </m:r>
                          </m:e>
                          <m:sup>
                            <m:r>
                              <a:rPr lang="en-US">
                                <a:latin typeface="Cambria Math" panose="02040503050406030204" pitchFamily="18" charset="0"/>
                              </a:rPr>
                              <m:t>2</m:t>
                            </m:r>
                          </m:sup>
                        </m:sSup>
                        <m:r>
                          <a:rPr lang="en-US">
                            <a:latin typeface="Cambria Math" panose="02040503050406030204" pitchFamily="18" charset="0"/>
                          </a:rPr>
                          <m:t>+3</m:t>
                        </m:r>
                        <m:r>
                          <m:rPr>
                            <m:sty m:val="p"/>
                          </m:rPr>
                          <a:rPr lang="en-US">
                            <a:latin typeface="Cambria Math" panose="02040503050406030204" pitchFamily="18" charset="0"/>
                          </a:rPr>
                          <m:t>a</m:t>
                        </m:r>
                        <m:r>
                          <a:rPr lang="en-US">
                            <a:latin typeface="Cambria Math" panose="02040503050406030204" pitchFamily="18" charset="0"/>
                          </a:rPr>
                          <m:t>+2</m:t>
                        </m:r>
                      </m:num>
                      <m:den>
                        <m:sSup>
                          <m:sSupPr>
                            <m:ctrlPr>
                              <a:rPr lang="en-US" i="1">
                                <a:latin typeface="Cambria Math" panose="02040503050406030204" pitchFamily="18" charset="0"/>
                              </a:rPr>
                            </m:ctrlPr>
                          </m:sSupPr>
                          <m:e>
                            <m:r>
                              <m:rPr>
                                <m:sty m:val="p"/>
                              </m:rPr>
                              <a:rPr lang="en-US">
                                <a:latin typeface="Cambria Math" panose="02040503050406030204" pitchFamily="18" charset="0"/>
                              </a:rPr>
                              <m:t>a</m:t>
                            </m:r>
                          </m:e>
                          <m:sup>
                            <m:r>
                              <a:rPr lang="en-US">
                                <a:latin typeface="Cambria Math" panose="02040503050406030204" pitchFamily="18" charset="0"/>
                              </a:rPr>
                              <m:t>2</m:t>
                            </m:r>
                          </m:sup>
                        </m:sSup>
                        <m:r>
                          <a:rPr lang="en-US">
                            <a:latin typeface="Cambria Math" panose="02040503050406030204" pitchFamily="18" charset="0"/>
                          </a:rPr>
                          <m:t>−16</m:t>
                        </m:r>
                      </m:den>
                    </m:f>
                    <m:r>
                      <a:rPr lang="en-US">
                        <a:latin typeface="Cambria Math" panose="02040503050406030204" pitchFamily="18" charset="0"/>
                      </a:rPr>
                      <m:t>·</m:t>
                    </m:r>
                    <m:f>
                      <m:fPr>
                        <m:ctrlPr>
                          <a:rPr lang="en-US" i="1">
                            <a:latin typeface="Cambria Math" panose="02040503050406030204" pitchFamily="18" charset="0"/>
                          </a:rPr>
                        </m:ctrlPr>
                      </m:fPr>
                      <m:num>
                        <m:r>
                          <a:rPr lang="en-US">
                            <a:latin typeface="Cambria Math" panose="02040503050406030204" pitchFamily="18" charset="0"/>
                          </a:rPr>
                          <m:t>4−</m:t>
                        </m:r>
                        <m:r>
                          <m:rPr>
                            <m:sty m:val="p"/>
                          </m:rPr>
                          <a:rPr lang="en-US">
                            <a:latin typeface="Cambria Math" panose="02040503050406030204" pitchFamily="18" charset="0"/>
                          </a:rPr>
                          <m:t>a</m:t>
                        </m:r>
                      </m:num>
                      <m:den>
                        <m:sSup>
                          <m:sSupPr>
                            <m:ctrlPr>
                              <a:rPr lang="en-US" i="1">
                                <a:latin typeface="Cambria Math" panose="02040503050406030204" pitchFamily="18" charset="0"/>
                              </a:rPr>
                            </m:ctrlPr>
                          </m:sSupPr>
                          <m:e>
                            <m:r>
                              <m:rPr>
                                <m:sty m:val="p"/>
                              </m:rPr>
                              <a:rPr lang="en-US">
                                <a:latin typeface="Cambria Math" panose="02040503050406030204" pitchFamily="18" charset="0"/>
                              </a:rPr>
                              <m:t>a</m:t>
                            </m:r>
                          </m:e>
                          <m:sup>
                            <m:r>
                              <a:rPr lang="en-US">
                                <a:latin typeface="Cambria Math" panose="02040503050406030204" pitchFamily="18" charset="0"/>
                              </a:rPr>
                              <m:t>2</m:t>
                            </m:r>
                          </m:sup>
                        </m:sSup>
                        <m:r>
                          <a:rPr lang="en-US">
                            <a:latin typeface="Cambria Math" panose="02040503050406030204" pitchFamily="18" charset="0"/>
                          </a:rPr>
                          <m:t>+</m:t>
                        </m:r>
                        <m:r>
                          <m:rPr>
                            <m:sty m:val="p"/>
                          </m:rPr>
                          <a:rPr lang="en-US">
                            <a:latin typeface="Cambria Math" panose="02040503050406030204" pitchFamily="18" charset="0"/>
                          </a:rPr>
                          <m:t>a</m:t>
                        </m:r>
                      </m:den>
                    </m:f>
                  </m:oMath>
                </a14:m>
                <a:r>
                  <a:rPr lang="en-US" dirty="0"/>
                  <a:t>		</a:t>
                </a:r>
                <a:r>
                  <a:rPr lang="en-PH" dirty="0"/>
                  <a:t> Multiply by the reciprocal</a:t>
                </a:r>
                <a:r>
                  <a:rPr lang="en-US" dirty="0"/>
                  <a:t> </a:t>
                </a:r>
                <a14:m>
                  <m:oMath xmlns:m="http://schemas.openxmlformats.org/officeDocument/2006/math">
                    <m:f>
                      <m:fPr>
                        <m:ctrlPr>
                          <a:rPr lang="en-US" i="1">
                            <a:latin typeface="Cambria Math" panose="02040503050406030204" pitchFamily="18" charset="0"/>
                          </a:rPr>
                        </m:ctrlPr>
                      </m:fPr>
                      <m:num>
                        <m:r>
                          <a:rPr lang="en-US">
                            <a:latin typeface="Cambria Math" panose="02040503050406030204" pitchFamily="18" charset="0"/>
                          </a:rPr>
                          <m:t>4−</m:t>
                        </m:r>
                        <m:r>
                          <m:rPr>
                            <m:sty m:val="p"/>
                          </m:rPr>
                          <a:rPr lang="en-US">
                            <a:latin typeface="Cambria Math" panose="02040503050406030204" pitchFamily="18" charset="0"/>
                          </a:rPr>
                          <m:t>a</m:t>
                        </m:r>
                      </m:num>
                      <m:den>
                        <m:sSup>
                          <m:sSupPr>
                            <m:ctrlPr>
                              <a:rPr lang="en-US" i="1">
                                <a:latin typeface="Cambria Math" panose="02040503050406030204" pitchFamily="18" charset="0"/>
                              </a:rPr>
                            </m:ctrlPr>
                          </m:sSupPr>
                          <m:e>
                            <m:r>
                              <m:rPr>
                                <m:sty m:val="p"/>
                              </m:rPr>
                              <a:rPr lang="en-US">
                                <a:latin typeface="Cambria Math" panose="02040503050406030204" pitchFamily="18" charset="0"/>
                              </a:rPr>
                              <m:t>a</m:t>
                            </m:r>
                          </m:e>
                          <m:sup>
                            <m:r>
                              <a:rPr lang="en-US">
                                <a:latin typeface="Cambria Math" panose="02040503050406030204" pitchFamily="18" charset="0"/>
                              </a:rPr>
                              <m:t>2</m:t>
                            </m:r>
                          </m:sup>
                        </m:sSup>
                        <m:r>
                          <a:rPr lang="en-US">
                            <a:latin typeface="Cambria Math" panose="02040503050406030204" pitchFamily="18" charset="0"/>
                          </a:rPr>
                          <m:t>+</m:t>
                        </m:r>
                        <m:r>
                          <m:rPr>
                            <m:sty m:val="p"/>
                          </m:rPr>
                          <a:rPr lang="en-US">
                            <a:latin typeface="Cambria Math" panose="02040503050406030204" pitchFamily="18" charset="0"/>
                          </a:rPr>
                          <m:t>a</m:t>
                        </m:r>
                      </m:den>
                    </m:f>
                  </m:oMath>
                </a14:m>
                <a:r>
                  <a:rPr lang="en-PH" dirty="0"/>
                  <a:t> of the divisor.</a:t>
                </a:r>
              </a:p>
              <a:p>
                <a:pPr marL="0" indent="0">
                  <a:lnSpc>
                    <a:spcPct val="100000"/>
                  </a:lnSpc>
                  <a:buNone/>
                </a:pPr>
                <a14:m>
                  <m:oMath xmlns:m="http://schemas.openxmlformats.org/officeDocument/2006/math">
                    <m:r>
                      <a:rPr lang="en-US" b="0" i="0" smtClean="0">
                        <a:latin typeface="Cambria Math" panose="02040503050406030204" pitchFamily="18" charset="0"/>
                      </a:rPr>
                      <m:t>  </m:t>
                    </m:r>
                    <m:r>
                      <a:rPr lang="en-US">
                        <a:latin typeface="Cambria Math" panose="02040503050406030204" pitchFamily="18" charset="0"/>
                      </a:rPr>
                      <m:t>=</m:t>
                    </m:r>
                    <m:f>
                      <m:fPr>
                        <m:ctrlPr>
                          <a:rPr lang="en-US">
                            <a:latin typeface="Cambria Math" panose="02040503050406030204" pitchFamily="18" charset="0"/>
                          </a:rPr>
                        </m:ctrlPr>
                      </m:fPr>
                      <m:num>
                        <m:r>
                          <m:rPr>
                            <m:sty m:val="p"/>
                          </m:rPr>
                          <a:rPr lang="en-US" i="0">
                            <a:latin typeface="Cambria Math" panose="02040503050406030204" pitchFamily="18" charset="0"/>
                          </a:rPr>
                          <m:t>a</m:t>
                        </m:r>
                        <m:r>
                          <a:rPr lang="en-US" i="0">
                            <a:latin typeface="Cambria Math" panose="02040503050406030204" pitchFamily="18" charset="0"/>
                          </a:rPr>
                          <m:t>+4</m:t>
                        </m:r>
                      </m:num>
                      <m:den>
                        <m:r>
                          <m:rPr>
                            <m:sty m:val="p"/>
                          </m:rPr>
                          <a:rPr lang="en-US" i="0">
                            <a:latin typeface="Cambria Math" panose="02040503050406030204" pitchFamily="18" charset="0"/>
                          </a:rPr>
                          <m:t>a</m:t>
                        </m:r>
                        <m:r>
                          <a:rPr lang="en-US" i="0">
                            <a:latin typeface="Cambria Math" panose="02040503050406030204" pitchFamily="18" charset="0"/>
                          </a:rPr>
                          <m:t>+2</m:t>
                        </m:r>
                      </m:den>
                    </m:f>
                    <m:r>
                      <a:rPr lang="en-US" i="0">
                        <a:latin typeface="Cambria Math" panose="02040503050406030204" pitchFamily="18" charset="0"/>
                      </a:rPr>
                      <m:t>·</m:t>
                    </m:r>
                    <m:f>
                      <m:fPr>
                        <m:ctrlPr>
                          <a:rPr lang="en-US">
                            <a:latin typeface="Cambria Math" panose="02040503050406030204" pitchFamily="18" charset="0"/>
                          </a:rPr>
                        </m:ctrlPr>
                      </m:fPr>
                      <m:num>
                        <m:r>
                          <a:rPr lang="en-US" b="0" i="0" smtClean="0">
                            <a:latin typeface="Cambria Math" panose="02040503050406030204" pitchFamily="18" charset="0"/>
                          </a:rPr>
                          <m:t>(</m:t>
                        </m:r>
                        <m:r>
                          <m:rPr>
                            <m:sty m:val="p"/>
                          </m:rPr>
                          <a:rPr lang="en-US" b="0" i="0" smtClean="0">
                            <a:latin typeface="Cambria Math" panose="02040503050406030204" pitchFamily="18" charset="0"/>
                          </a:rPr>
                          <m:t>a</m:t>
                        </m:r>
                        <m:r>
                          <a:rPr lang="en-US" i="0">
                            <a:latin typeface="Cambria Math" panose="02040503050406030204" pitchFamily="18" charset="0"/>
                          </a:rPr>
                          <m:t>+</m:t>
                        </m:r>
                        <m:r>
                          <a:rPr lang="en-US" b="0" i="0" smtClean="0">
                            <a:latin typeface="Cambria Math" panose="02040503050406030204" pitchFamily="18" charset="0"/>
                          </a:rPr>
                          <m:t>2)(</m:t>
                        </m:r>
                        <m:r>
                          <m:rPr>
                            <m:sty m:val="p"/>
                          </m:rPr>
                          <a:rPr lang="en-US" i="0">
                            <a:latin typeface="Cambria Math" panose="02040503050406030204" pitchFamily="18" charset="0"/>
                          </a:rPr>
                          <m:t>a</m:t>
                        </m:r>
                        <m:r>
                          <a:rPr lang="en-US" i="0">
                            <a:latin typeface="Cambria Math" panose="02040503050406030204" pitchFamily="18" charset="0"/>
                          </a:rPr>
                          <m:t>+1)</m:t>
                        </m:r>
                      </m:num>
                      <m:den>
                        <m:r>
                          <a:rPr lang="en-US" b="0" i="0" smtClean="0">
                            <a:latin typeface="Cambria Math" panose="02040503050406030204" pitchFamily="18" charset="0"/>
                          </a:rPr>
                          <m:t>(</m:t>
                        </m:r>
                        <m:r>
                          <m:rPr>
                            <m:sty m:val="p"/>
                          </m:rPr>
                          <a:rPr lang="en-US" b="0" i="0" smtClean="0">
                            <a:latin typeface="Cambria Math" panose="02040503050406030204" pitchFamily="18" charset="0"/>
                          </a:rPr>
                          <m:t>a</m:t>
                        </m:r>
                        <m:r>
                          <a:rPr lang="en-US" b="0" i="0" smtClean="0">
                            <a:latin typeface="Cambria Math" panose="02040503050406030204" pitchFamily="18" charset="0"/>
                          </a:rPr>
                          <m:t>+4)(</m:t>
                        </m:r>
                        <m:r>
                          <m:rPr>
                            <m:sty m:val="p"/>
                          </m:rPr>
                          <a:rPr lang="en-US" b="0" i="0" smtClean="0">
                            <a:latin typeface="Cambria Math" panose="02040503050406030204" pitchFamily="18" charset="0"/>
                          </a:rPr>
                          <m:t>a</m:t>
                        </m:r>
                        <m:r>
                          <a:rPr lang="en-US" b="0" i="0" smtClean="0">
                            <a:latin typeface="Cambria Math" panose="02040503050406030204" pitchFamily="18" charset="0"/>
                          </a:rPr>
                          <m:t>−4)</m:t>
                        </m:r>
                      </m:den>
                    </m:f>
                    <m:r>
                      <a:rPr lang="en-US" i="0">
                        <a:latin typeface="Cambria Math" panose="02040503050406030204" pitchFamily="18" charset="0"/>
                      </a:rPr>
                      <m:t>·</m:t>
                    </m:r>
                    <m:f>
                      <m:fPr>
                        <m:ctrlPr>
                          <a:rPr lang="en-US" smtClean="0">
                            <a:latin typeface="Cambria Math" panose="02040503050406030204" pitchFamily="18" charset="0"/>
                          </a:rPr>
                        </m:ctrlPr>
                      </m:fPr>
                      <m:num>
                        <m:r>
                          <a:rPr lang="en-US" i="0">
                            <a:latin typeface="Cambria Math" panose="02040503050406030204" pitchFamily="18" charset="0"/>
                          </a:rPr>
                          <m:t>4−</m:t>
                        </m:r>
                        <m:r>
                          <m:rPr>
                            <m:sty m:val="p"/>
                          </m:rPr>
                          <a:rPr lang="en-US" i="0">
                            <a:latin typeface="Cambria Math" panose="02040503050406030204" pitchFamily="18" charset="0"/>
                          </a:rPr>
                          <m:t>a</m:t>
                        </m:r>
                      </m:num>
                      <m:den>
                        <m:r>
                          <m:rPr>
                            <m:sty m:val="p"/>
                          </m:rPr>
                          <a:rPr lang="en-US" b="0" i="0" smtClean="0">
                            <a:latin typeface="Cambria Math" panose="02040503050406030204" pitchFamily="18" charset="0"/>
                          </a:rPr>
                          <m:t>a</m:t>
                        </m:r>
                        <m:r>
                          <a:rPr lang="en-US" b="0" i="0" smtClean="0">
                            <a:latin typeface="Cambria Math" panose="02040503050406030204" pitchFamily="18" charset="0"/>
                          </a:rPr>
                          <m:t>(</m:t>
                        </m:r>
                        <m:r>
                          <m:rPr>
                            <m:sty m:val="p"/>
                          </m:rPr>
                          <a:rPr lang="en-US" b="0" i="0" smtClean="0">
                            <a:latin typeface="Cambria Math" panose="02040503050406030204" pitchFamily="18" charset="0"/>
                          </a:rPr>
                          <m:t>a</m:t>
                        </m:r>
                        <m:r>
                          <a:rPr lang="en-US" b="0" i="0" smtClean="0">
                            <a:latin typeface="Cambria Math" panose="02040503050406030204" pitchFamily="18" charset="0"/>
                          </a:rPr>
                          <m:t>+1)</m:t>
                        </m:r>
                      </m:den>
                    </m:f>
                  </m:oMath>
                </a14:m>
                <a:r>
                  <a:rPr lang="en-PH" dirty="0"/>
                  <a:t>	 Factor </a:t>
                </a:r>
                <a14:m>
                  <m:oMath xmlns:m="http://schemas.openxmlformats.org/officeDocument/2006/math">
                    <m:sSup>
                      <m:sSupPr>
                        <m:ctrlPr>
                          <a:rPr lang="en-US" sz="2400" i="1">
                            <a:latin typeface="Cambria Math" panose="02040503050406030204" pitchFamily="18" charset="0"/>
                          </a:rPr>
                        </m:ctrlPr>
                      </m:sSupPr>
                      <m:e>
                        <m:r>
                          <m:rPr>
                            <m:sty m:val="p"/>
                          </m:rPr>
                          <a:rPr lang="en-US" sz="2400">
                            <a:latin typeface="Cambria Math" panose="02040503050406030204" pitchFamily="18" charset="0"/>
                          </a:rPr>
                          <m:t>a</m:t>
                        </m:r>
                      </m:e>
                      <m:sup>
                        <m:r>
                          <a:rPr lang="en-US" sz="2400">
                            <a:latin typeface="Cambria Math" panose="02040503050406030204" pitchFamily="18" charset="0"/>
                          </a:rPr>
                          <m:t>2</m:t>
                        </m:r>
                      </m:sup>
                    </m:sSup>
                    <m:r>
                      <a:rPr lang="en-US" sz="2400">
                        <a:latin typeface="Cambria Math" panose="02040503050406030204" pitchFamily="18" charset="0"/>
                      </a:rPr>
                      <m:t>+3</m:t>
                    </m:r>
                    <m:r>
                      <m:rPr>
                        <m:sty m:val="p"/>
                      </m:rPr>
                      <a:rPr lang="en-US" sz="2400">
                        <a:latin typeface="Cambria Math" panose="02040503050406030204" pitchFamily="18" charset="0"/>
                      </a:rPr>
                      <m:t>a</m:t>
                    </m:r>
                    <m:r>
                      <a:rPr lang="en-US" sz="2400">
                        <a:latin typeface="Cambria Math" panose="02040503050406030204" pitchFamily="18" charset="0"/>
                      </a:rPr>
                      <m:t>+2</m:t>
                    </m:r>
                  </m:oMath>
                </a14:m>
                <a:r>
                  <a:rPr lang="en-PH" sz="2400" dirty="0"/>
                  <a:t>, </a:t>
                </a:r>
                <a14:m>
                  <m:oMath xmlns:m="http://schemas.openxmlformats.org/officeDocument/2006/math">
                    <m:sSup>
                      <m:sSupPr>
                        <m:ctrlPr>
                          <a:rPr lang="en-US" sz="2400" i="1">
                            <a:latin typeface="Cambria Math" panose="02040503050406030204" pitchFamily="18" charset="0"/>
                          </a:rPr>
                        </m:ctrlPr>
                      </m:sSupPr>
                      <m:e>
                        <m:r>
                          <m:rPr>
                            <m:sty m:val="p"/>
                          </m:rPr>
                          <a:rPr lang="en-US" sz="2400">
                            <a:latin typeface="Cambria Math" panose="02040503050406030204" pitchFamily="18" charset="0"/>
                          </a:rPr>
                          <m:t>a</m:t>
                        </m:r>
                      </m:e>
                      <m:sup>
                        <m:r>
                          <a:rPr lang="en-US" sz="2400">
                            <a:latin typeface="Cambria Math" panose="02040503050406030204" pitchFamily="18" charset="0"/>
                          </a:rPr>
                          <m:t>2</m:t>
                        </m:r>
                      </m:sup>
                    </m:sSup>
                    <m:r>
                      <a:rPr lang="en-US" sz="2400">
                        <a:latin typeface="Cambria Math" panose="02040503050406030204" pitchFamily="18" charset="0"/>
                      </a:rPr>
                      <m:t>−16</m:t>
                    </m:r>
                  </m:oMath>
                </a14:m>
                <a:r>
                  <a:rPr lang="en-PH" dirty="0"/>
                  <a:t>, and</a:t>
                </a:r>
                <a:r>
                  <a:rPr lang="en-US" dirty="0"/>
                  <a:t> </a:t>
                </a:r>
                <a14:m>
                  <m:oMath xmlns:m="http://schemas.openxmlformats.org/officeDocument/2006/math">
                    <m:sSup>
                      <m:sSupPr>
                        <m:ctrlPr>
                          <a:rPr lang="en-US" sz="2400" i="1">
                            <a:latin typeface="Cambria Math" panose="02040503050406030204" pitchFamily="18" charset="0"/>
                          </a:rPr>
                        </m:ctrlPr>
                      </m:sSupPr>
                      <m:e>
                        <m:r>
                          <m:rPr>
                            <m:sty m:val="p"/>
                          </m:rPr>
                          <a:rPr lang="en-US" sz="2400">
                            <a:latin typeface="Cambria Math" panose="02040503050406030204" pitchFamily="18" charset="0"/>
                          </a:rPr>
                          <m:t>a</m:t>
                        </m:r>
                      </m:e>
                      <m:sup>
                        <m:r>
                          <a:rPr lang="en-US" sz="2400">
                            <a:latin typeface="Cambria Math" panose="02040503050406030204" pitchFamily="18" charset="0"/>
                          </a:rPr>
                          <m:t>2</m:t>
                        </m:r>
                      </m:sup>
                    </m:sSup>
                    <m:r>
                      <a:rPr lang="en-US" sz="2400">
                        <a:latin typeface="Cambria Math" panose="02040503050406030204" pitchFamily="18" charset="0"/>
                      </a:rPr>
                      <m:t>+</m:t>
                    </m:r>
                    <m:r>
                      <m:rPr>
                        <m:sty m:val="p"/>
                      </m:rPr>
                      <a:rPr lang="en-US" sz="2400">
                        <a:latin typeface="Cambria Math" panose="02040503050406030204" pitchFamily="18" charset="0"/>
                      </a:rPr>
                      <m:t>a</m:t>
                    </m:r>
                  </m:oMath>
                </a14:m>
                <a:r>
                  <a:rPr lang="en-PH" dirty="0"/>
                  <a:t>.</a:t>
                </a:r>
              </a:p>
              <a:p>
                <a:pPr marL="0" indent="0">
                  <a:lnSpc>
                    <a:spcPct val="100000"/>
                  </a:lnSpc>
                  <a:buNone/>
                </a:pPr>
                <a14:m>
                  <m:oMath xmlns:m="http://schemas.openxmlformats.org/officeDocument/2006/math">
                    <m:r>
                      <a:rPr lang="en-US" b="0" i="0" smtClean="0">
                        <a:latin typeface="Cambria Math" panose="02040503050406030204" pitchFamily="18" charset="0"/>
                      </a:rPr>
                      <m:t>  </m:t>
                    </m:r>
                    <m:r>
                      <a:rPr lang="en-US">
                        <a:latin typeface="Cambria Math" panose="02040503050406030204" pitchFamily="18" charset="0"/>
                      </a:rPr>
                      <m:t>=</m:t>
                    </m:r>
                    <m:f>
                      <m:fPr>
                        <m:ctrlPr>
                          <a:rPr lang="en-US" i="1">
                            <a:latin typeface="Cambria Math" panose="02040503050406030204" pitchFamily="18" charset="0"/>
                          </a:rPr>
                        </m:ctrlPr>
                      </m:fPr>
                      <m:num>
                        <m:r>
                          <m:rPr>
                            <m:sty m:val="p"/>
                          </m:rPr>
                          <a:rPr lang="en-US">
                            <a:latin typeface="Cambria Math" panose="02040503050406030204" pitchFamily="18" charset="0"/>
                          </a:rPr>
                          <m:t>a</m:t>
                        </m:r>
                        <m:r>
                          <a:rPr lang="en-US">
                            <a:latin typeface="Cambria Math" panose="02040503050406030204" pitchFamily="18" charset="0"/>
                          </a:rPr>
                          <m:t>+4</m:t>
                        </m:r>
                      </m:num>
                      <m:den>
                        <m:r>
                          <m:rPr>
                            <m:sty m:val="p"/>
                          </m:rPr>
                          <a:rPr lang="en-US">
                            <a:latin typeface="Cambria Math" panose="02040503050406030204" pitchFamily="18" charset="0"/>
                          </a:rPr>
                          <m:t>a</m:t>
                        </m:r>
                        <m:r>
                          <a:rPr lang="en-US">
                            <a:latin typeface="Cambria Math" panose="02040503050406030204" pitchFamily="18" charset="0"/>
                          </a:rPr>
                          <m:t>+2</m:t>
                        </m:r>
                      </m:den>
                    </m:f>
                    <m:r>
                      <a:rPr lang="en-US">
                        <a:latin typeface="Cambria Math" panose="02040503050406030204" pitchFamily="18" charset="0"/>
                      </a:rPr>
                      <m:t>·</m:t>
                    </m:r>
                    <m:f>
                      <m:fPr>
                        <m:ctrlPr>
                          <a:rPr lang="en-US" i="1">
                            <a:latin typeface="Cambria Math" panose="02040503050406030204" pitchFamily="18" charset="0"/>
                          </a:rPr>
                        </m:ctrlPr>
                      </m:fPr>
                      <m:num>
                        <m:r>
                          <a:rPr lang="en-US">
                            <a:latin typeface="Cambria Math" panose="02040503050406030204" pitchFamily="18" charset="0"/>
                          </a:rPr>
                          <m:t>(</m:t>
                        </m:r>
                        <m:r>
                          <m:rPr>
                            <m:sty m:val="p"/>
                          </m:rPr>
                          <a:rPr lang="en-US">
                            <a:latin typeface="Cambria Math" panose="02040503050406030204" pitchFamily="18" charset="0"/>
                          </a:rPr>
                          <m:t>a</m:t>
                        </m:r>
                        <m:r>
                          <a:rPr lang="en-US">
                            <a:latin typeface="Cambria Math" panose="02040503050406030204" pitchFamily="18" charset="0"/>
                          </a:rPr>
                          <m:t>+</m:t>
                        </m:r>
                        <m:r>
                          <a:rPr lang="en-US">
                            <a:latin typeface="Cambria Math" panose="02040503050406030204" pitchFamily="18" charset="0"/>
                          </a:rPr>
                          <m:t>2)(</m:t>
                        </m:r>
                        <m:r>
                          <m:rPr>
                            <m:sty m:val="p"/>
                          </m:rPr>
                          <a:rPr lang="en-US">
                            <a:latin typeface="Cambria Math" panose="02040503050406030204" pitchFamily="18" charset="0"/>
                          </a:rPr>
                          <m:t>a</m:t>
                        </m:r>
                        <m:r>
                          <a:rPr lang="en-US">
                            <a:latin typeface="Cambria Math" panose="02040503050406030204" pitchFamily="18" charset="0"/>
                          </a:rPr>
                          <m:t>+1)</m:t>
                        </m:r>
                      </m:num>
                      <m:den>
                        <m:r>
                          <a:rPr lang="en-US">
                            <a:latin typeface="Cambria Math" panose="02040503050406030204" pitchFamily="18" charset="0"/>
                          </a:rPr>
                          <m:t>(</m:t>
                        </m:r>
                        <m:r>
                          <m:rPr>
                            <m:sty m:val="p"/>
                          </m:rPr>
                          <a:rPr lang="en-US">
                            <a:latin typeface="Cambria Math" panose="02040503050406030204" pitchFamily="18" charset="0"/>
                          </a:rPr>
                          <m:t>a</m:t>
                        </m:r>
                        <m:r>
                          <a:rPr lang="en-US">
                            <a:latin typeface="Cambria Math" panose="02040503050406030204" pitchFamily="18" charset="0"/>
                          </a:rPr>
                          <m:t>+4)(</m:t>
                        </m:r>
                        <m:r>
                          <m:rPr>
                            <m:sty m:val="p"/>
                          </m:rPr>
                          <a:rPr lang="en-US">
                            <a:latin typeface="Cambria Math" panose="02040503050406030204" pitchFamily="18" charset="0"/>
                          </a:rPr>
                          <m:t>a</m:t>
                        </m:r>
                        <m:r>
                          <a:rPr lang="en-US">
                            <a:latin typeface="Cambria Math" panose="02040503050406030204" pitchFamily="18" charset="0"/>
                          </a:rPr>
                          <m:t>−4)</m:t>
                        </m:r>
                      </m:den>
                    </m:f>
                    <m:r>
                      <a:rPr lang="en-US">
                        <a:latin typeface="Cambria Math" panose="02040503050406030204" pitchFamily="18" charset="0"/>
                      </a:rPr>
                      <m:t>·</m:t>
                    </m:r>
                    <m:f>
                      <m:fPr>
                        <m:ctrlPr>
                          <a:rPr lang="en-US" i="1">
                            <a:latin typeface="Cambria Math" panose="02040503050406030204" pitchFamily="18" charset="0"/>
                          </a:rPr>
                        </m:ctrlPr>
                      </m:fPr>
                      <m:num>
                        <m:r>
                          <a:rPr lang="en-US">
                            <a:latin typeface="Cambria Math" panose="02040503050406030204" pitchFamily="18" charset="0"/>
                          </a:rPr>
                          <m:t>4−</m:t>
                        </m:r>
                        <m:r>
                          <m:rPr>
                            <m:sty m:val="p"/>
                          </m:rPr>
                          <a:rPr lang="en-US">
                            <a:latin typeface="Cambria Math" panose="02040503050406030204" pitchFamily="18" charset="0"/>
                          </a:rPr>
                          <m:t>a</m:t>
                        </m:r>
                      </m:num>
                      <m:den>
                        <m:r>
                          <m:rPr>
                            <m:sty m:val="p"/>
                          </m:rPr>
                          <a:rPr lang="en-US">
                            <a:latin typeface="Cambria Math" panose="02040503050406030204" pitchFamily="18" charset="0"/>
                          </a:rPr>
                          <m:t>a</m:t>
                        </m:r>
                        <m:r>
                          <a:rPr lang="en-US">
                            <a:latin typeface="Cambria Math" panose="02040503050406030204" pitchFamily="18" charset="0"/>
                          </a:rPr>
                          <m:t>(</m:t>
                        </m:r>
                        <m:r>
                          <m:rPr>
                            <m:sty m:val="p"/>
                          </m:rPr>
                          <a:rPr lang="en-US">
                            <a:latin typeface="Cambria Math" panose="02040503050406030204" pitchFamily="18" charset="0"/>
                          </a:rPr>
                          <m:t>a</m:t>
                        </m:r>
                        <m:r>
                          <a:rPr lang="en-US">
                            <a:latin typeface="Cambria Math" panose="02040503050406030204" pitchFamily="18" charset="0"/>
                          </a:rPr>
                          <m:t>+1)</m:t>
                        </m:r>
                      </m:den>
                    </m:f>
                  </m:oMath>
                </a14:m>
                <a:r>
                  <a:rPr lang="en-US" dirty="0"/>
                  <a:t>	 Apply cancellation.</a:t>
                </a:r>
              </a:p>
              <a:p>
                <a:pPr marL="0" indent="0">
                  <a:lnSpc>
                    <a:spcPct val="100000"/>
                  </a:lnSpc>
                  <a:buNone/>
                </a:pPr>
                <a14:m>
                  <m:oMath xmlns:m="http://schemas.openxmlformats.org/officeDocument/2006/math">
                    <m:r>
                      <a:rPr lang="en-US" b="0" i="1" smtClean="0">
                        <a:latin typeface="Cambria Math" panose="02040503050406030204" pitchFamily="18" charset="0"/>
                      </a:rPr>
                      <m:t>  =</m:t>
                    </m:r>
                    <m:f>
                      <m:fPr>
                        <m:ctrlPr>
                          <a:rPr lang="en-US" i="1">
                            <a:latin typeface="Cambria Math" panose="02040503050406030204" pitchFamily="18" charset="0"/>
                          </a:rPr>
                        </m:ctrlPr>
                      </m:fPr>
                      <m:num>
                        <m:r>
                          <a:rPr lang="en-US" b="0" i="0" smtClean="0">
                            <a:latin typeface="Cambria Math" panose="02040503050406030204" pitchFamily="18" charset="0"/>
                          </a:rPr>
                          <m:t>−1</m:t>
                        </m:r>
                      </m:num>
                      <m:den>
                        <m:r>
                          <m:rPr>
                            <m:sty m:val="p"/>
                          </m:rPr>
                          <a:rPr lang="en-US">
                            <a:latin typeface="Cambria Math" panose="02040503050406030204" pitchFamily="18" charset="0"/>
                          </a:rPr>
                          <m:t>a</m:t>
                        </m:r>
                      </m:den>
                    </m:f>
                  </m:oMath>
                </a14:m>
                <a:r>
                  <a:rPr lang="en-US" dirty="0"/>
                  <a:t>				 	Use multiplicative identity. For </a:t>
                </a:r>
                <a:r>
                  <a:rPr lang="en-PH" dirty="0"/>
                  <a:t>x ≠ 0, </a:t>
                </a:r>
                <a14:m>
                  <m:oMath xmlns:m="http://schemas.openxmlformats.org/officeDocument/2006/math">
                    <m:r>
                      <m:rPr>
                        <m:sty m:val="p"/>
                      </m:rPr>
                      <a:rPr lang="en-US" b="0" i="0" smtClean="0">
                        <a:latin typeface="Cambria Math" panose="02040503050406030204" pitchFamily="18" charset="0"/>
                      </a:rPr>
                      <m:t>x</m:t>
                    </m:r>
                    <m:r>
                      <a:rPr lang="en-US" b="0" i="1" smtClean="0">
                        <a:latin typeface="Cambria Math" panose="02040503050406030204" pitchFamily="18" charset="0"/>
                      </a:rPr>
                      <m:t>·</m:t>
                    </m:r>
                    <m:f>
                      <m:fPr>
                        <m:ctrlPr>
                          <a:rPr lang="en-US" i="1">
                            <a:latin typeface="Cambria Math" panose="02040503050406030204" pitchFamily="18" charset="0"/>
                          </a:rPr>
                        </m:ctrlPr>
                      </m:fPr>
                      <m:num>
                        <m:r>
                          <a:rPr lang="en-US" b="0" i="0" smtClean="0">
                            <a:latin typeface="Cambria Math" panose="02040503050406030204" pitchFamily="18" charset="0"/>
                          </a:rPr>
                          <m:t>1</m:t>
                        </m:r>
                      </m:num>
                      <m:den>
                        <m:r>
                          <m:rPr>
                            <m:sty m:val="p"/>
                          </m:rPr>
                          <a:rPr lang="en-US" b="0" i="0" smtClean="0">
                            <a:latin typeface="Cambria Math" panose="02040503050406030204" pitchFamily="18" charset="0"/>
                          </a:rPr>
                          <m:t>x</m:t>
                        </m:r>
                      </m:den>
                    </m:f>
                    <m:r>
                      <a:rPr lang="en-US" b="0" i="1" smtClean="0">
                        <a:latin typeface="Cambria Math" panose="02040503050406030204" pitchFamily="18" charset="0"/>
                      </a:rPr>
                      <m:t>=1</m:t>
                    </m:r>
                  </m:oMath>
                </a14:m>
                <a:endParaRPr lang="en-PH" dirty="0"/>
              </a:p>
              <a:p>
                <a:pPr marL="0" indent="0">
                  <a:lnSpc>
                    <a:spcPct val="100000"/>
                  </a:lnSpc>
                  <a:buNone/>
                </a:pPr>
                <a:endParaRPr lang="en-US" dirty="0"/>
              </a:p>
            </p:txBody>
          </p:sp>
        </mc:Choice>
        <mc:Fallback>
          <p:sp>
            <p:nvSpPr>
              <p:cNvPr id="4" name="Content Placeholder 3">
                <a:extLst>
                  <a:ext uri="{FF2B5EF4-FFF2-40B4-BE49-F238E27FC236}">
                    <a16:creationId xmlns:a16="http://schemas.microsoft.com/office/drawing/2014/main" id="{9CD60266-7B8F-424F-BEB4-0861A25BB07F}"/>
                  </a:ext>
                </a:extLst>
              </p:cNvPr>
              <p:cNvSpPr>
                <a:spLocks noGrp="1" noRot="1" noChangeAspect="1" noMove="1" noResize="1" noEditPoints="1" noAdjustHandles="1" noChangeArrowheads="1" noChangeShapeType="1" noTextEdit="1"/>
              </p:cNvSpPr>
              <p:nvPr>
                <p:ph idx="1"/>
              </p:nvPr>
            </p:nvSpPr>
            <p:spPr>
              <a:xfrm>
                <a:off x="578642" y="1690688"/>
                <a:ext cx="11494295" cy="4681538"/>
              </a:xfrm>
              <a:blipFill>
                <a:blip r:embed="rId3"/>
                <a:stretch>
                  <a:fillRect l="-1104" t="-2162"/>
                </a:stretch>
              </a:blipFill>
            </p:spPr>
            <p:txBody>
              <a:bodyPr/>
              <a:lstStyle/>
              <a:p>
                <a:r>
                  <a:rPr lang="en-US">
                    <a:noFill/>
                  </a:rPr>
                  <a:t> </a:t>
                </a:r>
              </a:p>
            </p:txBody>
          </p:sp>
        </mc:Fallback>
      </mc:AlternateContent>
      <p:cxnSp>
        <p:nvCxnSpPr>
          <p:cNvPr id="9" name="Straight Connector 8">
            <a:extLst>
              <a:ext uri="{FF2B5EF4-FFF2-40B4-BE49-F238E27FC236}">
                <a16:creationId xmlns:a16="http://schemas.microsoft.com/office/drawing/2014/main" id="{D6321371-62E7-6D47-B314-B6F0780941F6}"/>
              </a:ext>
            </a:extLst>
          </p:cNvPr>
          <p:cNvCxnSpPr/>
          <p:nvPr/>
        </p:nvCxnSpPr>
        <p:spPr>
          <a:xfrm flipV="1">
            <a:off x="1955002" y="4672014"/>
            <a:ext cx="557212" cy="17145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F545DD3C-75E7-DB42-9B70-9D810A46A1B7}"/>
              </a:ext>
            </a:extLst>
          </p:cNvPr>
          <p:cNvCxnSpPr/>
          <p:nvPr/>
        </p:nvCxnSpPr>
        <p:spPr>
          <a:xfrm flipV="1">
            <a:off x="2721765" y="4672014"/>
            <a:ext cx="557212" cy="17145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CB7DE85F-F602-F340-B017-70F29BED16A6}"/>
              </a:ext>
            </a:extLst>
          </p:cNvPr>
          <p:cNvCxnSpPr/>
          <p:nvPr/>
        </p:nvCxnSpPr>
        <p:spPr>
          <a:xfrm flipV="1">
            <a:off x="1188239" y="5019675"/>
            <a:ext cx="557212" cy="17145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81F993DF-9F76-DF4C-BC80-8C637659EDAF}"/>
              </a:ext>
            </a:extLst>
          </p:cNvPr>
          <p:cNvCxnSpPr/>
          <p:nvPr/>
        </p:nvCxnSpPr>
        <p:spPr>
          <a:xfrm flipV="1">
            <a:off x="2721765" y="5081587"/>
            <a:ext cx="557212" cy="17145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DB7576E-1D6A-2C4F-BDB9-F457DC0C3B17}"/>
              </a:ext>
            </a:extLst>
          </p:cNvPr>
          <p:cNvCxnSpPr/>
          <p:nvPr/>
        </p:nvCxnSpPr>
        <p:spPr>
          <a:xfrm flipV="1">
            <a:off x="3731415" y="4672014"/>
            <a:ext cx="557212" cy="17145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AF9A34C-F4AC-1541-83D1-988C95A3724C}"/>
              </a:ext>
            </a:extLst>
          </p:cNvPr>
          <p:cNvCxnSpPr/>
          <p:nvPr/>
        </p:nvCxnSpPr>
        <p:spPr>
          <a:xfrm flipV="1">
            <a:off x="3731415" y="5010151"/>
            <a:ext cx="557212" cy="17145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459740A8-F147-9149-A92D-A2DE7FA6868D}"/>
              </a:ext>
            </a:extLst>
          </p:cNvPr>
          <p:cNvCxnSpPr/>
          <p:nvPr/>
        </p:nvCxnSpPr>
        <p:spPr>
          <a:xfrm flipV="1">
            <a:off x="1188239" y="4672014"/>
            <a:ext cx="557212" cy="17145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A1573820-5377-1344-BBD2-8924188EF6C7}"/>
              </a:ext>
            </a:extLst>
          </p:cNvPr>
          <p:cNvSpPr txBox="1"/>
          <p:nvPr/>
        </p:nvSpPr>
        <p:spPr>
          <a:xfrm>
            <a:off x="3802852" y="4404899"/>
            <a:ext cx="414338" cy="338554"/>
          </a:xfrm>
          <a:prstGeom prst="rect">
            <a:avLst/>
          </a:prstGeom>
          <a:noFill/>
        </p:spPr>
        <p:txBody>
          <a:bodyPr wrap="square" rtlCol="0">
            <a:spAutoFit/>
          </a:bodyPr>
          <a:lstStyle/>
          <a:p>
            <a:r>
              <a:rPr lang="en-US" sz="1600" b="1" dirty="0"/>
              <a:t>-1</a:t>
            </a:r>
          </a:p>
        </p:txBody>
      </p:sp>
    </p:spTree>
    <p:extLst>
      <p:ext uri="{BB962C8B-B14F-4D97-AF65-F5344CB8AC3E}">
        <p14:creationId xmlns:p14="http://schemas.microsoft.com/office/powerpoint/2010/main" val="33209584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03569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D4578-C8FE-FE47-B785-17E2FE435239}"/>
              </a:ext>
            </a:extLst>
          </p:cNvPr>
          <p:cNvSpPr>
            <a:spLocks noGrp="1"/>
          </p:cNvSpPr>
          <p:nvPr>
            <p:ph type="title"/>
          </p:nvPr>
        </p:nvSpPr>
        <p:spPr/>
        <p:txBody>
          <a:bodyPr>
            <a:normAutofit/>
          </a:bodyPr>
          <a:lstStyle/>
          <a:p>
            <a:r>
              <a:rPr lang="en-US" b="1" dirty="0">
                <a:solidFill>
                  <a:schemeClr val="tx1"/>
                </a:solidFill>
              </a:rPr>
              <a:t>Multiplication and Division of Rationa</a:t>
            </a:r>
            <a:r>
              <a:rPr lang="en-US" b="1" dirty="0"/>
              <a:t>l Algebraic Expressions</a:t>
            </a:r>
            <a:endParaRPr lang="en-PH" b="1" dirty="0">
              <a:solidFill>
                <a:schemeClr val="tx1"/>
              </a:solidFill>
            </a:endParaRPr>
          </a:p>
        </p:txBody>
      </p:sp>
      <mc:AlternateContent xmlns:mc="http://schemas.openxmlformats.org/markup-compatibility/2006">
        <mc:Choice xmlns:a14="http://schemas.microsoft.com/office/drawing/2010/main" Requires="a14">
          <p:sp>
            <p:nvSpPr>
              <p:cNvPr id="4" name="Content Placeholder 3">
                <a:extLst>
                  <a:ext uri="{FF2B5EF4-FFF2-40B4-BE49-F238E27FC236}">
                    <a16:creationId xmlns:a16="http://schemas.microsoft.com/office/drawing/2014/main" id="{9CD60266-7B8F-424F-BEB4-0861A25BB07F}"/>
                  </a:ext>
                </a:extLst>
              </p:cNvPr>
              <p:cNvSpPr>
                <a:spLocks noGrp="1"/>
              </p:cNvSpPr>
              <p:nvPr>
                <p:ph idx="1"/>
              </p:nvPr>
            </p:nvSpPr>
            <p:spPr/>
            <p:txBody>
              <a:bodyPr>
                <a:normAutofit/>
              </a:bodyPr>
              <a:lstStyle/>
              <a:p>
                <a:pPr algn="just"/>
                <a:r>
                  <a:rPr lang="en-PH" dirty="0"/>
                  <a:t>The rules followed in multiplying fractions can be modified so that it applies to multiplication of rational expressions. In finding the product of two fractions, you multiply corresponding numerators and denominators.</a:t>
                </a:r>
              </a:p>
              <a:p>
                <a:pPr algn="just"/>
                <a:r>
                  <a:rPr lang="en-PH" dirty="0"/>
                  <a:t>Following the same rule, multiplying the rational expressions:</a:t>
                </a:r>
              </a:p>
              <a:p>
                <a:pPr marL="457200" lvl="1" indent="0" algn="just">
                  <a:buNone/>
                </a:pPr>
                <a:r>
                  <a:rPr lang="en-PH" dirty="0"/>
                  <a:t>				</a:t>
                </a:r>
              </a:p>
              <a:p>
                <a:pPr marL="457200" lvl="1" indent="0" algn="just">
                  <a:buNone/>
                </a:pPr>
                <a14:m>
                  <m:oMathPara xmlns:m="http://schemas.openxmlformats.org/officeDocument/2006/math">
                    <m:oMathParaPr>
                      <m:jc m:val="centerGroup"/>
                    </m:oMathParaPr>
                    <m:oMath xmlns:m="http://schemas.openxmlformats.org/officeDocument/2006/math">
                      <m:f>
                        <m:fPr>
                          <m:ctrlPr>
                            <a:rPr lang="en-US" b="1" smtClean="0">
                              <a:latin typeface="Cambria Math" panose="02040503050406030204" pitchFamily="18" charset="0"/>
                            </a:rPr>
                          </m:ctrlPr>
                        </m:fPr>
                        <m:num>
                          <m:r>
                            <a:rPr lang="en-US" b="1" i="0" smtClean="0">
                              <a:latin typeface="Cambria Math" panose="02040503050406030204" pitchFamily="18" charset="0"/>
                            </a:rPr>
                            <m:t>𝟏</m:t>
                          </m:r>
                        </m:num>
                        <m:den>
                          <m:r>
                            <a:rPr lang="en-US" b="1" i="0" smtClean="0">
                              <a:latin typeface="Cambria Math" panose="02040503050406030204" pitchFamily="18" charset="0"/>
                            </a:rPr>
                            <m:t>𝟓𝐱</m:t>
                          </m:r>
                        </m:den>
                      </m:f>
                      <m:r>
                        <a:rPr lang="en-US" b="1" i="0" smtClean="0">
                          <a:latin typeface="Cambria Math" panose="02040503050406030204" pitchFamily="18" charset="0"/>
                        </a:rPr>
                        <m:t>·</m:t>
                      </m:r>
                      <m:f>
                        <m:fPr>
                          <m:ctrlPr>
                            <a:rPr lang="en-US" b="1" smtClean="0">
                              <a:latin typeface="Cambria Math" panose="02040503050406030204" pitchFamily="18" charset="0"/>
                            </a:rPr>
                          </m:ctrlPr>
                        </m:fPr>
                        <m:num>
                          <m:r>
                            <a:rPr lang="en-US" b="1" i="0" smtClean="0">
                              <a:latin typeface="Cambria Math" panose="02040503050406030204" pitchFamily="18" charset="0"/>
                            </a:rPr>
                            <m:t>𝟐𝐚</m:t>
                          </m:r>
                        </m:num>
                        <m:den>
                          <m:r>
                            <a:rPr lang="en-US" b="1" i="0" smtClean="0">
                              <a:latin typeface="Cambria Math" panose="02040503050406030204" pitchFamily="18" charset="0"/>
                            </a:rPr>
                            <m:t>𝟑𝐲</m:t>
                          </m:r>
                        </m:den>
                      </m:f>
                      <m:r>
                        <a:rPr lang="en-US" b="1" i="0" smtClean="0">
                          <a:latin typeface="Cambria Math" panose="02040503050406030204" pitchFamily="18" charset="0"/>
                        </a:rPr>
                        <m:t>=</m:t>
                      </m:r>
                      <m:f>
                        <m:fPr>
                          <m:ctrlPr>
                            <a:rPr lang="en-US" b="1" smtClean="0">
                              <a:latin typeface="Cambria Math" panose="02040503050406030204" pitchFamily="18" charset="0"/>
                            </a:rPr>
                          </m:ctrlPr>
                        </m:fPr>
                        <m:num>
                          <m:r>
                            <a:rPr lang="en-US" b="1" i="0" smtClean="0">
                              <a:latin typeface="Cambria Math" panose="02040503050406030204" pitchFamily="18" charset="0"/>
                            </a:rPr>
                            <m:t>𝟐𝐚</m:t>
                          </m:r>
                        </m:num>
                        <m:den>
                          <m:r>
                            <a:rPr lang="en-US" b="1" i="0" smtClean="0">
                              <a:latin typeface="Cambria Math" panose="02040503050406030204" pitchFamily="18" charset="0"/>
                            </a:rPr>
                            <m:t>𝟏𝟓𝐱𝐲</m:t>
                          </m:r>
                        </m:den>
                      </m:f>
                    </m:oMath>
                  </m:oMathPara>
                </a14:m>
                <a:endParaRPr lang="en-PH" b="1" dirty="0"/>
              </a:p>
              <a:p>
                <a:pPr algn="just"/>
                <a:endParaRPr lang="en-PH" dirty="0"/>
              </a:p>
              <a:p>
                <a:pPr marL="0" indent="0" algn="just">
                  <a:buNone/>
                </a:pPr>
                <a:endParaRPr lang="en-US" dirty="0"/>
              </a:p>
            </p:txBody>
          </p:sp>
        </mc:Choice>
        <mc:Fallback>
          <p:sp>
            <p:nvSpPr>
              <p:cNvPr id="4" name="Content Placeholder 3">
                <a:extLst>
                  <a:ext uri="{FF2B5EF4-FFF2-40B4-BE49-F238E27FC236}">
                    <a16:creationId xmlns:a16="http://schemas.microsoft.com/office/drawing/2014/main" id="{9CD60266-7B8F-424F-BEB4-0861A25BB07F}"/>
                  </a:ext>
                </a:extLst>
              </p:cNvPr>
              <p:cNvSpPr>
                <a:spLocks noGrp="1" noRot="1" noChangeAspect="1" noMove="1" noResize="1" noEditPoints="1" noAdjustHandles="1" noChangeArrowheads="1" noChangeShapeType="1" noTextEdit="1"/>
              </p:cNvSpPr>
              <p:nvPr>
                <p:ph idx="1"/>
              </p:nvPr>
            </p:nvSpPr>
            <p:spPr>
              <a:blipFill>
                <a:blip r:embed="rId3"/>
                <a:stretch>
                  <a:fillRect l="-965" t="-2632" r="-1086"/>
                </a:stretch>
              </a:blipFill>
            </p:spPr>
            <p:txBody>
              <a:bodyPr/>
              <a:lstStyle/>
              <a:p>
                <a:r>
                  <a:rPr lang="en-US">
                    <a:noFill/>
                  </a:rPr>
                  <a:t> </a:t>
                </a:r>
              </a:p>
            </p:txBody>
          </p:sp>
        </mc:Fallback>
      </mc:AlternateContent>
    </p:spTree>
    <p:extLst>
      <p:ext uri="{BB962C8B-B14F-4D97-AF65-F5344CB8AC3E}">
        <p14:creationId xmlns:p14="http://schemas.microsoft.com/office/powerpoint/2010/main" val="11005794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D4578-C8FE-FE47-B785-17E2FE435239}"/>
              </a:ext>
            </a:extLst>
          </p:cNvPr>
          <p:cNvSpPr>
            <a:spLocks noGrp="1"/>
          </p:cNvSpPr>
          <p:nvPr>
            <p:ph type="title"/>
          </p:nvPr>
        </p:nvSpPr>
        <p:spPr/>
        <p:txBody>
          <a:bodyPr>
            <a:normAutofit/>
          </a:bodyPr>
          <a:lstStyle/>
          <a:p>
            <a:r>
              <a:rPr lang="en-US" b="1" dirty="0">
                <a:solidFill>
                  <a:schemeClr val="tx1"/>
                </a:solidFill>
              </a:rPr>
              <a:t>Multiplication and Division of Rationa</a:t>
            </a:r>
            <a:r>
              <a:rPr lang="en-US" b="1" dirty="0"/>
              <a:t>l Algebraic Expressions</a:t>
            </a:r>
            <a:endParaRPr lang="en-PH" b="1" dirty="0">
              <a:solidFill>
                <a:schemeClr val="tx1"/>
              </a:solidFill>
            </a:endParaRPr>
          </a:p>
        </p:txBody>
      </p:sp>
      <mc:AlternateContent xmlns:mc="http://schemas.openxmlformats.org/markup-compatibility/2006">
        <mc:Choice xmlns:a14="http://schemas.microsoft.com/office/drawing/2010/main" Requires="a14">
          <p:sp>
            <p:nvSpPr>
              <p:cNvPr id="4" name="Content Placeholder 3">
                <a:extLst>
                  <a:ext uri="{FF2B5EF4-FFF2-40B4-BE49-F238E27FC236}">
                    <a16:creationId xmlns:a16="http://schemas.microsoft.com/office/drawing/2014/main" id="{9CD60266-7B8F-424F-BEB4-0861A25BB07F}"/>
                  </a:ext>
                </a:extLst>
              </p:cNvPr>
              <p:cNvSpPr>
                <a:spLocks noGrp="1"/>
              </p:cNvSpPr>
              <p:nvPr>
                <p:ph idx="1"/>
              </p:nvPr>
            </p:nvSpPr>
            <p:spPr/>
            <p:txBody>
              <a:bodyPr>
                <a:normAutofit/>
              </a:bodyPr>
              <a:lstStyle/>
              <a:p>
                <a:pPr marL="0" indent="0" algn="just">
                  <a:buNone/>
                </a:pPr>
                <a:r>
                  <a:rPr lang="en-US" b="1" dirty="0"/>
                  <a:t>Multiplication of Rational Expressions</a:t>
                </a:r>
              </a:p>
              <a:p>
                <a:pPr marL="0" indent="0" algn="just">
                  <a:buNone/>
                </a:pPr>
                <a:endParaRPr lang="en-US" dirty="0">
                  <a:latin typeface="Cambria Math" panose="02040503050406030204" pitchFamily="18" charset="0"/>
                </a:endParaRPr>
              </a:p>
              <a:p>
                <a:pPr marL="0" indent="0" algn="just">
                  <a:buNone/>
                </a:pPr>
                <a14:m>
                  <m:oMath xmlns:m="http://schemas.openxmlformats.org/officeDocument/2006/math">
                    <m:f>
                      <m:fPr>
                        <m:ctrlPr>
                          <a:rPr lang="en-US" b="1">
                            <a:latin typeface="Cambria Math" panose="02040503050406030204" pitchFamily="18" charset="0"/>
                          </a:rPr>
                        </m:ctrlPr>
                      </m:fPr>
                      <m:num>
                        <m:r>
                          <a:rPr lang="en-US" b="1" i="0" smtClean="0">
                            <a:latin typeface="Cambria Math" panose="02040503050406030204" pitchFamily="18" charset="0"/>
                          </a:rPr>
                          <m:t>𝐏</m:t>
                        </m:r>
                      </m:num>
                      <m:den>
                        <m:r>
                          <a:rPr lang="en-US" b="1" i="0" smtClean="0">
                            <a:latin typeface="Cambria Math" panose="02040503050406030204" pitchFamily="18" charset="0"/>
                          </a:rPr>
                          <m:t>𝐐</m:t>
                        </m:r>
                      </m:den>
                    </m:f>
                    <m:r>
                      <a:rPr lang="en-US" b="1" i="0" smtClean="0">
                        <a:latin typeface="Cambria Math" panose="02040503050406030204" pitchFamily="18" charset="0"/>
                      </a:rPr>
                      <m:t>·</m:t>
                    </m:r>
                    <m:f>
                      <m:fPr>
                        <m:ctrlPr>
                          <a:rPr lang="en-US" b="1">
                            <a:latin typeface="Cambria Math" panose="02040503050406030204" pitchFamily="18" charset="0"/>
                          </a:rPr>
                        </m:ctrlPr>
                      </m:fPr>
                      <m:num>
                        <m:r>
                          <a:rPr lang="en-US" b="1" i="0" smtClean="0">
                            <a:latin typeface="Cambria Math" panose="02040503050406030204" pitchFamily="18" charset="0"/>
                          </a:rPr>
                          <m:t>𝐑</m:t>
                        </m:r>
                      </m:num>
                      <m:den>
                        <m:r>
                          <a:rPr lang="en-US" b="1" i="0" smtClean="0">
                            <a:latin typeface="Cambria Math" panose="02040503050406030204" pitchFamily="18" charset="0"/>
                          </a:rPr>
                          <m:t>𝐒</m:t>
                        </m:r>
                      </m:den>
                    </m:f>
                    <m:r>
                      <a:rPr lang="en-US" b="1" i="0" smtClean="0">
                        <a:latin typeface="Cambria Math" panose="02040503050406030204" pitchFamily="18" charset="0"/>
                      </a:rPr>
                      <m:t>=</m:t>
                    </m:r>
                    <m:f>
                      <m:fPr>
                        <m:ctrlPr>
                          <a:rPr lang="en-US" b="1">
                            <a:latin typeface="Cambria Math" panose="02040503050406030204" pitchFamily="18" charset="0"/>
                          </a:rPr>
                        </m:ctrlPr>
                      </m:fPr>
                      <m:num>
                        <m:r>
                          <a:rPr lang="en-US" b="1" i="0">
                            <a:latin typeface="Cambria Math" panose="02040503050406030204" pitchFamily="18" charset="0"/>
                          </a:rPr>
                          <m:t>𝐏</m:t>
                        </m:r>
                        <m:r>
                          <a:rPr lang="en-US" b="1" i="0" smtClean="0">
                            <a:latin typeface="Cambria Math" panose="02040503050406030204" pitchFamily="18" charset="0"/>
                          </a:rPr>
                          <m:t>𝐑</m:t>
                        </m:r>
                      </m:num>
                      <m:den>
                        <m:r>
                          <a:rPr lang="en-US" b="1" i="0">
                            <a:latin typeface="Cambria Math" panose="02040503050406030204" pitchFamily="18" charset="0"/>
                          </a:rPr>
                          <m:t>𝐐</m:t>
                        </m:r>
                        <m:r>
                          <a:rPr lang="en-US" b="1" i="0" smtClean="0">
                            <a:latin typeface="Cambria Math" panose="02040503050406030204" pitchFamily="18" charset="0"/>
                          </a:rPr>
                          <m:t>𝐒</m:t>
                        </m:r>
                      </m:den>
                    </m:f>
                  </m:oMath>
                </a14:m>
                <a:r>
                  <a:rPr lang="en-US" dirty="0"/>
                  <a:t>, where P, Q, R, and S, </a:t>
                </a:r>
                <a:r>
                  <a:rPr lang="en-PH" dirty="0"/>
                  <a:t>polynomials in one variable and Q ≠ 0 and S ≠ 0.</a:t>
                </a:r>
              </a:p>
              <a:p>
                <a:pPr marL="0" indent="0" algn="just">
                  <a:buNone/>
                </a:pPr>
                <a:endParaRPr lang="en-US" dirty="0"/>
              </a:p>
              <a:p>
                <a:pPr marL="0" indent="0" algn="just">
                  <a:buNone/>
                </a:pPr>
                <a:r>
                  <a:rPr lang="en-US" b="1" dirty="0"/>
                  <a:t>NOTE: </a:t>
                </a:r>
                <a:r>
                  <a:rPr lang="en-PH" dirty="0"/>
                  <a:t>when Q or S is 0, then the resulting denominator will also be zero and will make the rational expression undefined. For example, if </a:t>
                </a:r>
                <a14:m>
                  <m:oMath xmlns:m="http://schemas.openxmlformats.org/officeDocument/2006/math">
                    <m:f>
                      <m:fPr>
                        <m:ctrlPr>
                          <a:rPr lang="en-US" i="1">
                            <a:latin typeface="Cambria Math" panose="02040503050406030204" pitchFamily="18" charset="0"/>
                          </a:rPr>
                        </m:ctrlPr>
                      </m:fPr>
                      <m:num>
                        <m:r>
                          <m:rPr>
                            <m:sty m:val="p"/>
                          </m:rPr>
                          <a:rPr lang="en-US">
                            <a:latin typeface="Cambria Math" panose="02040503050406030204" pitchFamily="18" charset="0"/>
                          </a:rPr>
                          <m:t>P</m:t>
                        </m:r>
                      </m:num>
                      <m:den>
                        <m:r>
                          <m:rPr>
                            <m:sty m:val="p"/>
                          </m:rPr>
                          <a:rPr lang="en-US">
                            <a:latin typeface="Cambria Math" panose="02040503050406030204" pitchFamily="18" charset="0"/>
                          </a:rPr>
                          <m:t>Q</m:t>
                        </m:r>
                      </m:den>
                    </m:f>
                    <m:r>
                      <a:rPr lang="en-US" b="0" i="0" smtClean="0">
                        <a:latin typeface="Cambria Math" panose="02040503050406030204" pitchFamily="18" charset="0"/>
                      </a:rPr>
                      <m:t>=</m:t>
                    </m:r>
                    <m:f>
                      <m:fPr>
                        <m:ctrlPr>
                          <a:rPr lang="en-US" b="0" i="0" smtClean="0">
                            <a:latin typeface="Cambria Math" panose="02040503050406030204" pitchFamily="18" charset="0"/>
                          </a:rPr>
                        </m:ctrlPr>
                      </m:fPr>
                      <m:num>
                        <m:r>
                          <m:rPr>
                            <m:sty m:val="p"/>
                          </m:rPr>
                          <a:rPr lang="en-US" b="0" i="0" smtClean="0">
                            <a:latin typeface="Cambria Math" panose="02040503050406030204" pitchFamily="18" charset="0"/>
                          </a:rPr>
                          <m:t>x</m:t>
                        </m:r>
                        <m:r>
                          <a:rPr lang="en-US" b="0" i="0" smtClean="0">
                            <a:latin typeface="Cambria Math" panose="02040503050406030204" pitchFamily="18" charset="0"/>
                          </a:rPr>
                          <m:t>−2</m:t>
                        </m:r>
                      </m:num>
                      <m:den>
                        <m:r>
                          <a:rPr lang="en-US" b="0" i="0" smtClean="0">
                            <a:latin typeface="Cambria Math" panose="02040503050406030204" pitchFamily="18" charset="0"/>
                          </a:rPr>
                          <m:t>0</m:t>
                        </m:r>
                      </m:den>
                    </m:f>
                  </m:oMath>
                </a14:m>
                <a:r>
                  <a:rPr lang="en-PH" dirty="0"/>
                  <a:t>, then it is undefined.</a:t>
                </a:r>
              </a:p>
              <a:p>
                <a:pPr marL="0" indent="0" algn="just">
                  <a:buNone/>
                </a:pPr>
                <a:endParaRPr lang="en-US" b="1" dirty="0"/>
              </a:p>
            </p:txBody>
          </p:sp>
        </mc:Choice>
        <mc:Fallback>
          <p:sp>
            <p:nvSpPr>
              <p:cNvPr id="4" name="Content Placeholder 3">
                <a:extLst>
                  <a:ext uri="{FF2B5EF4-FFF2-40B4-BE49-F238E27FC236}">
                    <a16:creationId xmlns:a16="http://schemas.microsoft.com/office/drawing/2014/main" id="{9CD60266-7B8F-424F-BEB4-0861A25BB07F}"/>
                  </a:ext>
                </a:extLst>
              </p:cNvPr>
              <p:cNvSpPr>
                <a:spLocks noGrp="1" noRot="1" noChangeAspect="1" noMove="1" noResize="1" noEditPoints="1" noAdjustHandles="1" noChangeArrowheads="1" noChangeShapeType="1" noTextEdit="1"/>
              </p:cNvSpPr>
              <p:nvPr>
                <p:ph idx="1"/>
              </p:nvPr>
            </p:nvSpPr>
            <p:spPr>
              <a:blipFill>
                <a:blip r:embed="rId3"/>
                <a:stretch>
                  <a:fillRect l="-1086" t="-2632" r="-1086"/>
                </a:stretch>
              </a:blipFill>
            </p:spPr>
            <p:txBody>
              <a:bodyPr/>
              <a:lstStyle/>
              <a:p>
                <a:r>
                  <a:rPr lang="en-US">
                    <a:noFill/>
                  </a:rPr>
                  <a:t> </a:t>
                </a:r>
              </a:p>
            </p:txBody>
          </p:sp>
        </mc:Fallback>
      </mc:AlternateContent>
    </p:spTree>
    <p:extLst>
      <p:ext uri="{BB962C8B-B14F-4D97-AF65-F5344CB8AC3E}">
        <p14:creationId xmlns:p14="http://schemas.microsoft.com/office/powerpoint/2010/main" val="12302191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D4578-C8FE-FE47-B785-17E2FE435239}"/>
              </a:ext>
            </a:extLst>
          </p:cNvPr>
          <p:cNvSpPr>
            <a:spLocks noGrp="1"/>
          </p:cNvSpPr>
          <p:nvPr>
            <p:ph type="title"/>
          </p:nvPr>
        </p:nvSpPr>
        <p:spPr/>
        <p:txBody>
          <a:bodyPr>
            <a:normAutofit/>
          </a:bodyPr>
          <a:lstStyle/>
          <a:p>
            <a:r>
              <a:rPr lang="en-US" b="1" dirty="0">
                <a:solidFill>
                  <a:schemeClr val="tx1"/>
                </a:solidFill>
              </a:rPr>
              <a:t>Multiplication and Division of Rationa</a:t>
            </a:r>
            <a:r>
              <a:rPr lang="en-US" b="1" dirty="0"/>
              <a:t>l Algebraic Expressions</a:t>
            </a:r>
            <a:endParaRPr lang="en-PH" b="1" dirty="0">
              <a:solidFill>
                <a:schemeClr val="tx1"/>
              </a:solidFill>
            </a:endParaRPr>
          </a:p>
        </p:txBody>
      </p:sp>
      <p:sp>
        <p:nvSpPr>
          <p:cNvPr id="4" name="Content Placeholder 3">
            <a:extLst>
              <a:ext uri="{FF2B5EF4-FFF2-40B4-BE49-F238E27FC236}">
                <a16:creationId xmlns:a16="http://schemas.microsoft.com/office/drawing/2014/main" id="{9CD60266-7B8F-424F-BEB4-0861A25BB07F}"/>
              </a:ext>
            </a:extLst>
          </p:cNvPr>
          <p:cNvSpPr>
            <a:spLocks noGrp="1"/>
          </p:cNvSpPr>
          <p:nvPr>
            <p:ph idx="1"/>
          </p:nvPr>
        </p:nvSpPr>
        <p:spPr/>
        <p:txBody>
          <a:bodyPr>
            <a:normAutofit/>
          </a:bodyPr>
          <a:lstStyle/>
          <a:p>
            <a:pPr marL="0" indent="0" algn="just">
              <a:buNone/>
            </a:pPr>
            <a:r>
              <a:rPr lang="en-US" b="1" dirty="0"/>
              <a:t>Multiplication of Rational Expressions</a:t>
            </a:r>
          </a:p>
          <a:p>
            <a:pPr marL="0" indent="0" algn="just">
              <a:buNone/>
            </a:pPr>
            <a:endParaRPr lang="en-US" b="1" dirty="0">
              <a:latin typeface="Cambria Math" panose="02040503050406030204" pitchFamily="18" charset="0"/>
            </a:endParaRPr>
          </a:p>
          <a:p>
            <a:pPr marL="514350" indent="-514350">
              <a:buFont typeface="+mj-lt"/>
              <a:buAutoNum type="arabicPeriod"/>
            </a:pPr>
            <a:r>
              <a:rPr lang="en-PH" dirty="0"/>
              <a:t>Write each numerator and denominator in factored form.</a:t>
            </a:r>
          </a:p>
          <a:p>
            <a:pPr marL="514350" indent="-514350">
              <a:buFont typeface="+mj-lt"/>
              <a:buAutoNum type="arabicPeriod"/>
            </a:pPr>
            <a:r>
              <a:rPr lang="en-PH" dirty="0"/>
              <a:t>Cancel out factors common to the numerator and the denominator.</a:t>
            </a:r>
          </a:p>
          <a:p>
            <a:pPr marL="514350" indent="-514350">
              <a:buFont typeface="+mj-lt"/>
              <a:buAutoNum type="arabicPeriod"/>
            </a:pPr>
            <a:r>
              <a:rPr lang="en-PH" dirty="0"/>
              <a:t>Multiply the remaining numerators and the remaining denominators.</a:t>
            </a:r>
          </a:p>
          <a:p>
            <a:pPr marL="514350" indent="-514350">
              <a:buFont typeface="+mj-lt"/>
              <a:buAutoNum type="arabicPeriod"/>
            </a:pPr>
            <a:r>
              <a:rPr lang="en-PH" dirty="0"/>
              <a:t>Simplify if possible.</a:t>
            </a:r>
          </a:p>
          <a:p>
            <a:pPr marL="0" indent="0" algn="just">
              <a:buNone/>
            </a:pPr>
            <a:endParaRPr lang="en-US" dirty="0">
              <a:latin typeface="Cambria Math" panose="02040503050406030204" pitchFamily="18" charset="0"/>
            </a:endParaRPr>
          </a:p>
        </p:txBody>
      </p:sp>
    </p:spTree>
    <p:extLst>
      <p:ext uri="{BB962C8B-B14F-4D97-AF65-F5344CB8AC3E}">
        <p14:creationId xmlns:p14="http://schemas.microsoft.com/office/powerpoint/2010/main" val="22417956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D4578-C8FE-FE47-B785-17E2FE435239}"/>
              </a:ext>
            </a:extLst>
          </p:cNvPr>
          <p:cNvSpPr>
            <a:spLocks noGrp="1"/>
          </p:cNvSpPr>
          <p:nvPr>
            <p:ph type="title"/>
          </p:nvPr>
        </p:nvSpPr>
        <p:spPr/>
        <p:txBody>
          <a:bodyPr>
            <a:normAutofit/>
          </a:bodyPr>
          <a:lstStyle/>
          <a:p>
            <a:r>
              <a:rPr lang="en-US" b="1" dirty="0">
                <a:solidFill>
                  <a:schemeClr val="tx1"/>
                </a:solidFill>
              </a:rPr>
              <a:t>Multiplication and Division of Rationa</a:t>
            </a:r>
            <a:r>
              <a:rPr lang="en-US" b="1" dirty="0"/>
              <a:t>l Algebraic Expressions</a:t>
            </a:r>
            <a:endParaRPr lang="en-PH" b="1" dirty="0">
              <a:solidFill>
                <a:schemeClr val="tx1"/>
              </a:solidFill>
            </a:endParaRPr>
          </a:p>
        </p:txBody>
      </p:sp>
      <mc:AlternateContent xmlns:mc="http://schemas.openxmlformats.org/markup-compatibility/2006">
        <mc:Choice xmlns:a14="http://schemas.microsoft.com/office/drawing/2010/main" Requires="a14">
          <p:sp>
            <p:nvSpPr>
              <p:cNvPr id="4" name="Content Placeholder 3">
                <a:extLst>
                  <a:ext uri="{FF2B5EF4-FFF2-40B4-BE49-F238E27FC236}">
                    <a16:creationId xmlns:a16="http://schemas.microsoft.com/office/drawing/2014/main" id="{9CD60266-7B8F-424F-BEB4-0861A25BB07F}"/>
                  </a:ext>
                </a:extLst>
              </p:cNvPr>
              <p:cNvSpPr>
                <a:spLocks noGrp="1"/>
              </p:cNvSpPr>
              <p:nvPr>
                <p:ph idx="1"/>
              </p:nvPr>
            </p:nvSpPr>
            <p:spPr/>
            <p:txBody>
              <a:bodyPr>
                <a:normAutofit/>
              </a:bodyPr>
              <a:lstStyle/>
              <a:p>
                <a:pPr marL="0" indent="0" algn="just">
                  <a:buNone/>
                </a:pPr>
                <a:r>
                  <a:rPr lang="en-US" dirty="0"/>
                  <a:t>Multiply and simplify if necessary.</a:t>
                </a:r>
              </a:p>
              <a:p>
                <a:pPr marL="0" indent="0" algn="just">
                  <a:buNone/>
                </a:pPr>
                <a:endParaRPr lang="en-US" dirty="0"/>
              </a:p>
              <a:p>
                <a:pPr marL="0" indent="0" algn="just">
                  <a:buNone/>
                </a:pPr>
                <a:endParaRPr lang="en-US" dirty="0"/>
              </a:p>
              <a:p>
                <a:pPr marL="0" indent="0" algn="just">
                  <a:buNone/>
                </a:pPr>
                <a:r>
                  <a:rPr lang="en-US" dirty="0"/>
                  <a:t>	1.   </a:t>
                </a:r>
                <a14:m>
                  <m:oMath xmlns:m="http://schemas.openxmlformats.org/officeDocument/2006/math">
                    <m:f>
                      <m:fPr>
                        <m:ctrlPr>
                          <a:rPr lang="en-US" b="0" smtClean="0">
                            <a:latin typeface="Cambria Math" panose="02040503050406030204" pitchFamily="18" charset="0"/>
                          </a:rPr>
                        </m:ctrlPr>
                      </m:fPr>
                      <m:num>
                        <m:sSup>
                          <m:sSupPr>
                            <m:ctrlPr>
                              <a:rPr lang="en-US" smtClean="0">
                                <a:latin typeface="Cambria Math" panose="02040503050406030204" pitchFamily="18" charset="0"/>
                              </a:rPr>
                            </m:ctrlPr>
                          </m:sSupPr>
                          <m:e>
                            <m:r>
                              <a:rPr lang="en-US" b="0" i="0" smtClean="0">
                                <a:latin typeface="Cambria Math" panose="02040503050406030204" pitchFamily="18" charset="0"/>
                              </a:rPr>
                              <m:t>30</m:t>
                            </m:r>
                            <m:r>
                              <m:rPr>
                                <m:sty m:val="p"/>
                              </m:rPr>
                              <a:rPr lang="en-US" b="0" i="0" smtClean="0">
                                <a:latin typeface="Cambria Math" panose="02040503050406030204" pitchFamily="18" charset="0"/>
                              </a:rPr>
                              <m:t>b</m:t>
                            </m:r>
                          </m:e>
                          <m:sup>
                            <m:r>
                              <a:rPr lang="en-US" b="0" i="0" smtClean="0">
                                <a:latin typeface="Cambria Math" panose="02040503050406030204" pitchFamily="18" charset="0"/>
                              </a:rPr>
                              <m:t>2</m:t>
                            </m:r>
                          </m:sup>
                        </m:sSup>
                      </m:num>
                      <m:den>
                        <m:r>
                          <a:rPr lang="en-US" b="0" i="0" smtClean="0">
                            <a:latin typeface="Cambria Math" panose="02040503050406030204" pitchFamily="18" charset="0"/>
                          </a:rPr>
                          <m:t>6</m:t>
                        </m:r>
                        <m:r>
                          <m:rPr>
                            <m:sty m:val="p"/>
                          </m:rPr>
                          <a:rPr lang="en-US" b="0" i="0" smtClean="0">
                            <a:latin typeface="Cambria Math" panose="02040503050406030204" pitchFamily="18" charset="0"/>
                          </a:rPr>
                          <m:t>c</m:t>
                        </m:r>
                      </m:den>
                    </m:f>
                    <m:r>
                      <a:rPr lang="en-US" b="0" i="0" smtClean="0">
                        <a:latin typeface="Cambria Math" panose="02040503050406030204" pitchFamily="18" charset="0"/>
                      </a:rPr>
                      <m:t>·</m:t>
                    </m:r>
                    <m:f>
                      <m:fPr>
                        <m:ctrlPr>
                          <a:rPr lang="en-US" b="0" smtClean="0">
                            <a:latin typeface="Cambria Math" panose="02040503050406030204" pitchFamily="18" charset="0"/>
                          </a:rPr>
                        </m:ctrlPr>
                      </m:fPr>
                      <m:num>
                        <m:sSup>
                          <m:sSupPr>
                            <m:ctrlPr>
                              <a:rPr lang="en-US" b="0" smtClean="0">
                                <a:latin typeface="Cambria Math" panose="02040503050406030204" pitchFamily="18" charset="0"/>
                              </a:rPr>
                            </m:ctrlPr>
                          </m:sSupPr>
                          <m:e>
                            <m:r>
                              <a:rPr lang="en-US" b="0" i="0" smtClean="0">
                                <a:latin typeface="Cambria Math" panose="02040503050406030204" pitchFamily="18" charset="0"/>
                              </a:rPr>
                              <m:t>4</m:t>
                            </m:r>
                            <m:r>
                              <m:rPr>
                                <m:sty m:val="p"/>
                              </m:rPr>
                              <a:rPr lang="en-US" b="0" i="0" smtClean="0">
                                <a:latin typeface="Cambria Math" panose="02040503050406030204" pitchFamily="18" charset="0"/>
                              </a:rPr>
                              <m:t>c</m:t>
                            </m:r>
                          </m:e>
                          <m:sup>
                            <m:r>
                              <a:rPr lang="en-US" b="0" i="0" smtClean="0">
                                <a:latin typeface="Cambria Math" panose="02040503050406030204" pitchFamily="18" charset="0"/>
                              </a:rPr>
                              <m:t>2</m:t>
                            </m:r>
                          </m:sup>
                        </m:sSup>
                      </m:num>
                      <m:den>
                        <m:sSup>
                          <m:sSupPr>
                            <m:ctrlPr>
                              <a:rPr lang="en-US" b="0" smtClean="0">
                                <a:latin typeface="Cambria Math" panose="02040503050406030204" pitchFamily="18" charset="0"/>
                              </a:rPr>
                            </m:ctrlPr>
                          </m:sSupPr>
                          <m:e>
                            <m:r>
                              <a:rPr lang="en-US" b="0" i="0" smtClean="0">
                                <a:latin typeface="Cambria Math" panose="02040503050406030204" pitchFamily="18" charset="0"/>
                              </a:rPr>
                              <m:t>15</m:t>
                            </m:r>
                            <m:r>
                              <m:rPr>
                                <m:sty m:val="p"/>
                              </m:rPr>
                              <a:rPr lang="en-US" b="0" i="0" smtClean="0">
                                <a:latin typeface="Cambria Math" panose="02040503050406030204" pitchFamily="18" charset="0"/>
                              </a:rPr>
                              <m:t>b</m:t>
                            </m:r>
                          </m:e>
                          <m:sup>
                            <m:r>
                              <a:rPr lang="en-US" b="0" i="0" smtClean="0">
                                <a:latin typeface="Cambria Math" panose="02040503050406030204" pitchFamily="18" charset="0"/>
                              </a:rPr>
                              <m:t>4</m:t>
                            </m:r>
                          </m:sup>
                        </m:sSup>
                      </m:den>
                    </m:f>
                  </m:oMath>
                </a14:m>
                <a:r>
                  <a:rPr lang="en-PH" dirty="0"/>
                  <a:t>			2.   </a:t>
                </a:r>
                <a14:m>
                  <m:oMath xmlns:m="http://schemas.openxmlformats.org/officeDocument/2006/math">
                    <m:f>
                      <m:fPr>
                        <m:ctrlPr>
                          <a:rPr lang="en-US">
                            <a:latin typeface="Cambria Math" panose="02040503050406030204" pitchFamily="18" charset="0"/>
                          </a:rPr>
                        </m:ctrlPr>
                      </m:fPr>
                      <m:num>
                        <m:r>
                          <a:rPr lang="en-US" b="0" i="0" smtClean="0">
                            <a:latin typeface="Cambria Math" panose="02040503050406030204" pitchFamily="18" charset="0"/>
                          </a:rPr>
                          <m:t>3</m:t>
                        </m:r>
                        <m:r>
                          <m:rPr>
                            <m:sty m:val="p"/>
                          </m:rPr>
                          <a:rPr lang="en-US" b="0" i="0" smtClean="0">
                            <a:latin typeface="Cambria Math" panose="02040503050406030204" pitchFamily="18" charset="0"/>
                          </a:rPr>
                          <m:t>x</m:t>
                        </m:r>
                      </m:num>
                      <m:den>
                        <m:r>
                          <a:rPr lang="en-US" b="0" i="0" smtClean="0">
                            <a:latin typeface="Cambria Math" panose="02040503050406030204" pitchFamily="18" charset="0"/>
                          </a:rPr>
                          <m:t>3</m:t>
                        </m:r>
                        <m:r>
                          <m:rPr>
                            <m:sty m:val="p"/>
                          </m:rPr>
                          <a:rPr lang="en-US" b="0" i="0" smtClean="0">
                            <a:latin typeface="Cambria Math" panose="02040503050406030204" pitchFamily="18" charset="0"/>
                          </a:rPr>
                          <m:t>y</m:t>
                        </m:r>
                        <m:r>
                          <a:rPr lang="en-US" b="0" i="0" smtClean="0">
                            <a:latin typeface="Cambria Math" panose="02040503050406030204" pitchFamily="18" charset="0"/>
                          </a:rPr>
                          <m:t>−12</m:t>
                        </m:r>
                      </m:den>
                    </m:f>
                    <m:r>
                      <a:rPr lang="en-US" i="0">
                        <a:latin typeface="Cambria Math" panose="02040503050406030204" pitchFamily="18" charset="0"/>
                      </a:rPr>
                      <m:t>·</m:t>
                    </m:r>
                    <m:f>
                      <m:fPr>
                        <m:ctrlPr>
                          <a:rPr lang="en-US">
                            <a:latin typeface="Cambria Math" panose="02040503050406030204" pitchFamily="18" charset="0"/>
                          </a:rPr>
                        </m:ctrlPr>
                      </m:fPr>
                      <m:num>
                        <m:r>
                          <a:rPr lang="en-US" b="0" i="0" smtClean="0">
                            <a:latin typeface="Cambria Math" panose="02040503050406030204" pitchFamily="18" charset="0"/>
                          </a:rPr>
                          <m:t>4</m:t>
                        </m:r>
                        <m:r>
                          <m:rPr>
                            <m:sty m:val="p"/>
                          </m:rPr>
                          <a:rPr lang="en-US" b="0" i="0" smtClean="0">
                            <a:latin typeface="Cambria Math" panose="02040503050406030204" pitchFamily="18" charset="0"/>
                          </a:rPr>
                          <m:t>y</m:t>
                        </m:r>
                        <m:r>
                          <a:rPr lang="en-US" b="0" i="0" smtClean="0">
                            <a:latin typeface="Cambria Math" panose="02040503050406030204" pitchFamily="18" charset="0"/>
                          </a:rPr>
                          <m:t>−16</m:t>
                        </m:r>
                      </m:num>
                      <m:den>
                        <m:sSup>
                          <m:sSupPr>
                            <m:ctrlPr>
                              <a:rPr lang="en-US" smtClean="0">
                                <a:latin typeface="Cambria Math" panose="02040503050406030204" pitchFamily="18" charset="0"/>
                              </a:rPr>
                            </m:ctrlPr>
                          </m:sSupPr>
                          <m:e>
                            <m:r>
                              <a:rPr lang="en-US" b="0" i="0" smtClean="0">
                                <a:latin typeface="Cambria Math" panose="02040503050406030204" pitchFamily="18" charset="0"/>
                              </a:rPr>
                              <m:t>12</m:t>
                            </m:r>
                            <m:r>
                              <m:rPr>
                                <m:sty m:val="p"/>
                              </m:rPr>
                              <a:rPr lang="en-US" b="0" i="0" smtClean="0">
                                <a:latin typeface="Cambria Math" panose="02040503050406030204" pitchFamily="18" charset="0"/>
                              </a:rPr>
                              <m:t>x</m:t>
                            </m:r>
                          </m:e>
                          <m:sup>
                            <m:r>
                              <a:rPr lang="en-US" b="0" i="0" smtClean="0">
                                <a:latin typeface="Cambria Math" panose="02040503050406030204" pitchFamily="18" charset="0"/>
                              </a:rPr>
                              <m:t>2</m:t>
                            </m:r>
                          </m:sup>
                        </m:sSup>
                      </m:den>
                    </m:f>
                  </m:oMath>
                </a14:m>
                <a:endParaRPr lang="en-PH" dirty="0"/>
              </a:p>
              <a:p>
                <a:pPr marL="0" indent="0" algn="just">
                  <a:buNone/>
                </a:pPr>
                <a:endParaRPr lang="en-US" dirty="0">
                  <a:latin typeface="Cambria Math" panose="02040503050406030204" pitchFamily="18" charset="0"/>
                </a:endParaRPr>
              </a:p>
            </p:txBody>
          </p:sp>
        </mc:Choice>
        <mc:Fallback>
          <p:sp>
            <p:nvSpPr>
              <p:cNvPr id="4" name="Content Placeholder 3">
                <a:extLst>
                  <a:ext uri="{FF2B5EF4-FFF2-40B4-BE49-F238E27FC236}">
                    <a16:creationId xmlns:a16="http://schemas.microsoft.com/office/drawing/2014/main" id="{9CD60266-7B8F-424F-BEB4-0861A25BB07F}"/>
                  </a:ext>
                </a:extLst>
              </p:cNvPr>
              <p:cNvSpPr>
                <a:spLocks noGrp="1" noRot="1" noChangeAspect="1" noMove="1" noResize="1" noEditPoints="1" noAdjustHandles="1" noChangeArrowheads="1" noChangeShapeType="1" noTextEdit="1"/>
              </p:cNvSpPr>
              <p:nvPr>
                <p:ph idx="1"/>
              </p:nvPr>
            </p:nvSpPr>
            <p:spPr>
              <a:blipFill>
                <a:blip r:embed="rId3"/>
                <a:stretch>
                  <a:fillRect l="-1086" t="-2632"/>
                </a:stretch>
              </a:blipFill>
            </p:spPr>
            <p:txBody>
              <a:bodyPr/>
              <a:lstStyle/>
              <a:p>
                <a:r>
                  <a:rPr lang="en-US">
                    <a:noFill/>
                  </a:rPr>
                  <a:t> </a:t>
                </a:r>
              </a:p>
            </p:txBody>
          </p:sp>
        </mc:Fallback>
      </mc:AlternateContent>
    </p:spTree>
    <p:extLst>
      <p:ext uri="{BB962C8B-B14F-4D97-AF65-F5344CB8AC3E}">
        <p14:creationId xmlns:p14="http://schemas.microsoft.com/office/powerpoint/2010/main" val="10080009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D4578-C8FE-FE47-B785-17E2FE435239}"/>
              </a:ext>
            </a:extLst>
          </p:cNvPr>
          <p:cNvSpPr>
            <a:spLocks noGrp="1"/>
          </p:cNvSpPr>
          <p:nvPr>
            <p:ph type="title"/>
          </p:nvPr>
        </p:nvSpPr>
        <p:spPr/>
        <p:txBody>
          <a:bodyPr>
            <a:normAutofit/>
          </a:bodyPr>
          <a:lstStyle/>
          <a:p>
            <a:r>
              <a:rPr lang="en-US" b="1" dirty="0">
                <a:solidFill>
                  <a:schemeClr val="tx1"/>
                </a:solidFill>
              </a:rPr>
              <a:t>Multiplication and Division of Rationa</a:t>
            </a:r>
            <a:r>
              <a:rPr lang="en-US" b="1" dirty="0"/>
              <a:t>l Algebraic Expressions</a:t>
            </a:r>
            <a:endParaRPr lang="en-PH" b="1" dirty="0">
              <a:solidFill>
                <a:schemeClr val="tx1"/>
              </a:solidFill>
            </a:endParaRPr>
          </a:p>
        </p:txBody>
      </p:sp>
      <mc:AlternateContent xmlns:mc="http://schemas.openxmlformats.org/markup-compatibility/2006">
        <mc:Choice xmlns:a14="http://schemas.microsoft.com/office/drawing/2010/main" Requires="a14">
          <p:sp>
            <p:nvSpPr>
              <p:cNvPr id="4" name="Content Placeholder 3">
                <a:extLst>
                  <a:ext uri="{FF2B5EF4-FFF2-40B4-BE49-F238E27FC236}">
                    <a16:creationId xmlns:a16="http://schemas.microsoft.com/office/drawing/2014/main" id="{9CD60266-7B8F-424F-BEB4-0861A25BB07F}"/>
                  </a:ext>
                </a:extLst>
              </p:cNvPr>
              <p:cNvSpPr>
                <a:spLocks noGrp="1"/>
              </p:cNvSpPr>
              <p:nvPr>
                <p:ph idx="1"/>
              </p:nvPr>
            </p:nvSpPr>
            <p:spPr>
              <a:xfrm>
                <a:off x="838200" y="1557338"/>
                <a:ext cx="11006138" cy="4672012"/>
              </a:xfrm>
            </p:spPr>
            <p:txBody>
              <a:bodyPr>
                <a:normAutofit/>
              </a:bodyPr>
              <a:lstStyle/>
              <a:p>
                <a:pPr marL="0" indent="0" algn="just">
                  <a:buNone/>
                </a:pPr>
                <a:r>
                  <a:rPr lang="en-US" b="1" dirty="0"/>
                  <a:t>Solution:</a:t>
                </a:r>
              </a:p>
              <a:p>
                <a:pPr marL="514350" indent="-514350" algn="just">
                  <a:buAutoNum type="arabicPeriod"/>
                </a:pPr>
                <a14:m>
                  <m:oMath xmlns:m="http://schemas.openxmlformats.org/officeDocument/2006/math">
                    <m:f>
                      <m:fPr>
                        <m:ctrlPr>
                          <a:rPr lang="en-US" b="0" smtClean="0">
                            <a:latin typeface="Cambria Math" panose="02040503050406030204" pitchFamily="18" charset="0"/>
                          </a:rPr>
                        </m:ctrlPr>
                      </m:fPr>
                      <m:num>
                        <m:sSup>
                          <m:sSupPr>
                            <m:ctrlPr>
                              <a:rPr lang="en-US" smtClean="0">
                                <a:latin typeface="Cambria Math" panose="02040503050406030204" pitchFamily="18" charset="0"/>
                              </a:rPr>
                            </m:ctrlPr>
                          </m:sSupPr>
                          <m:e>
                            <m:r>
                              <a:rPr lang="en-US" b="0" i="0" smtClean="0">
                                <a:latin typeface="Cambria Math" panose="02040503050406030204" pitchFamily="18" charset="0"/>
                              </a:rPr>
                              <m:t>30</m:t>
                            </m:r>
                            <m:r>
                              <m:rPr>
                                <m:sty m:val="p"/>
                              </m:rPr>
                              <a:rPr lang="en-US" b="0" i="0" smtClean="0">
                                <a:latin typeface="Cambria Math" panose="02040503050406030204" pitchFamily="18" charset="0"/>
                              </a:rPr>
                              <m:t>b</m:t>
                            </m:r>
                          </m:e>
                          <m:sup>
                            <m:r>
                              <a:rPr lang="en-US" b="0" i="0" smtClean="0">
                                <a:latin typeface="Cambria Math" panose="02040503050406030204" pitchFamily="18" charset="0"/>
                              </a:rPr>
                              <m:t>2</m:t>
                            </m:r>
                          </m:sup>
                        </m:sSup>
                      </m:num>
                      <m:den>
                        <m:r>
                          <a:rPr lang="en-US" b="0" i="0" smtClean="0">
                            <a:latin typeface="Cambria Math" panose="02040503050406030204" pitchFamily="18" charset="0"/>
                          </a:rPr>
                          <m:t>6</m:t>
                        </m:r>
                        <m:r>
                          <m:rPr>
                            <m:sty m:val="p"/>
                          </m:rPr>
                          <a:rPr lang="en-US" b="0" i="0" smtClean="0">
                            <a:latin typeface="Cambria Math" panose="02040503050406030204" pitchFamily="18" charset="0"/>
                          </a:rPr>
                          <m:t>c</m:t>
                        </m:r>
                      </m:den>
                    </m:f>
                    <m:r>
                      <a:rPr lang="en-US" b="0" i="0" smtClean="0">
                        <a:latin typeface="Cambria Math" panose="02040503050406030204" pitchFamily="18" charset="0"/>
                      </a:rPr>
                      <m:t>·</m:t>
                    </m:r>
                    <m:f>
                      <m:fPr>
                        <m:ctrlPr>
                          <a:rPr lang="en-US" b="0" smtClean="0">
                            <a:latin typeface="Cambria Math" panose="02040503050406030204" pitchFamily="18" charset="0"/>
                          </a:rPr>
                        </m:ctrlPr>
                      </m:fPr>
                      <m:num>
                        <m:sSup>
                          <m:sSupPr>
                            <m:ctrlPr>
                              <a:rPr lang="en-US" b="0" smtClean="0">
                                <a:latin typeface="Cambria Math" panose="02040503050406030204" pitchFamily="18" charset="0"/>
                              </a:rPr>
                            </m:ctrlPr>
                          </m:sSupPr>
                          <m:e>
                            <m:r>
                              <a:rPr lang="en-US" b="0" i="0" smtClean="0">
                                <a:latin typeface="Cambria Math" panose="02040503050406030204" pitchFamily="18" charset="0"/>
                              </a:rPr>
                              <m:t>4</m:t>
                            </m:r>
                            <m:r>
                              <m:rPr>
                                <m:sty m:val="p"/>
                              </m:rPr>
                              <a:rPr lang="en-US" b="0" i="0" smtClean="0">
                                <a:latin typeface="Cambria Math" panose="02040503050406030204" pitchFamily="18" charset="0"/>
                              </a:rPr>
                              <m:t>c</m:t>
                            </m:r>
                          </m:e>
                          <m:sup>
                            <m:r>
                              <a:rPr lang="en-US" b="0" i="0" smtClean="0">
                                <a:latin typeface="Cambria Math" panose="02040503050406030204" pitchFamily="18" charset="0"/>
                              </a:rPr>
                              <m:t>2</m:t>
                            </m:r>
                          </m:sup>
                        </m:sSup>
                      </m:num>
                      <m:den>
                        <m:sSup>
                          <m:sSupPr>
                            <m:ctrlPr>
                              <a:rPr lang="en-US" b="0" smtClean="0">
                                <a:latin typeface="Cambria Math" panose="02040503050406030204" pitchFamily="18" charset="0"/>
                              </a:rPr>
                            </m:ctrlPr>
                          </m:sSupPr>
                          <m:e>
                            <m:r>
                              <a:rPr lang="en-US" b="0" i="0" smtClean="0">
                                <a:latin typeface="Cambria Math" panose="02040503050406030204" pitchFamily="18" charset="0"/>
                              </a:rPr>
                              <m:t>15</m:t>
                            </m:r>
                            <m:r>
                              <m:rPr>
                                <m:sty m:val="p"/>
                              </m:rPr>
                              <a:rPr lang="en-US" b="0" i="0" smtClean="0">
                                <a:latin typeface="Cambria Math" panose="02040503050406030204" pitchFamily="18" charset="0"/>
                              </a:rPr>
                              <m:t>b</m:t>
                            </m:r>
                          </m:e>
                          <m:sup>
                            <m:r>
                              <a:rPr lang="en-US" b="0" i="0" smtClean="0">
                                <a:latin typeface="Cambria Math" panose="02040503050406030204" pitchFamily="18" charset="0"/>
                              </a:rPr>
                              <m:t>4</m:t>
                            </m:r>
                          </m:sup>
                        </m:sSup>
                      </m:den>
                    </m:f>
                    <m:r>
                      <a:rPr lang="en-US" b="0" i="0" smtClean="0">
                        <a:latin typeface="Cambria Math" panose="02040503050406030204" pitchFamily="18" charset="0"/>
                      </a:rPr>
                      <m:t>=</m:t>
                    </m:r>
                    <m:f>
                      <m:fPr>
                        <m:ctrlPr>
                          <a:rPr lang="en-US" b="0" smtClean="0">
                            <a:latin typeface="Cambria Math" panose="02040503050406030204" pitchFamily="18" charset="0"/>
                          </a:rPr>
                        </m:ctrlPr>
                      </m:fPr>
                      <m:num>
                        <m:sSup>
                          <m:sSupPr>
                            <m:ctrlPr>
                              <a:rPr lang="en-US" b="0" smtClean="0">
                                <a:latin typeface="Cambria Math" panose="02040503050406030204" pitchFamily="18" charset="0"/>
                              </a:rPr>
                            </m:ctrlPr>
                          </m:sSupPr>
                          <m:e>
                            <m:r>
                              <a:rPr lang="en-US" b="0" i="0" smtClean="0">
                                <a:latin typeface="Cambria Math" panose="02040503050406030204" pitchFamily="18" charset="0"/>
                              </a:rPr>
                              <m:t>120</m:t>
                            </m:r>
                            <m:r>
                              <m:rPr>
                                <m:sty m:val="p"/>
                              </m:rPr>
                              <a:rPr lang="en-US" b="0" i="0" smtClean="0">
                                <a:latin typeface="Cambria Math" panose="02040503050406030204" pitchFamily="18" charset="0"/>
                              </a:rPr>
                              <m:t>b</m:t>
                            </m:r>
                          </m:e>
                          <m:sup>
                            <m:r>
                              <a:rPr lang="en-US" b="0" i="0" smtClean="0">
                                <a:latin typeface="Cambria Math" panose="02040503050406030204" pitchFamily="18" charset="0"/>
                              </a:rPr>
                              <m:t>2</m:t>
                            </m:r>
                          </m:sup>
                        </m:sSup>
                        <m:sSup>
                          <m:sSupPr>
                            <m:ctrlPr>
                              <a:rPr lang="en-US" b="0" smtClean="0">
                                <a:latin typeface="Cambria Math" panose="02040503050406030204" pitchFamily="18" charset="0"/>
                              </a:rPr>
                            </m:ctrlPr>
                          </m:sSupPr>
                          <m:e>
                            <m:r>
                              <m:rPr>
                                <m:sty m:val="p"/>
                              </m:rPr>
                              <a:rPr lang="en-US" b="0" i="0" smtClean="0">
                                <a:latin typeface="Cambria Math" panose="02040503050406030204" pitchFamily="18" charset="0"/>
                              </a:rPr>
                              <m:t>c</m:t>
                            </m:r>
                          </m:e>
                          <m:sup>
                            <m:r>
                              <a:rPr lang="en-US" b="0" i="0" smtClean="0">
                                <a:latin typeface="Cambria Math" panose="02040503050406030204" pitchFamily="18" charset="0"/>
                              </a:rPr>
                              <m:t>2</m:t>
                            </m:r>
                          </m:sup>
                        </m:sSup>
                      </m:num>
                      <m:den>
                        <m:sSup>
                          <m:sSupPr>
                            <m:ctrlPr>
                              <a:rPr lang="en-US" b="0" smtClean="0">
                                <a:latin typeface="Cambria Math" panose="02040503050406030204" pitchFamily="18" charset="0"/>
                              </a:rPr>
                            </m:ctrlPr>
                          </m:sSupPr>
                          <m:e>
                            <m:r>
                              <a:rPr lang="en-US" b="0" i="0" smtClean="0">
                                <a:latin typeface="Cambria Math" panose="02040503050406030204" pitchFamily="18" charset="0"/>
                              </a:rPr>
                              <m:t>90</m:t>
                            </m:r>
                            <m:r>
                              <m:rPr>
                                <m:sty m:val="p"/>
                              </m:rPr>
                              <a:rPr lang="en-US" b="0" i="0" smtClean="0">
                                <a:latin typeface="Cambria Math" panose="02040503050406030204" pitchFamily="18" charset="0"/>
                              </a:rPr>
                              <m:t>b</m:t>
                            </m:r>
                          </m:e>
                          <m:sup>
                            <m:r>
                              <a:rPr lang="en-US" b="0" i="0" smtClean="0">
                                <a:latin typeface="Cambria Math" panose="02040503050406030204" pitchFamily="18" charset="0"/>
                              </a:rPr>
                              <m:t>2</m:t>
                            </m:r>
                          </m:sup>
                        </m:sSup>
                        <m:r>
                          <m:rPr>
                            <m:sty m:val="p"/>
                          </m:rPr>
                          <a:rPr lang="en-US" b="0" i="0" smtClean="0">
                            <a:latin typeface="Cambria Math" panose="02040503050406030204" pitchFamily="18" charset="0"/>
                          </a:rPr>
                          <m:t>c</m:t>
                        </m:r>
                      </m:den>
                    </m:f>
                  </m:oMath>
                </a14:m>
                <a:r>
                  <a:rPr lang="en-US" b="0" dirty="0"/>
                  <a:t>	       	Multiply numerators and denominators.</a:t>
                </a:r>
              </a:p>
              <a:p>
                <a:pPr marL="457200" lvl="1" indent="0" algn="just">
                  <a:buNone/>
                </a:pPr>
                <a:r>
                  <a:rPr lang="en-US" dirty="0">
                    <a:latin typeface="Cambria Math" panose="02040503050406030204" pitchFamily="18" charset="0"/>
                  </a:rPr>
                  <a:t>		   </a:t>
                </a:r>
                <a14:m>
                  <m:oMath xmlns:m="http://schemas.openxmlformats.org/officeDocument/2006/math">
                    <m:r>
                      <a:rPr lang="en-US">
                        <a:latin typeface="Cambria Math" panose="02040503050406030204" pitchFamily="18" charset="0"/>
                      </a:rPr>
                      <m:t>=</m:t>
                    </m:r>
                    <m:f>
                      <m:fPr>
                        <m:ctrlPr>
                          <a:rPr lang="en-US">
                            <a:latin typeface="Cambria Math" panose="02040503050406030204" pitchFamily="18" charset="0"/>
                          </a:rPr>
                        </m:ctrlPr>
                      </m:fPr>
                      <m:num>
                        <m:sSup>
                          <m:sSupPr>
                            <m:ctrlPr>
                              <a:rPr lang="en-US">
                                <a:latin typeface="Cambria Math" panose="02040503050406030204" pitchFamily="18" charset="0"/>
                              </a:rPr>
                            </m:ctrlPr>
                          </m:sSupPr>
                          <m:e>
                            <m:r>
                              <a:rPr lang="en-US" b="0" i="0" smtClean="0">
                                <a:latin typeface="Cambria Math" panose="02040503050406030204" pitchFamily="18" charset="0"/>
                              </a:rPr>
                              <m:t>30</m:t>
                            </m:r>
                            <m:r>
                              <m:rPr>
                                <m:sty m:val="p"/>
                              </m:rPr>
                              <a:rPr lang="en-US" i="0">
                                <a:latin typeface="Cambria Math" panose="02040503050406030204" pitchFamily="18" charset="0"/>
                              </a:rPr>
                              <m:t>b</m:t>
                            </m:r>
                          </m:e>
                          <m:sup>
                            <m:r>
                              <a:rPr lang="en-US" i="0">
                                <a:latin typeface="Cambria Math" panose="02040503050406030204" pitchFamily="18" charset="0"/>
                              </a:rPr>
                              <m:t>2</m:t>
                            </m:r>
                          </m:sup>
                        </m:sSup>
                        <m:r>
                          <a:rPr lang="en-US" b="0" i="0" smtClean="0">
                            <a:latin typeface="Cambria Math" panose="02040503050406030204" pitchFamily="18" charset="0"/>
                          </a:rPr>
                          <m:t>·4</m:t>
                        </m:r>
                        <m:r>
                          <m:rPr>
                            <m:sty m:val="p"/>
                          </m:rPr>
                          <a:rPr lang="en-US" b="0" i="0" smtClean="0">
                            <a:latin typeface="Cambria Math" panose="02040503050406030204" pitchFamily="18" charset="0"/>
                          </a:rPr>
                          <m:t>c</m:t>
                        </m:r>
                      </m:num>
                      <m:den>
                        <m:sSup>
                          <m:sSupPr>
                            <m:ctrlPr>
                              <a:rPr lang="en-US">
                                <a:latin typeface="Cambria Math" panose="02040503050406030204" pitchFamily="18" charset="0"/>
                              </a:rPr>
                            </m:ctrlPr>
                          </m:sSupPr>
                          <m:e>
                            <m:r>
                              <a:rPr lang="en-US" i="0">
                                <a:latin typeface="Cambria Math" panose="02040503050406030204" pitchFamily="18" charset="0"/>
                              </a:rPr>
                              <m:t>30</m:t>
                            </m:r>
                            <m:r>
                              <m:rPr>
                                <m:sty m:val="p"/>
                              </m:rPr>
                              <a:rPr lang="en-US" i="0">
                                <a:latin typeface="Cambria Math" panose="02040503050406030204" pitchFamily="18" charset="0"/>
                              </a:rPr>
                              <m:t>b</m:t>
                            </m:r>
                          </m:e>
                          <m:sup>
                            <m:r>
                              <a:rPr lang="en-US" i="0">
                                <a:latin typeface="Cambria Math" panose="02040503050406030204" pitchFamily="18" charset="0"/>
                              </a:rPr>
                              <m:t>2</m:t>
                            </m:r>
                          </m:sup>
                        </m:sSup>
                        <m:r>
                          <m:rPr>
                            <m:sty m:val="p"/>
                          </m:rPr>
                          <a:rPr lang="en-US" b="0" i="0" smtClean="0">
                            <a:latin typeface="Cambria Math" panose="02040503050406030204" pitchFamily="18" charset="0"/>
                          </a:rPr>
                          <m:t>c</m:t>
                        </m:r>
                        <m:r>
                          <a:rPr lang="en-US" i="0">
                            <a:latin typeface="Cambria Math" panose="02040503050406030204" pitchFamily="18" charset="0"/>
                          </a:rPr>
                          <m:t>·</m:t>
                        </m:r>
                        <m:sSup>
                          <m:sSupPr>
                            <m:ctrlPr>
                              <a:rPr lang="en-US" smtClean="0">
                                <a:latin typeface="Cambria Math" panose="02040503050406030204" pitchFamily="18" charset="0"/>
                              </a:rPr>
                            </m:ctrlPr>
                          </m:sSupPr>
                          <m:e>
                            <m:r>
                              <a:rPr lang="en-US" b="0" i="0" smtClean="0">
                                <a:latin typeface="Cambria Math" panose="02040503050406030204" pitchFamily="18" charset="0"/>
                              </a:rPr>
                              <m:t>3</m:t>
                            </m:r>
                            <m:r>
                              <m:rPr>
                                <m:sty m:val="p"/>
                              </m:rPr>
                              <a:rPr lang="en-US" b="0" i="0" smtClean="0">
                                <a:latin typeface="Cambria Math" panose="02040503050406030204" pitchFamily="18" charset="0"/>
                              </a:rPr>
                              <m:t>b</m:t>
                            </m:r>
                          </m:e>
                          <m:sup>
                            <m:r>
                              <a:rPr lang="en-US" b="0" i="0" smtClean="0">
                                <a:latin typeface="Cambria Math" panose="02040503050406030204" pitchFamily="18" charset="0"/>
                              </a:rPr>
                              <m:t>2</m:t>
                            </m:r>
                          </m:sup>
                        </m:sSup>
                      </m:den>
                    </m:f>
                  </m:oMath>
                </a14:m>
                <a:r>
                  <a:rPr lang="en-US" dirty="0"/>
                  <a:t>     	Factor the GCF of the numerator and 						denominator.</a:t>
                </a:r>
              </a:p>
              <a:p>
                <a:pPr marL="457200" lvl="1" indent="0" algn="just">
                  <a:buNone/>
                </a:pPr>
                <a:r>
                  <a:rPr lang="en-US" dirty="0">
                    <a:latin typeface="Cambria Math" panose="02040503050406030204" pitchFamily="18" charset="0"/>
                  </a:rPr>
                  <a:t>		  </a:t>
                </a:r>
                <a:r>
                  <a:rPr lang="en-US" dirty="0"/>
                  <a:t> </a:t>
                </a:r>
                <a14:m>
                  <m:oMath xmlns:m="http://schemas.openxmlformats.org/officeDocument/2006/math">
                    <m:r>
                      <a:rPr lang="en-US">
                        <a:latin typeface="Cambria Math" panose="02040503050406030204" pitchFamily="18" charset="0"/>
                      </a:rPr>
                      <m:t>=</m:t>
                    </m:r>
                    <m:f>
                      <m:fPr>
                        <m:ctrlPr>
                          <a:rPr lang="en-US">
                            <a:latin typeface="Cambria Math" panose="02040503050406030204" pitchFamily="18" charset="0"/>
                          </a:rPr>
                        </m:ctrlPr>
                      </m:fPr>
                      <m:num>
                        <m:sSup>
                          <m:sSupPr>
                            <m:ctrlPr>
                              <a:rPr lang="en-US">
                                <a:latin typeface="Cambria Math" panose="02040503050406030204" pitchFamily="18" charset="0"/>
                              </a:rPr>
                            </m:ctrlPr>
                          </m:sSupPr>
                          <m:e>
                            <m:r>
                              <a:rPr lang="en-US" i="0">
                                <a:latin typeface="Cambria Math" panose="02040503050406030204" pitchFamily="18" charset="0"/>
                              </a:rPr>
                              <m:t>30</m:t>
                            </m:r>
                            <m:r>
                              <m:rPr>
                                <m:sty m:val="p"/>
                              </m:rPr>
                              <a:rPr lang="en-US" i="0">
                                <a:latin typeface="Cambria Math" panose="02040503050406030204" pitchFamily="18" charset="0"/>
                              </a:rPr>
                              <m:t>b</m:t>
                            </m:r>
                          </m:e>
                          <m:sup>
                            <m:r>
                              <a:rPr lang="en-US" i="0">
                                <a:latin typeface="Cambria Math" panose="02040503050406030204" pitchFamily="18" charset="0"/>
                              </a:rPr>
                              <m:t>2</m:t>
                            </m:r>
                          </m:sup>
                        </m:sSup>
                        <m:r>
                          <m:rPr>
                            <m:sty m:val="p"/>
                          </m:rPr>
                          <a:rPr lang="en-US" b="0" i="0" smtClean="0">
                            <a:latin typeface="Cambria Math" panose="02040503050406030204" pitchFamily="18" charset="0"/>
                          </a:rPr>
                          <m:t>c</m:t>
                        </m:r>
                      </m:num>
                      <m:den>
                        <m:sSup>
                          <m:sSupPr>
                            <m:ctrlPr>
                              <a:rPr lang="en-US">
                                <a:latin typeface="Cambria Math" panose="02040503050406030204" pitchFamily="18" charset="0"/>
                              </a:rPr>
                            </m:ctrlPr>
                          </m:sSupPr>
                          <m:e>
                            <m:r>
                              <a:rPr lang="en-US" i="0">
                                <a:latin typeface="Cambria Math" panose="02040503050406030204" pitchFamily="18" charset="0"/>
                              </a:rPr>
                              <m:t>30</m:t>
                            </m:r>
                            <m:r>
                              <m:rPr>
                                <m:sty m:val="p"/>
                              </m:rPr>
                              <a:rPr lang="en-US" i="0">
                                <a:latin typeface="Cambria Math" panose="02040503050406030204" pitchFamily="18" charset="0"/>
                              </a:rPr>
                              <m:t>b</m:t>
                            </m:r>
                          </m:e>
                          <m:sup>
                            <m:r>
                              <a:rPr lang="en-US" i="0">
                                <a:latin typeface="Cambria Math" panose="02040503050406030204" pitchFamily="18" charset="0"/>
                              </a:rPr>
                              <m:t>2</m:t>
                            </m:r>
                          </m:sup>
                        </m:sSup>
                        <m:r>
                          <m:rPr>
                            <m:sty m:val="p"/>
                          </m:rPr>
                          <a:rPr lang="en-US" i="0">
                            <a:latin typeface="Cambria Math" panose="02040503050406030204" pitchFamily="18" charset="0"/>
                          </a:rPr>
                          <m:t>c</m:t>
                        </m:r>
                      </m:den>
                    </m:f>
                  </m:oMath>
                </a14:m>
                <a:r>
                  <a:rPr lang="en-US" dirty="0">
                    <a:latin typeface="Cambria Math" panose="02040503050406030204" pitchFamily="18" charset="0"/>
                  </a:rPr>
                  <a:t> · </a:t>
                </a:r>
                <a14:m>
                  <m:oMath xmlns:m="http://schemas.openxmlformats.org/officeDocument/2006/math">
                    <m:f>
                      <m:fPr>
                        <m:ctrlPr>
                          <a:rPr lang="en-US" i="1">
                            <a:latin typeface="Cambria Math" panose="02040503050406030204" pitchFamily="18" charset="0"/>
                          </a:rPr>
                        </m:ctrlPr>
                      </m:fPr>
                      <m:num>
                        <m:r>
                          <a:rPr lang="en-US">
                            <a:latin typeface="Cambria Math" panose="02040503050406030204" pitchFamily="18" charset="0"/>
                          </a:rPr>
                          <m:t>4</m:t>
                        </m:r>
                        <m:r>
                          <m:rPr>
                            <m:sty m:val="p"/>
                          </m:rPr>
                          <a:rPr lang="en-US">
                            <a:latin typeface="Cambria Math" panose="02040503050406030204" pitchFamily="18" charset="0"/>
                          </a:rPr>
                          <m:t>c</m:t>
                        </m:r>
                      </m:num>
                      <m:den>
                        <m:sSup>
                          <m:sSupPr>
                            <m:ctrlPr>
                              <a:rPr lang="en-US" i="1" smtClean="0">
                                <a:latin typeface="Cambria Math" panose="02040503050406030204" pitchFamily="18" charset="0"/>
                              </a:rPr>
                            </m:ctrlPr>
                          </m:sSupPr>
                          <m:e>
                            <m:r>
                              <a:rPr lang="en-US">
                                <a:latin typeface="Cambria Math" panose="02040503050406030204" pitchFamily="18" charset="0"/>
                              </a:rPr>
                              <m:t>3</m:t>
                            </m:r>
                            <m:r>
                              <m:rPr>
                                <m:sty m:val="p"/>
                              </m:rPr>
                              <a:rPr lang="en-US">
                                <a:latin typeface="Cambria Math" panose="02040503050406030204" pitchFamily="18" charset="0"/>
                              </a:rPr>
                              <m:t>b</m:t>
                            </m:r>
                          </m:e>
                          <m:sup>
                            <m:r>
                              <a:rPr lang="en-US">
                                <a:latin typeface="Cambria Math" panose="02040503050406030204" pitchFamily="18" charset="0"/>
                              </a:rPr>
                              <m:t>2</m:t>
                            </m:r>
                          </m:sup>
                        </m:sSup>
                      </m:den>
                    </m:f>
                  </m:oMath>
                </a14:m>
                <a:r>
                  <a:rPr lang="en-US" dirty="0">
                    <a:latin typeface="Cambria Math" panose="02040503050406030204" pitchFamily="18" charset="0"/>
                  </a:rPr>
                  <a:t>	</a:t>
                </a:r>
                <a:r>
                  <a:rPr lang="en-US" dirty="0"/>
                  <a:t>Separate </a:t>
                </a:r>
                <a14:m>
                  <m:oMath xmlns:m="http://schemas.openxmlformats.org/officeDocument/2006/math">
                    <m:f>
                      <m:fPr>
                        <m:ctrlPr>
                          <a:rPr lang="en-US">
                            <a:latin typeface="Cambria Math" panose="02040503050406030204" pitchFamily="18" charset="0"/>
                          </a:rPr>
                        </m:ctrlPr>
                      </m:fPr>
                      <m:num>
                        <m:sSup>
                          <m:sSupPr>
                            <m:ctrlPr>
                              <a:rPr lang="en-US">
                                <a:latin typeface="Cambria Math" panose="02040503050406030204" pitchFamily="18" charset="0"/>
                              </a:rPr>
                            </m:ctrlPr>
                          </m:sSupPr>
                          <m:e>
                            <m:r>
                              <a:rPr lang="en-US" i="0">
                                <a:latin typeface="Cambria Math" panose="02040503050406030204" pitchFamily="18" charset="0"/>
                              </a:rPr>
                              <m:t>30</m:t>
                            </m:r>
                            <m:r>
                              <m:rPr>
                                <m:sty m:val="p"/>
                              </m:rPr>
                              <a:rPr lang="en-US" i="0">
                                <a:latin typeface="Cambria Math" panose="02040503050406030204" pitchFamily="18" charset="0"/>
                              </a:rPr>
                              <m:t>b</m:t>
                            </m:r>
                          </m:e>
                          <m:sup>
                            <m:r>
                              <a:rPr lang="en-US" i="0">
                                <a:latin typeface="Cambria Math" panose="02040503050406030204" pitchFamily="18" charset="0"/>
                              </a:rPr>
                              <m:t>2</m:t>
                            </m:r>
                          </m:sup>
                        </m:sSup>
                        <m:r>
                          <m:rPr>
                            <m:sty m:val="p"/>
                          </m:rPr>
                          <a:rPr lang="en-US" b="0" i="0" smtClean="0">
                            <a:latin typeface="Cambria Math" panose="02040503050406030204" pitchFamily="18" charset="0"/>
                          </a:rPr>
                          <m:t>c</m:t>
                        </m:r>
                      </m:num>
                      <m:den>
                        <m:sSup>
                          <m:sSupPr>
                            <m:ctrlPr>
                              <a:rPr lang="en-US">
                                <a:latin typeface="Cambria Math" panose="02040503050406030204" pitchFamily="18" charset="0"/>
                              </a:rPr>
                            </m:ctrlPr>
                          </m:sSupPr>
                          <m:e>
                            <m:r>
                              <a:rPr lang="en-US" i="0">
                                <a:latin typeface="Cambria Math" panose="02040503050406030204" pitchFamily="18" charset="0"/>
                              </a:rPr>
                              <m:t>30</m:t>
                            </m:r>
                            <m:r>
                              <m:rPr>
                                <m:sty m:val="p"/>
                              </m:rPr>
                              <a:rPr lang="en-US" i="0">
                                <a:latin typeface="Cambria Math" panose="02040503050406030204" pitchFamily="18" charset="0"/>
                              </a:rPr>
                              <m:t>b</m:t>
                            </m:r>
                          </m:e>
                          <m:sup>
                            <m:r>
                              <a:rPr lang="en-US" i="0">
                                <a:latin typeface="Cambria Math" panose="02040503050406030204" pitchFamily="18" charset="0"/>
                              </a:rPr>
                              <m:t>2</m:t>
                            </m:r>
                          </m:sup>
                        </m:sSup>
                        <m:r>
                          <m:rPr>
                            <m:sty m:val="p"/>
                          </m:rPr>
                          <a:rPr lang="en-US" i="0">
                            <a:latin typeface="Cambria Math" panose="02040503050406030204" pitchFamily="18" charset="0"/>
                          </a:rPr>
                          <m:t>c</m:t>
                        </m:r>
                      </m:den>
                    </m:f>
                  </m:oMath>
                </a14:m>
                <a:r>
                  <a:rPr lang="en-US" dirty="0">
                    <a:latin typeface="Cambria Math" panose="02040503050406030204" pitchFamily="18" charset="0"/>
                  </a:rPr>
                  <a:t>.</a:t>
                </a:r>
              </a:p>
              <a:p>
                <a:pPr marL="457200" lvl="1" indent="0" algn="just">
                  <a:buNone/>
                </a:pPr>
                <a:r>
                  <a:rPr lang="en-US" dirty="0">
                    <a:latin typeface="Cambria Math" panose="02040503050406030204" pitchFamily="18" charset="0"/>
                  </a:rPr>
                  <a:t>		   </a:t>
                </a:r>
                <a14:m>
                  <m:oMath xmlns:m="http://schemas.openxmlformats.org/officeDocument/2006/math">
                    <m:r>
                      <a:rPr lang="en-US" b="0" i="0" smtClean="0">
                        <a:latin typeface="Cambria Math" panose="02040503050406030204" pitchFamily="18" charset="0"/>
                      </a:rPr>
                      <m:t>=1</m:t>
                    </m:r>
                    <m:r>
                      <a:rPr lang="en-US" b="0" i="1" smtClean="0">
                        <a:latin typeface="Cambria Math" panose="02040503050406030204" pitchFamily="18" charset="0"/>
                      </a:rPr>
                      <m:t>·</m:t>
                    </m:r>
                    <m:f>
                      <m:fPr>
                        <m:ctrlPr>
                          <a:rPr lang="en-US" i="1">
                            <a:latin typeface="Cambria Math" panose="02040503050406030204" pitchFamily="18" charset="0"/>
                          </a:rPr>
                        </m:ctrlPr>
                      </m:fPr>
                      <m:num>
                        <m:r>
                          <a:rPr lang="en-US">
                            <a:latin typeface="Cambria Math" panose="02040503050406030204" pitchFamily="18" charset="0"/>
                          </a:rPr>
                          <m:t>4</m:t>
                        </m:r>
                        <m:r>
                          <m:rPr>
                            <m:sty m:val="p"/>
                          </m:rPr>
                          <a:rPr lang="en-US">
                            <a:latin typeface="Cambria Math" panose="02040503050406030204" pitchFamily="18" charset="0"/>
                          </a:rPr>
                          <m:t>c</m:t>
                        </m:r>
                      </m:num>
                      <m:den>
                        <m:sSup>
                          <m:sSupPr>
                            <m:ctrlPr>
                              <a:rPr lang="en-US" i="1">
                                <a:latin typeface="Cambria Math" panose="02040503050406030204" pitchFamily="18" charset="0"/>
                              </a:rPr>
                            </m:ctrlPr>
                          </m:sSupPr>
                          <m:e>
                            <m:r>
                              <a:rPr lang="en-US">
                                <a:latin typeface="Cambria Math" panose="02040503050406030204" pitchFamily="18" charset="0"/>
                              </a:rPr>
                              <m:t>3</m:t>
                            </m:r>
                            <m:r>
                              <m:rPr>
                                <m:sty m:val="p"/>
                              </m:rPr>
                              <a:rPr lang="en-US">
                                <a:latin typeface="Cambria Math" panose="02040503050406030204" pitchFamily="18" charset="0"/>
                              </a:rPr>
                              <m:t>b</m:t>
                            </m:r>
                          </m:e>
                          <m:sup>
                            <m:r>
                              <a:rPr lang="en-US">
                                <a:latin typeface="Cambria Math" panose="02040503050406030204" pitchFamily="18" charset="0"/>
                              </a:rPr>
                              <m:t>2</m:t>
                            </m:r>
                          </m:sup>
                        </m:sSup>
                      </m:den>
                    </m:f>
                  </m:oMath>
                </a14:m>
                <a:r>
                  <a:rPr lang="en-US" dirty="0">
                    <a:latin typeface="Cambria Math" panose="02040503050406030204" pitchFamily="18" charset="0"/>
                  </a:rPr>
                  <a:t>		</a:t>
                </a:r>
                <a:r>
                  <a:rPr lang="en-US" dirty="0"/>
                  <a:t>Note that </a:t>
                </a:r>
                <a14:m>
                  <m:oMath xmlns:m="http://schemas.openxmlformats.org/officeDocument/2006/math">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a:latin typeface="Cambria Math" panose="02040503050406030204" pitchFamily="18" charset="0"/>
                              </a:rPr>
                              <m:t>30</m:t>
                            </m:r>
                            <m:r>
                              <m:rPr>
                                <m:sty m:val="p"/>
                              </m:rPr>
                              <a:rPr lang="en-US">
                                <a:latin typeface="Cambria Math" panose="02040503050406030204" pitchFamily="18" charset="0"/>
                              </a:rPr>
                              <m:t>b</m:t>
                            </m:r>
                          </m:e>
                          <m:sup>
                            <m:r>
                              <a:rPr lang="en-US">
                                <a:latin typeface="Cambria Math" panose="02040503050406030204" pitchFamily="18" charset="0"/>
                              </a:rPr>
                              <m:t>2</m:t>
                            </m:r>
                          </m:sup>
                        </m:sSup>
                        <m:r>
                          <m:rPr>
                            <m:sty m:val="p"/>
                          </m:rPr>
                          <a:rPr lang="en-US" b="0" i="0" smtClean="0">
                            <a:latin typeface="Cambria Math" panose="02040503050406030204" pitchFamily="18" charset="0"/>
                          </a:rPr>
                          <m:t>c</m:t>
                        </m:r>
                      </m:num>
                      <m:den>
                        <m:sSup>
                          <m:sSupPr>
                            <m:ctrlPr>
                              <a:rPr lang="en-US" i="1">
                                <a:latin typeface="Cambria Math" panose="02040503050406030204" pitchFamily="18" charset="0"/>
                              </a:rPr>
                            </m:ctrlPr>
                          </m:sSupPr>
                          <m:e>
                            <m:r>
                              <a:rPr lang="en-US">
                                <a:latin typeface="Cambria Math" panose="02040503050406030204" pitchFamily="18" charset="0"/>
                              </a:rPr>
                              <m:t>30</m:t>
                            </m:r>
                            <m:r>
                              <m:rPr>
                                <m:sty m:val="p"/>
                              </m:rPr>
                              <a:rPr lang="en-US">
                                <a:latin typeface="Cambria Math" panose="02040503050406030204" pitchFamily="18" charset="0"/>
                              </a:rPr>
                              <m:t>b</m:t>
                            </m:r>
                          </m:e>
                          <m:sup>
                            <m:r>
                              <a:rPr lang="en-US">
                                <a:latin typeface="Cambria Math" panose="02040503050406030204" pitchFamily="18" charset="0"/>
                              </a:rPr>
                              <m:t>2</m:t>
                            </m:r>
                          </m:sup>
                        </m:sSup>
                        <m:r>
                          <m:rPr>
                            <m:sty m:val="p"/>
                          </m:rPr>
                          <a:rPr lang="en-US">
                            <a:latin typeface="Cambria Math" panose="02040503050406030204" pitchFamily="18" charset="0"/>
                          </a:rPr>
                          <m:t>c</m:t>
                        </m:r>
                      </m:den>
                    </m:f>
                    <m:r>
                      <a:rPr lang="en-US" b="0" i="1" smtClean="0">
                        <a:latin typeface="Cambria Math" panose="02040503050406030204" pitchFamily="18" charset="0"/>
                      </a:rPr>
                      <m:t>=1.</m:t>
                    </m:r>
                  </m:oMath>
                </a14:m>
                <a:endParaRPr lang="en-US" dirty="0">
                  <a:latin typeface="Cambria Math" panose="02040503050406030204" pitchFamily="18" charset="0"/>
                </a:endParaRPr>
              </a:p>
              <a:p>
                <a:pPr marL="457200" lvl="1" indent="0" algn="just">
                  <a:buNone/>
                </a:pPr>
                <a:r>
                  <a:rPr lang="en-US" dirty="0">
                    <a:latin typeface="Cambria Math" panose="02040503050406030204" pitchFamily="18" charset="0"/>
                  </a:rPr>
                  <a:t>		</a:t>
                </a:r>
                <a:r>
                  <a:rPr lang="en-US" dirty="0"/>
                  <a:t>   </a:t>
                </a:r>
                <a14:m>
                  <m:oMath xmlns:m="http://schemas.openxmlformats.org/officeDocument/2006/math">
                    <m:r>
                      <a:rPr lang="en-US" b="0" i="0" smtClean="0">
                        <a:latin typeface="Cambria Math" panose="02040503050406030204" pitchFamily="18" charset="0"/>
                      </a:rPr>
                      <m:t>=</m:t>
                    </m:r>
                    <m:f>
                      <m:fPr>
                        <m:ctrlPr>
                          <a:rPr lang="en-US" i="1">
                            <a:latin typeface="Cambria Math" panose="02040503050406030204" pitchFamily="18" charset="0"/>
                          </a:rPr>
                        </m:ctrlPr>
                      </m:fPr>
                      <m:num>
                        <m:r>
                          <a:rPr lang="en-US">
                            <a:latin typeface="Cambria Math" panose="02040503050406030204" pitchFamily="18" charset="0"/>
                          </a:rPr>
                          <m:t>4</m:t>
                        </m:r>
                        <m:r>
                          <m:rPr>
                            <m:sty m:val="p"/>
                          </m:rPr>
                          <a:rPr lang="en-US">
                            <a:latin typeface="Cambria Math" panose="02040503050406030204" pitchFamily="18" charset="0"/>
                          </a:rPr>
                          <m:t>c</m:t>
                        </m:r>
                      </m:num>
                      <m:den>
                        <m:sSup>
                          <m:sSupPr>
                            <m:ctrlPr>
                              <a:rPr lang="en-US" i="1">
                                <a:latin typeface="Cambria Math" panose="02040503050406030204" pitchFamily="18" charset="0"/>
                              </a:rPr>
                            </m:ctrlPr>
                          </m:sSupPr>
                          <m:e>
                            <m:r>
                              <a:rPr lang="en-US">
                                <a:latin typeface="Cambria Math" panose="02040503050406030204" pitchFamily="18" charset="0"/>
                              </a:rPr>
                              <m:t>3</m:t>
                            </m:r>
                            <m:r>
                              <m:rPr>
                                <m:sty m:val="p"/>
                              </m:rPr>
                              <a:rPr lang="en-US">
                                <a:latin typeface="Cambria Math" panose="02040503050406030204" pitchFamily="18" charset="0"/>
                              </a:rPr>
                              <m:t>b</m:t>
                            </m:r>
                          </m:e>
                          <m:sup>
                            <m:r>
                              <a:rPr lang="en-US">
                                <a:latin typeface="Cambria Math" panose="02040503050406030204" pitchFamily="18" charset="0"/>
                              </a:rPr>
                              <m:t>2</m:t>
                            </m:r>
                          </m:sup>
                        </m:sSup>
                      </m:den>
                    </m:f>
                  </m:oMath>
                </a14:m>
                <a:r>
                  <a:rPr lang="en-US" dirty="0">
                    <a:latin typeface="Cambria Math" panose="02040503050406030204" pitchFamily="18" charset="0"/>
                  </a:rPr>
                  <a:t>		</a:t>
                </a:r>
                <a:r>
                  <a:rPr lang="en-US" dirty="0"/>
                  <a:t>Use multiplicative identity.</a:t>
                </a:r>
              </a:p>
            </p:txBody>
          </p:sp>
        </mc:Choice>
        <mc:Fallback>
          <p:sp>
            <p:nvSpPr>
              <p:cNvPr id="4" name="Content Placeholder 3">
                <a:extLst>
                  <a:ext uri="{FF2B5EF4-FFF2-40B4-BE49-F238E27FC236}">
                    <a16:creationId xmlns:a16="http://schemas.microsoft.com/office/drawing/2014/main" id="{9CD60266-7B8F-424F-BEB4-0861A25BB07F}"/>
                  </a:ext>
                </a:extLst>
              </p:cNvPr>
              <p:cNvSpPr>
                <a:spLocks noGrp="1" noRot="1" noChangeAspect="1" noMove="1" noResize="1" noEditPoints="1" noAdjustHandles="1" noChangeArrowheads="1" noChangeShapeType="1" noTextEdit="1"/>
              </p:cNvSpPr>
              <p:nvPr>
                <p:ph idx="1"/>
              </p:nvPr>
            </p:nvSpPr>
            <p:spPr>
              <a:xfrm>
                <a:off x="838200" y="1557338"/>
                <a:ext cx="11006138" cy="4672012"/>
              </a:xfrm>
              <a:blipFill>
                <a:blip r:embed="rId3"/>
                <a:stretch>
                  <a:fillRect l="-1037" t="-2168"/>
                </a:stretch>
              </a:blipFill>
            </p:spPr>
            <p:txBody>
              <a:bodyPr/>
              <a:lstStyle/>
              <a:p>
                <a:r>
                  <a:rPr lang="en-US">
                    <a:noFill/>
                  </a:rPr>
                  <a:t> </a:t>
                </a:r>
              </a:p>
            </p:txBody>
          </p:sp>
        </mc:Fallback>
      </mc:AlternateContent>
    </p:spTree>
    <p:extLst>
      <p:ext uri="{BB962C8B-B14F-4D97-AF65-F5344CB8AC3E}">
        <p14:creationId xmlns:p14="http://schemas.microsoft.com/office/powerpoint/2010/main" val="6987022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D4578-C8FE-FE47-B785-17E2FE435239}"/>
              </a:ext>
            </a:extLst>
          </p:cNvPr>
          <p:cNvSpPr>
            <a:spLocks noGrp="1"/>
          </p:cNvSpPr>
          <p:nvPr>
            <p:ph type="title"/>
          </p:nvPr>
        </p:nvSpPr>
        <p:spPr/>
        <p:txBody>
          <a:bodyPr>
            <a:normAutofit/>
          </a:bodyPr>
          <a:lstStyle/>
          <a:p>
            <a:r>
              <a:rPr lang="en-US" b="1" dirty="0">
                <a:solidFill>
                  <a:schemeClr val="tx1"/>
                </a:solidFill>
              </a:rPr>
              <a:t>Multiplication and Division of Rationa</a:t>
            </a:r>
            <a:r>
              <a:rPr lang="en-US" b="1" dirty="0"/>
              <a:t>l Algebraic Expressions</a:t>
            </a:r>
            <a:endParaRPr lang="en-PH" b="1" dirty="0">
              <a:solidFill>
                <a:schemeClr val="tx1"/>
              </a:solidFill>
            </a:endParaRPr>
          </a:p>
        </p:txBody>
      </p:sp>
      <mc:AlternateContent xmlns:mc="http://schemas.openxmlformats.org/markup-compatibility/2006">
        <mc:Choice xmlns:a14="http://schemas.microsoft.com/office/drawing/2010/main" Requires="a14">
          <p:sp>
            <p:nvSpPr>
              <p:cNvPr id="4" name="Content Placeholder 3">
                <a:extLst>
                  <a:ext uri="{FF2B5EF4-FFF2-40B4-BE49-F238E27FC236}">
                    <a16:creationId xmlns:a16="http://schemas.microsoft.com/office/drawing/2014/main" id="{9CD60266-7B8F-424F-BEB4-0861A25BB07F}"/>
                  </a:ext>
                </a:extLst>
              </p:cNvPr>
              <p:cNvSpPr>
                <a:spLocks noGrp="1"/>
              </p:cNvSpPr>
              <p:nvPr>
                <p:ph idx="1"/>
              </p:nvPr>
            </p:nvSpPr>
            <p:spPr>
              <a:xfrm>
                <a:off x="838200" y="1557338"/>
                <a:ext cx="11006138" cy="4672012"/>
              </a:xfrm>
            </p:spPr>
            <p:txBody>
              <a:bodyPr>
                <a:normAutofit/>
              </a:bodyPr>
              <a:lstStyle/>
              <a:p>
                <a:pPr marL="0" indent="0" algn="just">
                  <a:buNone/>
                </a:pPr>
                <a:r>
                  <a:rPr lang="en-US" b="1" dirty="0"/>
                  <a:t>Solution:</a:t>
                </a:r>
              </a:p>
              <a:p>
                <a:pPr marL="514350" indent="-514350" algn="just">
                  <a:lnSpc>
                    <a:spcPct val="100000"/>
                  </a:lnSpc>
                  <a:buFont typeface="+mj-lt"/>
                  <a:buAutoNum type="arabicPeriod" startAt="2"/>
                </a:pPr>
                <a14:m>
                  <m:oMath xmlns:m="http://schemas.openxmlformats.org/officeDocument/2006/math">
                    <m:f>
                      <m:fPr>
                        <m:ctrlPr>
                          <a:rPr lang="en-US">
                            <a:latin typeface="Cambria Math" panose="02040503050406030204" pitchFamily="18" charset="0"/>
                          </a:rPr>
                        </m:ctrlPr>
                      </m:fPr>
                      <m:num>
                        <m:r>
                          <a:rPr lang="en-US" i="0">
                            <a:latin typeface="Cambria Math" panose="02040503050406030204" pitchFamily="18" charset="0"/>
                          </a:rPr>
                          <m:t>3</m:t>
                        </m:r>
                        <m:r>
                          <m:rPr>
                            <m:sty m:val="p"/>
                          </m:rPr>
                          <a:rPr lang="en-US" i="0">
                            <a:latin typeface="Cambria Math" panose="02040503050406030204" pitchFamily="18" charset="0"/>
                          </a:rPr>
                          <m:t>x</m:t>
                        </m:r>
                      </m:num>
                      <m:den>
                        <m:r>
                          <a:rPr lang="en-US" i="0">
                            <a:latin typeface="Cambria Math" panose="02040503050406030204" pitchFamily="18" charset="0"/>
                          </a:rPr>
                          <m:t>3</m:t>
                        </m:r>
                        <m:r>
                          <m:rPr>
                            <m:sty m:val="p"/>
                          </m:rPr>
                          <a:rPr lang="en-US" i="0">
                            <a:latin typeface="Cambria Math" panose="02040503050406030204" pitchFamily="18" charset="0"/>
                          </a:rPr>
                          <m:t>y</m:t>
                        </m:r>
                        <m:r>
                          <a:rPr lang="en-US" i="0">
                            <a:latin typeface="Cambria Math" panose="02040503050406030204" pitchFamily="18" charset="0"/>
                          </a:rPr>
                          <m:t>−12</m:t>
                        </m:r>
                      </m:den>
                    </m:f>
                    <m:r>
                      <a:rPr lang="en-US" i="0">
                        <a:latin typeface="Cambria Math" panose="02040503050406030204" pitchFamily="18" charset="0"/>
                      </a:rPr>
                      <m:t>·</m:t>
                    </m:r>
                    <m:f>
                      <m:fPr>
                        <m:ctrlPr>
                          <a:rPr lang="en-US">
                            <a:latin typeface="Cambria Math" panose="02040503050406030204" pitchFamily="18" charset="0"/>
                          </a:rPr>
                        </m:ctrlPr>
                      </m:fPr>
                      <m:num>
                        <m:r>
                          <a:rPr lang="en-US" i="0">
                            <a:latin typeface="Cambria Math" panose="02040503050406030204" pitchFamily="18" charset="0"/>
                          </a:rPr>
                          <m:t>4</m:t>
                        </m:r>
                        <m:r>
                          <m:rPr>
                            <m:sty m:val="p"/>
                          </m:rPr>
                          <a:rPr lang="en-US" i="0">
                            <a:latin typeface="Cambria Math" panose="02040503050406030204" pitchFamily="18" charset="0"/>
                          </a:rPr>
                          <m:t>y</m:t>
                        </m:r>
                        <m:r>
                          <a:rPr lang="en-US" i="0">
                            <a:latin typeface="Cambria Math" panose="02040503050406030204" pitchFamily="18" charset="0"/>
                          </a:rPr>
                          <m:t>−16</m:t>
                        </m:r>
                      </m:num>
                      <m:den>
                        <m:sSup>
                          <m:sSupPr>
                            <m:ctrlPr>
                              <a:rPr lang="en-US">
                                <a:latin typeface="Cambria Math" panose="02040503050406030204" pitchFamily="18" charset="0"/>
                              </a:rPr>
                            </m:ctrlPr>
                          </m:sSupPr>
                          <m:e>
                            <m:r>
                              <a:rPr lang="en-US" i="0">
                                <a:latin typeface="Cambria Math" panose="02040503050406030204" pitchFamily="18" charset="0"/>
                              </a:rPr>
                              <m:t>12</m:t>
                            </m:r>
                            <m:r>
                              <m:rPr>
                                <m:sty m:val="p"/>
                              </m:rPr>
                              <a:rPr lang="en-US" i="0">
                                <a:latin typeface="Cambria Math" panose="02040503050406030204" pitchFamily="18" charset="0"/>
                              </a:rPr>
                              <m:t>x</m:t>
                            </m:r>
                          </m:e>
                          <m:sup>
                            <m:r>
                              <a:rPr lang="en-US" i="0">
                                <a:latin typeface="Cambria Math" panose="02040503050406030204" pitchFamily="18" charset="0"/>
                              </a:rPr>
                              <m:t>2</m:t>
                            </m:r>
                          </m:sup>
                        </m:sSup>
                      </m:den>
                    </m:f>
                  </m:oMath>
                </a14:m>
                <a:endParaRPr lang="en-PH" dirty="0"/>
              </a:p>
              <a:p>
                <a:pPr marL="0" indent="0" algn="just">
                  <a:lnSpc>
                    <a:spcPct val="100000"/>
                  </a:lnSpc>
                  <a:buNone/>
                </a:pPr>
                <a:r>
                  <a:rPr lang="en-PH" dirty="0"/>
                  <a:t>	</a:t>
                </a:r>
                <a:r>
                  <a:rPr lang="en-US" dirty="0"/>
                  <a:t> </a:t>
                </a:r>
                <a14:m>
                  <m:oMath xmlns:m="http://schemas.openxmlformats.org/officeDocument/2006/math">
                    <m:r>
                      <a:rPr lang="en-US" b="0" i="0" smtClean="0">
                        <a:latin typeface="Cambria Math" panose="02040503050406030204" pitchFamily="18" charset="0"/>
                      </a:rPr>
                      <m:t>=</m:t>
                    </m:r>
                    <m:f>
                      <m:fPr>
                        <m:ctrlPr>
                          <a:rPr lang="en-US" i="1">
                            <a:latin typeface="Cambria Math" panose="02040503050406030204" pitchFamily="18" charset="0"/>
                          </a:rPr>
                        </m:ctrlPr>
                      </m:fPr>
                      <m:num>
                        <m:r>
                          <a:rPr lang="en-US">
                            <a:latin typeface="Cambria Math" panose="02040503050406030204" pitchFamily="18" charset="0"/>
                          </a:rPr>
                          <m:t>3</m:t>
                        </m:r>
                        <m:r>
                          <m:rPr>
                            <m:sty m:val="p"/>
                          </m:rPr>
                          <a:rPr lang="en-US">
                            <a:latin typeface="Cambria Math" panose="02040503050406030204" pitchFamily="18" charset="0"/>
                          </a:rPr>
                          <m:t>x</m:t>
                        </m:r>
                      </m:num>
                      <m:den>
                        <m:r>
                          <a:rPr lang="en-US">
                            <a:latin typeface="Cambria Math" panose="02040503050406030204" pitchFamily="18" charset="0"/>
                          </a:rPr>
                          <m:t>3</m:t>
                        </m:r>
                        <m:r>
                          <a:rPr lang="en-US" b="0" i="0" smtClean="0">
                            <a:latin typeface="Cambria Math" panose="02040503050406030204" pitchFamily="18" charset="0"/>
                          </a:rPr>
                          <m:t>(</m:t>
                        </m:r>
                        <m:r>
                          <m:rPr>
                            <m:sty m:val="p"/>
                          </m:rPr>
                          <a:rPr lang="en-US">
                            <a:latin typeface="Cambria Math" panose="02040503050406030204" pitchFamily="18" charset="0"/>
                          </a:rPr>
                          <m:t>y</m:t>
                        </m:r>
                        <m:r>
                          <a:rPr lang="en-US">
                            <a:latin typeface="Cambria Math" panose="02040503050406030204" pitchFamily="18" charset="0"/>
                          </a:rPr>
                          <m:t>−</m:t>
                        </m:r>
                        <m:r>
                          <a:rPr lang="en-US" b="0" i="1" smtClean="0">
                            <a:latin typeface="Cambria Math" panose="02040503050406030204" pitchFamily="18" charset="0"/>
                          </a:rPr>
                          <m:t>4)</m:t>
                        </m:r>
                      </m:den>
                    </m:f>
                    <m:r>
                      <a:rPr lang="en-US">
                        <a:latin typeface="Cambria Math" panose="02040503050406030204" pitchFamily="18" charset="0"/>
                      </a:rPr>
                      <m:t>·</m:t>
                    </m:r>
                    <m:f>
                      <m:fPr>
                        <m:ctrlPr>
                          <a:rPr lang="en-US" i="1">
                            <a:latin typeface="Cambria Math" panose="02040503050406030204" pitchFamily="18" charset="0"/>
                          </a:rPr>
                        </m:ctrlPr>
                      </m:fPr>
                      <m:num>
                        <m:r>
                          <a:rPr lang="en-US">
                            <a:latin typeface="Cambria Math" panose="02040503050406030204" pitchFamily="18" charset="0"/>
                          </a:rPr>
                          <m:t>4</m:t>
                        </m:r>
                        <m:r>
                          <a:rPr lang="en-US" b="0" i="0" smtClean="0">
                            <a:latin typeface="Cambria Math" panose="02040503050406030204" pitchFamily="18" charset="0"/>
                          </a:rPr>
                          <m:t>(</m:t>
                        </m:r>
                        <m:r>
                          <m:rPr>
                            <m:sty m:val="p"/>
                          </m:rPr>
                          <a:rPr lang="en-US">
                            <a:latin typeface="Cambria Math" panose="02040503050406030204" pitchFamily="18" charset="0"/>
                          </a:rPr>
                          <m:t>y</m:t>
                        </m:r>
                        <m:r>
                          <a:rPr lang="en-US">
                            <a:latin typeface="Cambria Math" panose="02040503050406030204" pitchFamily="18" charset="0"/>
                          </a:rPr>
                          <m:t>−</m:t>
                        </m:r>
                        <m:r>
                          <a:rPr lang="en-US" b="0" i="1" smtClean="0">
                            <a:latin typeface="Cambria Math" panose="02040503050406030204" pitchFamily="18" charset="0"/>
                          </a:rPr>
                          <m:t>4)</m:t>
                        </m:r>
                      </m:num>
                      <m:den>
                        <m:sSup>
                          <m:sSupPr>
                            <m:ctrlPr>
                              <a:rPr lang="en-US" i="1">
                                <a:latin typeface="Cambria Math" panose="02040503050406030204" pitchFamily="18" charset="0"/>
                              </a:rPr>
                            </m:ctrlPr>
                          </m:sSupPr>
                          <m:e>
                            <m:r>
                              <a:rPr lang="en-US">
                                <a:latin typeface="Cambria Math" panose="02040503050406030204" pitchFamily="18" charset="0"/>
                              </a:rPr>
                              <m:t>12</m:t>
                            </m:r>
                            <m:r>
                              <m:rPr>
                                <m:sty m:val="p"/>
                              </m:rPr>
                              <a:rPr lang="en-US">
                                <a:latin typeface="Cambria Math" panose="02040503050406030204" pitchFamily="18" charset="0"/>
                              </a:rPr>
                              <m:t>x</m:t>
                            </m:r>
                          </m:e>
                          <m:sup>
                            <m:r>
                              <a:rPr lang="en-US">
                                <a:latin typeface="Cambria Math" panose="02040503050406030204" pitchFamily="18" charset="0"/>
                              </a:rPr>
                              <m:t>2</m:t>
                            </m:r>
                          </m:sup>
                        </m:sSup>
                      </m:den>
                    </m:f>
                  </m:oMath>
                </a14:m>
                <a:r>
                  <a:rPr lang="en-PH" dirty="0"/>
                  <a:t>		Factor the numerator </a:t>
                </a:r>
                <a14:m>
                  <m:oMath xmlns:m="http://schemas.openxmlformats.org/officeDocument/2006/math">
                    <m:r>
                      <a:rPr lang="en-US" sz="2400">
                        <a:latin typeface="Cambria Math" panose="02040503050406030204" pitchFamily="18" charset="0"/>
                      </a:rPr>
                      <m:t>4</m:t>
                    </m:r>
                    <m:r>
                      <m:rPr>
                        <m:sty m:val="p"/>
                      </m:rPr>
                      <a:rPr lang="en-US" sz="2400">
                        <a:latin typeface="Cambria Math" panose="02040503050406030204" pitchFamily="18" charset="0"/>
                      </a:rPr>
                      <m:t>y</m:t>
                    </m:r>
                    <m:r>
                      <a:rPr lang="en-US" sz="2400">
                        <a:latin typeface="Cambria Math" panose="02040503050406030204" pitchFamily="18" charset="0"/>
                      </a:rPr>
                      <m:t>−16</m:t>
                    </m:r>
                  </m:oMath>
                </a14:m>
                <a:r>
                  <a:rPr lang="en-PH" dirty="0"/>
                  <a:t> and 						denominator </a:t>
                </a:r>
                <a14:m>
                  <m:oMath xmlns:m="http://schemas.openxmlformats.org/officeDocument/2006/math">
                    <m:r>
                      <a:rPr lang="en-US" sz="2400" dirty="0" smtClean="0">
                        <a:latin typeface="Cambria Math" panose="02040503050406030204" pitchFamily="18" charset="0"/>
                      </a:rPr>
                      <m:t>3</m:t>
                    </m:r>
                    <m:r>
                      <m:rPr>
                        <m:sty m:val="p"/>
                      </m:rPr>
                      <a:rPr lang="en-US" sz="2400">
                        <a:latin typeface="Cambria Math" panose="02040503050406030204" pitchFamily="18" charset="0"/>
                      </a:rPr>
                      <m:t>y</m:t>
                    </m:r>
                    <m:r>
                      <a:rPr lang="en-US" sz="2400">
                        <a:latin typeface="Cambria Math" panose="02040503050406030204" pitchFamily="18" charset="0"/>
                      </a:rPr>
                      <m:t>−12.</m:t>
                    </m:r>
                  </m:oMath>
                </a14:m>
                <a:endParaRPr lang="en-PH" dirty="0"/>
              </a:p>
              <a:p>
                <a:pPr marL="0" indent="0" algn="just">
                  <a:lnSpc>
                    <a:spcPct val="100000"/>
                  </a:lnSpc>
                  <a:buNone/>
                </a:pPr>
                <a:r>
                  <a:rPr lang="en-US" dirty="0"/>
                  <a:t>	 </a:t>
                </a:r>
                <a14:m>
                  <m:oMath xmlns:m="http://schemas.openxmlformats.org/officeDocument/2006/math">
                    <m:r>
                      <a:rPr lang="en-US">
                        <a:latin typeface="Cambria Math" panose="02040503050406030204" pitchFamily="18" charset="0"/>
                      </a:rPr>
                      <m:t>=</m:t>
                    </m:r>
                    <m:f>
                      <m:fPr>
                        <m:ctrlPr>
                          <a:rPr lang="en-US" i="1">
                            <a:latin typeface="Cambria Math" panose="02040503050406030204" pitchFamily="18" charset="0"/>
                          </a:rPr>
                        </m:ctrlPr>
                      </m:fPr>
                      <m:num>
                        <m:r>
                          <a:rPr lang="en-US">
                            <a:latin typeface="Cambria Math" panose="02040503050406030204" pitchFamily="18" charset="0"/>
                          </a:rPr>
                          <m:t>3</m:t>
                        </m:r>
                        <m:r>
                          <m:rPr>
                            <m:sty m:val="p"/>
                          </m:rPr>
                          <a:rPr lang="en-US">
                            <a:latin typeface="Cambria Math" panose="02040503050406030204" pitchFamily="18" charset="0"/>
                          </a:rPr>
                          <m:t>x</m:t>
                        </m:r>
                      </m:num>
                      <m:den>
                        <m:r>
                          <a:rPr lang="en-US">
                            <a:latin typeface="Cambria Math" panose="02040503050406030204" pitchFamily="18" charset="0"/>
                          </a:rPr>
                          <m:t>3</m:t>
                        </m:r>
                        <m:r>
                          <a:rPr lang="en-US">
                            <a:latin typeface="Cambria Math" panose="02040503050406030204" pitchFamily="18" charset="0"/>
                          </a:rPr>
                          <m:t>(</m:t>
                        </m:r>
                        <m:r>
                          <m:rPr>
                            <m:sty m:val="p"/>
                          </m:rPr>
                          <a:rPr lang="en-US">
                            <a:latin typeface="Cambria Math" panose="02040503050406030204" pitchFamily="18" charset="0"/>
                          </a:rPr>
                          <m:t>y</m:t>
                        </m:r>
                        <m:r>
                          <a:rPr lang="en-US">
                            <a:latin typeface="Cambria Math" panose="02040503050406030204" pitchFamily="18" charset="0"/>
                          </a:rPr>
                          <m:t>−</m:t>
                        </m:r>
                        <m:r>
                          <a:rPr lang="en-US" i="1">
                            <a:latin typeface="Cambria Math" panose="02040503050406030204" pitchFamily="18" charset="0"/>
                          </a:rPr>
                          <m:t>4)</m:t>
                        </m:r>
                      </m:den>
                    </m:f>
                    <m:r>
                      <a:rPr lang="en-US">
                        <a:latin typeface="Cambria Math" panose="02040503050406030204" pitchFamily="18" charset="0"/>
                      </a:rPr>
                      <m:t>·</m:t>
                    </m:r>
                    <m:f>
                      <m:fPr>
                        <m:ctrlPr>
                          <a:rPr lang="en-US" i="1">
                            <a:latin typeface="Cambria Math" panose="02040503050406030204" pitchFamily="18" charset="0"/>
                          </a:rPr>
                        </m:ctrlPr>
                      </m:fPr>
                      <m:num>
                        <m:r>
                          <a:rPr lang="en-US">
                            <a:latin typeface="Cambria Math" panose="02040503050406030204" pitchFamily="18" charset="0"/>
                          </a:rPr>
                          <m:t>4</m:t>
                        </m:r>
                        <m:r>
                          <a:rPr lang="en-US">
                            <a:latin typeface="Cambria Math" panose="02040503050406030204" pitchFamily="18" charset="0"/>
                          </a:rPr>
                          <m:t>(</m:t>
                        </m:r>
                        <m:r>
                          <m:rPr>
                            <m:sty m:val="p"/>
                          </m:rPr>
                          <a:rPr lang="en-US">
                            <a:latin typeface="Cambria Math" panose="02040503050406030204" pitchFamily="18" charset="0"/>
                          </a:rPr>
                          <m:t>y</m:t>
                        </m:r>
                        <m:r>
                          <a:rPr lang="en-US">
                            <a:latin typeface="Cambria Math" panose="02040503050406030204" pitchFamily="18" charset="0"/>
                          </a:rPr>
                          <m:t>−</m:t>
                        </m:r>
                        <m:r>
                          <a:rPr lang="en-US" i="1">
                            <a:latin typeface="Cambria Math" panose="02040503050406030204" pitchFamily="18" charset="0"/>
                          </a:rPr>
                          <m:t>4)</m:t>
                        </m:r>
                      </m:num>
                      <m:den>
                        <m:sSup>
                          <m:sSupPr>
                            <m:ctrlPr>
                              <a:rPr lang="en-US" i="1">
                                <a:latin typeface="Cambria Math" panose="02040503050406030204" pitchFamily="18" charset="0"/>
                              </a:rPr>
                            </m:ctrlPr>
                          </m:sSupPr>
                          <m:e>
                            <m:r>
                              <a:rPr lang="en-US">
                                <a:latin typeface="Cambria Math" panose="02040503050406030204" pitchFamily="18" charset="0"/>
                              </a:rPr>
                              <m:t>12</m:t>
                            </m:r>
                            <m:r>
                              <m:rPr>
                                <m:sty m:val="p"/>
                              </m:rPr>
                              <a:rPr lang="en-US">
                                <a:latin typeface="Cambria Math" panose="02040503050406030204" pitchFamily="18" charset="0"/>
                              </a:rPr>
                              <m:t>x</m:t>
                            </m:r>
                          </m:e>
                          <m:sup>
                            <m:r>
                              <a:rPr lang="en-US">
                                <a:latin typeface="Cambria Math" panose="02040503050406030204" pitchFamily="18" charset="0"/>
                              </a:rPr>
                              <m:t>2</m:t>
                            </m:r>
                          </m:sup>
                        </m:sSup>
                      </m:den>
                    </m:f>
                  </m:oMath>
                </a14:m>
                <a:r>
                  <a:rPr lang="en-PH" dirty="0"/>
                  <a:t>		Apply cancellation on </a:t>
                </a:r>
                <a14:m>
                  <m:oMath xmlns:m="http://schemas.openxmlformats.org/officeDocument/2006/math">
                    <m:f>
                      <m:fPr>
                        <m:ctrlPr>
                          <a:rPr lang="en-US" i="1">
                            <a:latin typeface="Cambria Math" panose="02040503050406030204" pitchFamily="18" charset="0"/>
                          </a:rPr>
                        </m:ctrlPr>
                      </m:fPr>
                      <m:num>
                        <m:r>
                          <m:rPr>
                            <m:sty m:val="p"/>
                          </m:rPr>
                          <a:rPr lang="en-US" b="0" i="0" smtClean="0">
                            <a:latin typeface="Cambria Math" panose="02040503050406030204" pitchFamily="18" charset="0"/>
                          </a:rPr>
                          <m:t>y</m:t>
                        </m:r>
                        <m:r>
                          <a:rPr lang="en-US" b="0" i="0" smtClean="0">
                            <a:latin typeface="Cambria Math" panose="02040503050406030204" pitchFamily="18" charset="0"/>
                          </a:rPr>
                          <m:t>−4</m:t>
                        </m:r>
                      </m:num>
                      <m:den>
                        <m:r>
                          <m:rPr>
                            <m:sty m:val="p"/>
                          </m:rPr>
                          <a:rPr lang="en-US">
                            <a:latin typeface="Cambria Math" panose="02040503050406030204" pitchFamily="18" charset="0"/>
                          </a:rPr>
                          <m:t>y</m:t>
                        </m:r>
                        <m:r>
                          <a:rPr lang="en-US">
                            <a:latin typeface="Cambria Math" panose="02040503050406030204" pitchFamily="18" charset="0"/>
                          </a:rPr>
                          <m:t>−4</m:t>
                        </m:r>
                      </m:den>
                    </m:f>
                  </m:oMath>
                </a14:m>
                <a:r>
                  <a:rPr lang="en-PH" dirty="0"/>
                  <a:t> since it is = 1.</a:t>
                </a:r>
                <a:r>
                  <a:rPr lang="en-US" b="0" dirty="0"/>
                  <a:t>	 </a:t>
                </a:r>
                <a14:m>
                  <m:oMath xmlns:m="http://schemas.openxmlformats.org/officeDocument/2006/math">
                    <m:r>
                      <a:rPr lang="en-US">
                        <a:latin typeface="Cambria Math" panose="02040503050406030204" pitchFamily="18" charset="0"/>
                      </a:rPr>
                      <m:t>=</m:t>
                    </m:r>
                    <m:f>
                      <m:fPr>
                        <m:ctrlPr>
                          <a:rPr lang="en-US" i="1">
                            <a:latin typeface="Cambria Math" panose="02040503050406030204" pitchFamily="18" charset="0"/>
                          </a:rPr>
                        </m:ctrlPr>
                      </m:fPr>
                      <m:num>
                        <m:r>
                          <a:rPr lang="en-US" b="0" i="0" smtClean="0">
                            <a:latin typeface="Cambria Math" panose="02040503050406030204" pitchFamily="18" charset="0"/>
                          </a:rPr>
                          <m:t>1</m:t>
                        </m:r>
                      </m:num>
                      <m:den>
                        <m:r>
                          <a:rPr lang="en-US">
                            <a:latin typeface="Cambria Math" panose="02040503050406030204" pitchFamily="18" charset="0"/>
                          </a:rPr>
                          <m:t>3</m:t>
                        </m:r>
                        <m:r>
                          <m:rPr>
                            <m:sty m:val="p"/>
                          </m:rPr>
                          <a:rPr lang="en-US" b="0" i="0" smtClean="0">
                            <a:latin typeface="Cambria Math" panose="02040503050406030204" pitchFamily="18" charset="0"/>
                          </a:rPr>
                          <m:t>x</m:t>
                        </m:r>
                      </m:den>
                    </m:f>
                  </m:oMath>
                </a14:m>
                <a:r>
                  <a:rPr lang="en-US" dirty="0"/>
                  <a:t>				Multiply the remaining factors.</a:t>
                </a:r>
              </a:p>
            </p:txBody>
          </p:sp>
        </mc:Choice>
        <mc:Fallback>
          <p:sp>
            <p:nvSpPr>
              <p:cNvPr id="4" name="Content Placeholder 3">
                <a:extLst>
                  <a:ext uri="{FF2B5EF4-FFF2-40B4-BE49-F238E27FC236}">
                    <a16:creationId xmlns:a16="http://schemas.microsoft.com/office/drawing/2014/main" id="{9CD60266-7B8F-424F-BEB4-0861A25BB07F}"/>
                  </a:ext>
                </a:extLst>
              </p:cNvPr>
              <p:cNvSpPr>
                <a:spLocks noGrp="1" noRot="1" noChangeAspect="1" noMove="1" noResize="1" noEditPoints="1" noAdjustHandles="1" noChangeArrowheads="1" noChangeShapeType="1" noTextEdit="1"/>
              </p:cNvSpPr>
              <p:nvPr>
                <p:ph idx="1"/>
              </p:nvPr>
            </p:nvSpPr>
            <p:spPr>
              <a:xfrm>
                <a:off x="838200" y="1557338"/>
                <a:ext cx="11006138" cy="4672012"/>
              </a:xfrm>
              <a:blipFill>
                <a:blip r:embed="rId3"/>
                <a:stretch>
                  <a:fillRect l="-1037" t="-2168" r="-1037"/>
                </a:stretch>
              </a:blipFill>
            </p:spPr>
            <p:txBody>
              <a:bodyPr/>
              <a:lstStyle/>
              <a:p>
                <a:r>
                  <a:rPr lang="en-US">
                    <a:noFill/>
                  </a:rPr>
                  <a:t> </a:t>
                </a:r>
              </a:p>
            </p:txBody>
          </p:sp>
        </mc:Fallback>
      </mc:AlternateContent>
      <p:cxnSp>
        <p:nvCxnSpPr>
          <p:cNvPr id="5" name="Straight Connector 4">
            <a:extLst>
              <a:ext uri="{FF2B5EF4-FFF2-40B4-BE49-F238E27FC236}">
                <a16:creationId xmlns:a16="http://schemas.microsoft.com/office/drawing/2014/main" id="{91201950-5DBF-744B-889A-98624E9A7AE7}"/>
              </a:ext>
            </a:extLst>
          </p:cNvPr>
          <p:cNvCxnSpPr/>
          <p:nvPr/>
        </p:nvCxnSpPr>
        <p:spPr>
          <a:xfrm flipV="1">
            <a:off x="3600451" y="4229100"/>
            <a:ext cx="557212" cy="17145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DA13E1C9-49FD-D842-8116-59B1675741F8}"/>
              </a:ext>
            </a:extLst>
          </p:cNvPr>
          <p:cNvCxnSpPr/>
          <p:nvPr/>
        </p:nvCxnSpPr>
        <p:spPr>
          <a:xfrm flipV="1">
            <a:off x="2495551" y="4610100"/>
            <a:ext cx="557212" cy="17145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63125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D4578-C8FE-FE47-B785-17E2FE435239}"/>
              </a:ext>
            </a:extLst>
          </p:cNvPr>
          <p:cNvSpPr>
            <a:spLocks noGrp="1"/>
          </p:cNvSpPr>
          <p:nvPr>
            <p:ph type="title"/>
          </p:nvPr>
        </p:nvSpPr>
        <p:spPr/>
        <p:txBody>
          <a:bodyPr>
            <a:normAutofit/>
          </a:bodyPr>
          <a:lstStyle/>
          <a:p>
            <a:r>
              <a:rPr lang="en-US" b="1" dirty="0">
                <a:solidFill>
                  <a:schemeClr val="tx1"/>
                </a:solidFill>
              </a:rPr>
              <a:t>Multiplication and Division of Rationa</a:t>
            </a:r>
            <a:r>
              <a:rPr lang="en-US" b="1" dirty="0"/>
              <a:t>l Algebraic Expressions</a:t>
            </a:r>
            <a:endParaRPr lang="en-PH" b="1" dirty="0">
              <a:solidFill>
                <a:schemeClr val="tx1"/>
              </a:solidFill>
            </a:endParaRPr>
          </a:p>
        </p:txBody>
      </p:sp>
      <mc:AlternateContent xmlns:mc="http://schemas.openxmlformats.org/markup-compatibility/2006">
        <mc:Choice xmlns:a14="http://schemas.microsoft.com/office/drawing/2010/main" Requires="a14">
          <p:sp>
            <p:nvSpPr>
              <p:cNvPr id="7" name="Content Placeholder 6">
                <a:extLst>
                  <a:ext uri="{FF2B5EF4-FFF2-40B4-BE49-F238E27FC236}">
                    <a16:creationId xmlns:a16="http://schemas.microsoft.com/office/drawing/2014/main" id="{C4C70B65-B0E3-2140-B3BE-1B7993B46036}"/>
                  </a:ext>
                </a:extLst>
              </p:cNvPr>
              <p:cNvSpPr>
                <a:spLocks noGrp="1"/>
              </p:cNvSpPr>
              <p:nvPr>
                <p:ph idx="1"/>
              </p:nvPr>
            </p:nvSpPr>
            <p:spPr/>
            <p:txBody>
              <a:bodyPr/>
              <a:lstStyle/>
              <a:p>
                <a:r>
                  <a:rPr lang="en-PH" dirty="0"/>
                  <a:t>To divide fractions, you may use the rule </a:t>
                </a:r>
                <a14:m>
                  <m:oMath xmlns:m="http://schemas.openxmlformats.org/officeDocument/2006/math">
                    <m:f>
                      <m:fPr>
                        <m:ctrlPr>
                          <a:rPr lang="en-US" b="1" i="1" smtClean="0">
                            <a:latin typeface="Cambria Math" panose="02040503050406030204" pitchFamily="18" charset="0"/>
                          </a:rPr>
                        </m:ctrlPr>
                      </m:fPr>
                      <m:num>
                        <m:r>
                          <a:rPr lang="en-US" b="1" i="1" smtClean="0">
                            <a:latin typeface="Cambria Math" panose="02040503050406030204" pitchFamily="18" charset="0"/>
                          </a:rPr>
                          <m:t>𝒂</m:t>
                        </m:r>
                      </m:num>
                      <m:den>
                        <m:r>
                          <a:rPr lang="en-US" b="1" i="1" smtClean="0">
                            <a:latin typeface="Cambria Math" panose="02040503050406030204" pitchFamily="18" charset="0"/>
                          </a:rPr>
                          <m:t>𝒃</m:t>
                        </m:r>
                      </m:den>
                    </m:f>
                    <m:r>
                      <a:rPr lang="en-US" b="1" i="1" smtClean="0">
                        <a:latin typeface="Cambria Math" panose="02040503050406030204" pitchFamily="18" charset="0"/>
                      </a:rPr>
                      <m:t>÷</m:t>
                    </m:r>
                    <m:f>
                      <m:fPr>
                        <m:ctrlPr>
                          <a:rPr lang="en-US" b="1" i="1" smtClean="0">
                            <a:latin typeface="Cambria Math" panose="02040503050406030204" pitchFamily="18" charset="0"/>
                          </a:rPr>
                        </m:ctrlPr>
                      </m:fPr>
                      <m:num>
                        <m:r>
                          <a:rPr lang="en-US" b="1" i="1" smtClean="0">
                            <a:latin typeface="Cambria Math" panose="02040503050406030204" pitchFamily="18" charset="0"/>
                          </a:rPr>
                          <m:t>𝒄</m:t>
                        </m:r>
                      </m:num>
                      <m:den>
                        <m:r>
                          <a:rPr lang="en-US" b="1" i="1" smtClean="0">
                            <a:latin typeface="Cambria Math" panose="02040503050406030204" pitchFamily="18" charset="0"/>
                          </a:rPr>
                          <m:t>𝒅</m:t>
                        </m:r>
                      </m:den>
                    </m:f>
                    <m:r>
                      <a:rPr lang="en-US" b="1" i="1" smtClean="0">
                        <a:latin typeface="Cambria Math" panose="02040503050406030204" pitchFamily="18" charset="0"/>
                      </a:rPr>
                      <m:t>=</m:t>
                    </m:r>
                    <m:f>
                      <m:fPr>
                        <m:ctrlPr>
                          <a:rPr lang="en-US" b="1" i="1" smtClean="0">
                            <a:latin typeface="Cambria Math" panose="02040503050406030204" pitchFamily="18" charset="0"/>
                          </a:rPr>
                        </m:ctrlPr>
                      </m:fPr>
                      <m:num>
                        <m:r>
                          <a:rPr lang="en-US" b="1" i="1" smtClean="0">
                            <a:latin typeface="Cambria Math" panose="02040503050406030204" pitchFamily="18" charset="0"/>
                          </a:rPr>
                          <m:t>𝒂</m:t>
                        </m:r>
                      </m:num>
                      <m:den>
                        <m:r>
                          <a:rPr lang="en-US" b="1" i="1" smtClean="0">
                            <a:latin typeface="Cambria Math" panose="02040503050406030204" pitchFamily="18" charset="0"/>
                          </a:rPr>
                          <m:t>𝒃</m:t>
                        </m:r>
                      </m:den>
                    </m:f>
                    <m:r>
                      <a:rPr lang="en-US" b="1" i="1" smtClean="0">
                        <a:latin typeface="Cambria Math" panose="02040503050406030204" pitchFamily="18" charset="0"/>
                      </a:rPr>
                      <m:t>·</m:t>
                    </m:r>
                    <m:f>
                      <m:fPr>
                        <m:ctrlPr>
                          <a:rPr lang="en-US" b="1" i="1" smtClean="0">
                            <a:latin typeface="Cambria Math" panose="02040503050406030204" pitchFamily="18" charset="0"/>
                          </a:rPr>
                        </m:ctrlPr>
                      </m:fPr>
                      <m:num>
                        <m:r>
                          <a:rPr lang="en-US" b="1" i="1" smtClean="0">
                            <a:latin typeface="Cambria Math" panose="02040503050406030204" pitchFamily="18" charset="0"/>
                          </a:rPr>
                          <m:t>𝒅</m:t>
                        </m:r>
                      </m:num>
                      <m:den>
                        <m:r>
                          <a:rPr lang="en-US" b="1" i="1" smtClean="0">
                            <a:latin typeface="Cambria Math" panose="02040503050406030204" pitchFamily="18" charset="0"/>
                          </a:rPr>
                          <m:t>𝒄</m:t>
                        </m:r>
                      </m:den>
                    </m:f>
                  </m:oMath>
                </a14:m>
                <a:r>
                  <a:rPr lang="en-US" b="1" dirty="0"/>
                  <a:t>,</a:t>
                </a:r>
                <a:r>
                  <a:rPr lang="en-US" dirty="0"/>
                  <a:t> </a:t>
                </a:r>
                <a:r>
                  <a:rPr lang="en-PH" b="1" dirty="0"/>
                  <a:t>where b, c, and d are nonzero numbers</a:t>
                </a:r>
                <a:r>
                  <a:rPr lang="en-PH" dirty="0"/>
                  <a:t>. The reciprocal of the divisor </a:t>
                </a:r>
                <a14:m>
                  <m:oMath xmlns:m="http://schemas.openxmlformats.org/officeDocument/2006/math">
                    <m:f>
                      <m:fPr>
                        <m:ctrlPr>
                          <a:rPr lang="en-US" i="1">
                            <a:latin typeface="Cambria Math" panose="02040503050406030204" pitchFamily="18" charset="0"/>
                          </a:rPr>
                        </m:ctrlPr>
                      </m:fPr>
                      <m:num>
                        <m:r>
                          <a:rPr lang="en-US" b="0" i="1">
                            <a:latin typeface="Cambria Math" panose="02040503050406030204" pitchFamily="18" charset="0"/>
                          </a:rPr>
                          <m:t>𝑐</m:t>
                        </m:r>
                      </m:num>
                      <m:den>
                        <m:r>
                          <a:rPr lang="en-US" b="0" i="1">
                            <a:latin typeface="Cambria Math" panose="02040503050406030204" pitchFamily="18" charset="0"/>
                          </a:rPr>
                          <m:t>𝑑</m:t>
                        </m:r>
                      </m:den>
                    </m:f>
                  </m:oMath>
                </a14:m>
                <a:r>
                  <a:rPr lang="en-PH" dirty="0"/>
                  <a:t> which is </a:t>
                </a:r>
                <a14:m>
                  <m:oMath xmlns:m="http://schemas.openxmlformats.org/officeDocument/2006/math">
                    <m:f>
                      <m:fPr>
                        <m:ctrlPr>
                          <a:rPr lang="en-US" i="1">
                            <a:latin typeface="Cambria Math" panose="02040503050406030204" pitchFamily="18" charset="0"/>
                          </a:rPr>
                        </m:ctrlPr>
                      </m:fPr>
                      <m:num>
                        <m:r>
                          <a:rPr lang="en-US" b="0" i="1">
                            <a:latin typeface="Cambria Math" panose="02040503050406030204" pitchFamily="18" charset="0"/>
                          </a:rPr>
                          <m:t>𝑑</m:t>
                        </m:r>
                      </m:num>
                      <m:den>
                        <m:r>
                          <a:rPr lang="en-US" b="0" i="1">
                            <a:latin typeface="Cambria Math" panose="02040503050406030204" pitchFamily="18" charset="0"/>
                          </a:rPr>
                          <m:t>𝑐</m:t>
                        </m:r>
                      </m:den>
                    </m:f>
                  </m:oMath>
                </a14:m>
                <a:r>
                  <a:rPr lang="en-PH" dirty="0"/>
                  <a:t> is multiplied to </a:t>
                </a:r>
                <a14:m>
                  <m:oMath xmlns:m="http://schemas.openxmlformats.org/officeDocument/2006/math">
                    <m:f>
                      <m:fPr>
                        <m:ctrlPr>
                          <a:rPr lang="en-US" i="1">
                            <a:latin typeface="Cambria Math" panose="02040503050406030204" pitchFamily="18" charset="0"/>
                          </a:rPr>
                        </m:ctrlPr>
                      </m:fPr>
                      <m:num>
                        <m:r>
                          <a:rPr lang="en-US" b="0" i="1">
                            <a:latin typeface="Cambria Math" panose="02040503050406030204" pitchFamily="18" charset="0"/>
                          </a:rPr>
                          <m:t>𝑎</m:t>
                        </m:r>
                      </m:num>
                      <m:den>
                        <m:r>
                          <a:rPr lang="en-US" b="0" i="1">
                            <a:latin typeface="Cambria Math" panose="02040503050406030204" pitchFamily="18" charset="0"/>
                          </a:rPr>
                          <m:t>𝑏</m:t>
                        </m:r>
                      </m:den>
                    </m:f>
                  </m:oMath>
                </a14:m>
                <a:r>
                  <a:rPr lang="en-PH" dirty="0"/>
                  <a:t>.</a:t>
                </a:r>
              </a:p>
              <a:p>
                <a:pPr marL="0" indent="0">
                  <a:buNone/>
                </a:pPr>
                <a:endParaRPr lang="en-PH" dirty="0"/>
              </a:p>
              <a:p>
                <a:pPr marL="0" indent="0">
                  <a:buNone/>
                </a:pPr>
                <a:r>
                  <a:rPr lang="en-PH" b="1" dirty="0"/>
                  <a:t>Example:		</a:t>
                </a:r>
                <a:r>
                  <a:rPr lang="en-US" dirty="0"/>
                  <a:t> </a:t>
                </a:r>
                <a14:m>
                  <m:oMath xmlns:m="http://schemas.openxmlformats.org/officeDocument/2006/math">
                    <m:f>
                      <m:fPr>
                        <m:ctrlPr>
                          <a:rPr lang="en-US" i="1">
                            <a:latin typeface="Cambria Math" panose="02040503050406030204" pitchFamily="18" charset="0"/>
                          </a:rPr>
                        </m:ctrlPr>
                      </m:fPr>
                      <m:num>
                        <m:r>
                          <a:rPr lang="en-US" b="0" i="1" smtClean="0">
                            <a:latin typeface="Cambria Math" panose="02040503050406030204" pitchFamily="18" charset="0"/>
                          </a:rPr>
                          <m:t>14</m:t>
                        </m:r>
                      </m:num>
                      <m:den>
                        <m:r>
                          <a:rPr lang="en-US" b="0" i="1" smtClean="0">
                            <a:latin typeface="Cambria Math" panose="02040503050406030204" pitchFamily="18" charset="0"/>
                          </a:rPr>
                          <m:t>9</m:t>
                        </m:r>
                      </m:den>
                    </m:f>
                    <m:r>
                      <a:rPr lang="en-US" b="0" i="1">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7</m:t>
                        </m:r>
                      </m:num>
                      <m:den>
                        <m:r>
                          <a:rPr lang="en-US" b="0" i="1" smtClean="0">
                            <a:latin typeface="Cambria Math" panose="02040503050406030204" pitchFamily="18" charset="0"/>
                          </a:rPr>
                          <m:t>3</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14</m:t>
                        </m:r>
                      </m:num>
                      <m:den>
                        <m:r>
                          <a:rPr lang="en-US" b="0" i="1" smtClean="0">
                            <a:latin typeface="Cambria Math" panose="02040503050406030204" pitchFamily="18" charset="0"/>
                          </a:rPr>
                          <m:t>9</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3</m:t>
                        </m:r>
                      </m:num>
                      <m:den>
                        <m:r>
                          <a:rPr lang="en-US" b="0" i="1" smtClean="0">
                            <a:latin typeface="Cambria Math" panose="02040503050406030204" pitchFamily="18" charset="0"/>
                          </a:rPr>
                          <m:t>7</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42</m:t>
                        </m:r>
                      </m:num>
                      <m:den>
                        <m:r>
                          <a:rPr lang="en-US" b="0" i="1" smtClean="0">
                            <a:latin typeface="Cambria Math" panose="02040503050406030204" pitchFamily="18" charset="0"/>
                          </a:rPr>
                          <m:t>63</m:t>
                        </m:r>
                      </m:den>
                    </m:f>
                    <m:r>
                      <a:rPr lang="en-US" b="0" i="1" smtClean="0">
                        <a:latin typeface="Cambria Math" panose="02040503050406030204" pitchFamily="18" charset="0"/>
                      </a:rPr>
                      <m:t>𝑜𝑟</m:t>
                    </m:r>
                    <m:f>
                      <m:fPr>
                        <m:ctrlPr>
                          <a:rPr lang="en-US" i="1">
                            <a:latin typeface="Cambria Math" panose="02040503050406030204" pitchFamily="18" charset="0"/>
                          </a:rPr>
                        </m:ctrlPr>
                      </m:fPr>
                      <m:num>
                        <m:r>
                          <a:rPr lang="en-US" b="0" i="1" smtClean="0">
                            <a:latin typeface="Cambria Math" panose="02040503050406030204" pitchFamily="18" charset="0"/>
                          </a:rPr>
                          <m:t>2</m:t>
                        </m:r>
                      </m:num>
                      <m:den>
                        <m:r>
                          <a:rPr lang="en-US" b="0" i="1" smtClean="0">
                            <a:latin typeface="Cambria Math" panose="02040503050406030204" pitchFamily="18" charset="0"/>
                          </a:rPr>
                          <m:t>3</m:t>
                        </m:r>
                      </m:den>
                    </m:f>
                  </m:oMath>
                </a14:m>
                <a:endParaRPr lang="en-PH" dirty="0"/>
              </a:p>
            </p:txBody>
          </p:sp>
        </mc:Choice>
        <mc:Fallback>
          <p:sp>
            <p:nvSpPr>
              <p:cNvPr id="7" name="Content Placeholder 6">
                <a:extLst>
                  <a:ext uri="{FF2B5EF4-FFF2-40B4-BE49-F238E27FC236}">
                    <a16:creationId xmlns:a16="http://schemas.microsoft.com/office/drawing/2014/main" id="{C4C70B65-B0E3-2140-B3BE-1B7993B46036}"/>
                  </a:ext>
                </a:extLst>
              </p:cNvPr>
              <p:cNvSpPr>
                <a:spLocks noGrp="1" noRot="1" noChangeAspect="1" noMove="1" noResize="1" noEditPoints="1" noAdjustHandles="1" noChangeArrowheads="1" noChangeShapeType="1" noTextEdit="1"/>
              </p:cNvSpPr>
              <p:nvPr>
                <p:ph idx="1"/>
              </p:nvPr>
            </p:nvSpPr>
            <p:spPr>
              <a:blipFill>
                <a:blip r:embed="rId3"/>
                <a:stretch>
                  <a:fillRect l="-1086" t="-292"/>
                </a:stretch>
              </a:blipFill>
            </p:spPr>
            <p:txBody>
              <a:bodyPr/>
              <a:lstStyle/>
              <a:p>
                <a:r>
                  <a:rPr lang="en-US">
                    <a:noFill/>
                  </a:rPr>
                  <a:t> </a:t>
                </a:r>
              </a:p>
            </p:txBody>
          </p:sp>
        </mc:Fallback>
      </mc:AlternateContent>
    </p:spTree>
    <p:extLst>
      <p:ext uri="{BB962C8B-B14F-4D97-AF65-F5344CB8AC3E}">
        <p14:creationId xmlns:p14="http://schemas.microsoft.com/office/powerpoint/2010/main" val="24581827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D4578-C8FE-FE47-B785-17E2FE435239}"/>
              </a:ext>
            </a:extLst>
          </p:cNvPr>
          <p:cNvSpPr>
            <a:spLocks noGrp="1"/>
          </p:cNvSpPr>
          <p:nvPr>
            <p:ph type="title"/>
          </p:nvPr>
        </p:nvSpPr>
        <p:spPr/>
        <p:txBody>
          <a:bodyPr>
            <a:normAutofit/>
          </a:bodyPr>
          <a:lstStyle/>
          <a:p>
            <a:r>
              <a:rPr lang="en-US" b="1" dirty="0">
                <a:solidFill>
                  <a:schemeClr val="tx1"/>
                </a:solidFill>
              </a:rPr>
              <a:t>Multiplication and Division of Rationa</a:t>
            </a:r>
            <a:r>
              <a:rPr lang="en-US" b="1" dirty="0"/>
              <a:t>l Algebraic Expressions</a:t>
            </a:r>
            <a:endParaRPr lang="en-PH" b="1" dirty="0">
              <a:solidFill>
                <a:schemeClr val="tx1"/>
              </a:solidFill>
            </a:endParaRPr>
          </a:p>
        </p:txBody>
      </p:sp>
      <mc:AlternateContent xmlns:mc="http://schemas.openxmlformats.org/markup-compatibility/2006">
        <mc:Choice xmlns:a14="http://schemas.microsoft.com/office/drawing/2010/main" Requires="a14">
          <p:sp>
            <p:nvSpPr>
              <p:cNvPr id="4" name="Content Placeholder 3">
                <a:extLst>
                  <a:ext uri="{FF2B5EF4-FFF2-40B4-BE49-F238E27FC236}">
                    <a16:creationId xmlns:a16="http://schemas.microsoft.com/office/drawing/2014/main" id="{9CD60266-7B8F-424F-BEB4-0861A25BB07F}"/>
                  </a:ext>
                </a:extLst>
              </p:cNvPr>
              <p:cNvSpPr>
                <a:spLocks noGrp="1"/>
              </p:cNvSpPr>
              <p:nvPr>
                <p:ph idx="1"/>
              </p:nvPr>
            </p:nvSpPr>
            <p:spPr/>
            <p:txBody>
              <a:bodyPr>
                <a:normAutofit/>
              </a:bodyPr>
              <a:lstStyle/>
              <a:p>
                <a:pPr marL="0" indent="0" algn="just">
                  <a:buNone/>
                </a:pPr>
                <a:r>
                  <a:rPr lang="en-US" b="1" dirty="0"/>
                  <a:t>Division of Rational Expressions</a:t>
                </a:r>
              </a:p>
              <a:p>
                <a:pPr marL="0" indent="0" algn="just">
                  <a:buNone/>
                </a:pPr>
                <a:endParaRPr lang="en-US" dirty="0">
                  <a:latin typeface="Cambria Math" panose="02040503050406030204" pitchFamily="18" charset="0"/>
                </a:endParaRPr>
              </a:p>
              <a:p>
                <a:pPr marL="0" indent="0" algn="just">
                  <a:buNone/>
                </a:pPr>
                <a14:m>
                  <m:oMath xmlns:m="http://schemas.openxmlformats.org/officeDocument/2006/math">
                    <m:f>
                      <m:fPr>
                        <m:ctrlPr>
                          <a:rPr lang="en-US" b="1">
                            <a:latin typeface="Cambria Math" panose="02040503050406030204" pitchFamily="18" charset="0"/>
                          </a:rPr>
                        </m:ctrlPr>
                      </m:fPr>
                      <m:num>
                        <m:r>
                          <a:rPr lang="en-US" b="1" i="0" smtClean="0">
                            <a:latin typeface="Cambria Math" panose="02040503050406030204" pitchFamily="18" charset="0"/>
                          </a:rPr>
                          <m:t>𝐏</m:t>
                        </m:r>
                      </m:num>
                      <m:den>
                        <m:r>
                          <a:rPr lang="en-US" b="1" i="0" smtClean="0">
                            <a:latin typeface="Cambria Math" panose="02040503050406030204" pitchFamily="18" charset="0"/>
                          </a:rPr>
                          <m:t>𝐐</m:t>
                        </m:r>
                      </m:den>
                    </m:f>
                    <m:r>
                      <a:rPr lang="en-US" b="1" i="0" smtClean="0">
                        <a:latin typeface="Cambria Math" panose="02040503050406030204" pitchFamily="18" charset="0"/>
                      </a:rPr>
                      <m:t>÷</m:t>
                    </m:r>
                    <m:f>
                      <m:fPr>
                        <m:ctrlPr>
                          <a:rPr lang="en-US" b="1">
                            <a:latin typeface="Cambria Math" panose="02040503050406030204" pitchFamily="18" charset="0"/>
                          </a:rPr>
                        </m:ctrlPr>
                      </m:fPr>
                      <m:num>
                        <m:r>
                          <a:rPr lang="en-US" b="1" i="0" smtClean="0">
                            <a:latin typeface="Cambria Math" panose="02040503050406030204" pitchFamily="18" charset="0"/>
                          </a:rPr>
                          <m:t>𝐑</m:t>
                        </m:r>
                      </m:num>
                      <m:den>
                        <m:r>
                          <a:rPr lang="en-US" b="1" i="0" smtClean="0">
                            <a:latin typeface="Cambria Math" panose="02040503050406030204" pitchFamily="18" charset="0"/>
                          </a:rPr>
                          <m:t>𝐒</m:t>
                        </m:r>
                      </m:den>
                    </m:f>
                    <m:r>
                      <a:rPr lang="en-US" b="1" i="0" smtClean="0">
                        <a:latin typeface="Cambria Math" panose="02040503050406030204" pitchFamily="18" charset="0"/>
                      </a:rPr>
                      <m:t>=</m:t>
                    </m:r>
                    <m:f>
                      <m:fPr>
                        <m:ctrlPr>
                          <a:rPr lang="en-US" b="1" i="1">
                            <a:latin typeface="Cambria Math" panose="02040503050406030204" pitchFamily="18" charset="0"/>
                          </a:rPr>
                        </m:ctrlPr>
                      </m:fPr>
                      <m:num>
                        <m:r>
                          <a:rPr lang="en-US" b="1">
                            <a:latin typeface="Cambria Math" panose="02040503050406030204" pitchFamily="18" charset="0"/>
                          </a:rPr>
                          <m:t>𝐏</m:t>
                        </m:r>
                      </m:num>
                      <m:den>
                        <m:r>
                          <a:rPr lang="en-US" b="1">
                            <a:latin typeface="Cambria Math" panose="02040503050406030204" pitchFamily="18" charset="0"/>
                          </a:rPr>
                          <m:t>𝐐</m:t>
                        </m:r>
                      </m:den>
                    </m:f>
                    <m:r>
                      <a:rPr lang="en-US" b="1">
                        <a:latin typeface="Cambria Math" panose="02040503050406030204" pitchFamily="18" charset="0"/>
                      </a:rPr>
                      <m:t>·</m:t>
                    </m:r>
                    <m:f>
                      <m:fPr>
                        <m:ctrlPr>
                          <a:rPr lang="en-US" b="1">
                            <a:latin typeface="Cambria Math" panose="02040503050406030204" pitchFamily="18" charset="0"/>
                          </a:rPr>
                        </m:ctrlPr>
                      </m:fPr>
                      <m:num>
                        <m:r>
                          <a:rPr lang="en-US" b="1" i="0" smtClean="0">
                            <a:latin typeface="Cambria Math" panose="02040503050406030204" pitchFamily="18" charset="0"/>
                          </a:rPr>
                          <m:t>𝐒</m:t>
                        </m:r>
                      </m:num>
                      <m:den>
                        <m:r>
                          <a:rPr lang="en-US" b="1" i="0" smtClean="0">
                            <a:latin typeface="Cambria Math" panose="02040503050406030204" pitchFamily="18" charset="0"/>
                          </a:rPr>
                          <m:t>𝐑</m:t>
                        </m:r>
                      </m:den>
                    </m:f>
                  </m:oMath>
                </a14:m>
                <a:r>
                  <a:rPr lang="en-US" dirty="0"/>
                  <a:t>, where P, Q, R, and S, </a:t>
                </a:r>
                <a:r>
                  <a:rPr lang="en-PH" dirty="0"/>
                  <a:t>polynomials in one variable and Q ≠ 0, R ≠ 0, and S ≠ 0.</a:t>
                </a:r>
              </a:p>
              <a:p>
                <a:pPr marL="0" indent="0" algn="just">
                  <a:buNone/>
                </a:pPr>
                <a:endParaRPr lang="en-US" dirty="0"/>
              </a:p>
              <a:p>
                <a:pPr marL="0" indent="0">
                  <a:buNone/>
                </a:pPr>
                <a:r>
                  <a:rPr lang="en-US" b="1" dirty="0"/>
                  <a:t>NOTE: </a:t>
                </a:r>
                <a:r>
                  <a:rPr lang="en-PH" dirty="0"/>
                  <a:t>when Q or R is 0, the resulting denominator will also be zero and will make the rational expression undefined. For example, if </a:t>
                </a:r>
                <a14:m>
                  <m:oMath xmlns:m="http://schemas.openxmlformats.org/officeDocument/2006/math">
                    <m:f>
                      <m:fPr>
                        <m:ctrlPr>
                          <a:rPr lang="en-US" i="1">
                            <a:latin typeface="Cambria Math" panose="02040503050406030204" pitchFamily="18" charset="0"/>
                          </a:rPr>
                        </m:ctrlPr>
                      </m:fPr>
                      <m:num>
                        <m:r>
                          <m:rPr>
                            <m:sty m:val="p"/>
                          </m:rPr>
                          <a:rPr lang="en-US" b="0" i="1">
                            <a:latin typeface="Cambria Math" panose="02040503050406030204" pitchFamily="18" charset="0"/>
                          </a:rPr>
                          <m:t>S</m:t>
                        </m:r>
                      </m:num>
                      <m:den>
                        <m:r>
                          <m:rPr>
                            <m:sty m:val="p"/>
                          </m:rPr>
                          <a:rPr lang="en-US" b="0" i="1">
                            <a:latin typeface="Cambria Math" panose="02040503050406030204" pitchFamily="18" charset="0"/>
                          </a:rPr>
                          <m:t>R</m:t>
                        </m:r>
                      </m:den>
                    </m:f>
                    <m:r>
                      <a:rPr lang="en-US" b="0" i="1" smtClean="0">
                        <a:latin typeface="Cambria Math" panose="02040503050406030204" pitchFamily="18" charset="0"/>
                      </a:rPr>
                      <m:t>=</m:t>
                    </m:r>
                    <m:f>
                      <m:fPr>
                        <m:ctrlPr>
                          <a:rPr lang="en-US" b="0" smtClean="0">
                            <a:latin typeface="Cambria Math" panose="02040503050406030204" pitchFamily="18" charset="0"/>
                          </a:rPr>
                        </m:ctrlPr>
                      </m:fPr>
                      <m:num>
                        <m:r>
                          <a:rPr lang="en-US" b="0" i="0" smtClean="0">
                            <a:latin typeface="Cambria Math" panose="02040503050406030204" pitchFamily="18" charset="0"/>
                          </a:rPr>
                          <m:t>2</m:t>
                        </m:r>
                        <m:r>
                          <m:rPr>
                            <m:sty m:val="p"/>
                          </m:rPr>
                          <a:rPr lang="en-US" b="0" i="0" smtClean="0">
                            <a:latin typeface="Cambria Math" panose="02040503050406030204" pitchFamily="18" charset="0"/>
                          </a:rPr>
                          <m:t>x</m:t>
                        </m:r>
                        <m:r>
                          <a:rPr lang="en-US" b="0" i="0" smtClean="0">
                            <a:latin typeface="Cambria Math" panose="02040503050406030204" pitchFamily="18" charset="0"/>
                          </a:rPr>
                          <m:t>+1</m:t>
                        </m:r>
                      </m:num>
                      <m:den>
                        <m:r>
                          <a:rPr lang="en-US" b="0" i="0" smtClean="0">
                            <a:latin typeface="Cambria Math" panose="02040503050406030204" pitchFamily="18" charset="0"/>
                          </a:rPr>
                          <m:t>0</m:t>
                        </m:r>
                      </m:den>
                    </m:f>
                  </m:oMath>
                </a14:m>
                <a:r>
                  <a:rPr lang="en-PH" dirty="0"/>
                  <a:t>, it is undefined.</a:t>
                </a:r>
              </a:p>
              <a:p>
                <a:pPr marL="0" indent="0">
                  <a:buNone/>
                </a:pPr>
                <a:endParaRPr lang="en-PH" dirty="0"/>
              </a:p>
              <a:p>
                <a:pPr marL="0" indent="0" algn="just">
                  <a:buNone/>
                </a:pPr>
                <a:endParaRPr lang="en-US" b="1" dirty="0"/>
              </a:p>
            </p:txBody>
          </p:sp>
        </mc:Choice>
        <mc:Fallback>
          <p:sp>
            <p:nvSpPr>
              <p:cNvPr id="4" name="Content Placeholder 3">
                <a:extLst>
                  <a:ext uri="{FF2B5EF4-FFF2-40B4-BE49-F238E27FC236}">
                    <a16:creationId xmlns:a16="http://schemas.microsoft.com/office/drawing/2014/main" id="{9CD60266-7B8F-424F-BEB4-0861A25BB07F}"/>
                  </a:ext>
                </a:extLst>
              </p:cNvPr>
              <p:cNvSpPr>
                <a:spLocks noGrp="1" noRot="1" noChangeAspect="1" noMove="1" noResize="1" noEditPoints="1" noAdjustHandles="1" noChangeArrowheads="1" noChangeShapeType="1" noTextEdit="1"/>
              </p:cNvSpPr>
              <p:nvPr>
                <p:ph idx="1"/>
              </p:nvPr>
            </p:nvSpPr>
            <p:spPr>
              <a:blipFill>
                <a:blip r:embed="rId3"/>
                <a:stretch>
                  <a:fillRect l="-1086" t="-2632" r="-1809"/>
                </a:stretch>
              </a:blipFill>
            </p:spPr>
            <p:txBody>
              <a:bodyPr/>
              <a:lstStyle/>
              <a:p>
                <a:r>
                  <a:rPr lang="en-US">
                    <a:noFill/>
                  </a:rPr>
                  <a:t> </a:t>
                </a:r>
              </a:p>
            </p:txBody>
          </p:sp>
        </mc:Fallback>
      </mc:AlternateContent>
    </p:spTree>
    <p:extLst>
      <p:ext uri="{BB962C8B-B14F-4D97-AF65-F5344CB8AC3E}">
        <p14:creationId xmlns:p14="http://schemas.microsoft.com/office/powerpoint/2010/main" val="39945041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6888</TotalTime>
  <Words>560</Words>
  <Application>Microsoft Macintosh PowerPoint</Application>
  <PresentationFormat>Widescreen</PresentationFormat>
  <Paragraphs>122</Paragraphs>
  <Slides>19</Slides>
  <Notes>17</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19</vt:i4>
      </vt:variant>
    </vt:vector>
  </HeadingPairs>
  <TitlesOfParts>
    <vt:vector size="28" baseType="lpstr">
      <vt:lpstr>Arial</vt:lpstr>
      <vt:lpstr>Calibri</vt:lpstr>
      <vt:lpstr>Calibri Light</vt:lpstr>
      <vt:lpstr>Cambria Math</vt:lpstr>
      <vt:lpstr>Lato</vt:lpstr>
      <vt:lpstr>Montserrat Medium</vt:lpstr>
      <vt:lpstr>Office Theme</vt:lpstr>
      <vt:lpstr>Custom Design</vt:lpstr>
      <vt:lpstr>1_Custom Design</vt:lpstr>
      <vt:lpstr>PowerPoint Presentation</vt:lpstr>
      <vt:lpstr>Multiplication and Division of Rational Algebraic Expressions</vt:lpstr>
      <vt:lpstr>Multiplication and Division of Rational Algebraic Expressions</vt:lpstr>
      <vt:lpstr>Multiplication and Division of Rational Algebraic Expressions</vt:lpstr>
      <vt:lpstr>Multiplication and Division of Rational Algebraic Expressions</vt:lpstr>
      <vt:lpstr>Multiplication and Division of Rational Algebraic Expressions</vt:lpstr>
      <vt:lpstr>Multiplication and Division of Rational Algebraic Expressions</vt:lpstr>
      <vt:lpstr>Multiplication and Division of Rational Algebraic Expressions</vt:lpstr>
      <vt:lpstr>Multiplication and Division of Rational Algebraic Expressions</vt:lpstr>
      <vt:lpstr>Multiplication and Division of Rational Algebraic Expressions</vt:lpstr>
      <vt:lpstr>Multiplication and Division of Rational Algebraic Expressions</vt:lpstr>
      <vt:lpstr>Multiplication and Division of Rational Algebraic Expressions</vt:lpstr>
      <vt:lpstr>Multiplication and Division of Rational Algebraic Expressions</vt:lpstr>
      <vt:lpstr>Multiplication and Division of Rational Algebraic Expressions</vt:lpstr>
      <vt:lpstr>Multiplication and Division of Rational Algebraic Expressions</vt:lpstr>
      <vt:lpstr>Multiplication and Division of Rational Algebraic Expressions</vt:lpstr>
      <vt:lpstr>Multiplication and Division of Rational Algebraic Expressions</vt:lpstr>
      <vt:lpstr>Multiplication and Division of Rational Algebraic Expressions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700</cp:revision>
  <cp:lastPrinted>2023-03-16T03:23:03Z</cp:lastPrinted>
  <dcterms:created xsi:type="dcterms:W3CDTF">2019-04-16T02:10:14Z</dcterms:created>
  <dcterms:modified xsi:type="dcterms:W3CDTF">2023-05-03T08:28:27Z</dcterms:modified>
</cp:coreProperties>
</file>