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2320" cy="68382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9200" cy="27792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4640" cy="38426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4640" cy="3643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2320" cy="6152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0760" cy="9507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4840" cy="10148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2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3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6640" cy="33649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554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Handa na Si Rexie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Alpabetong Filipino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1080000" y="1080000"/>
            <a:ext cx="10078560" cy="4952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" descr=""/>
          <p:cNvPicPr/>
          <p:nvPr/>
        </p:nvPicPr>
        <p:blipFill>
          <a:blip r:embed="rId1"/>
          <a:srcRect l="0" t="10841" r="0" b="0"/>
          <a:stretch/>
        </p:blipFill>
        <p:spPr>
          <a:xfrm>
            <a:off x="1080000" y="1008000"/>
            <a:ext cx="10210320" cy="4437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948240" y="1114920"/>
            <a:ext cx="10210320" cy="4463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1080000" y="1220400"/>
            <a:ext cx="10244160" cy="4718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900000" y="1126800"/>
            <a:ext cx="10390680" cy="4631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900000" y="1080000"/>
            <a:ext cx="10438560" cy="4882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>
            <a:off x="4320000" y="360000"/>
            <a:ext cx="2878560" cy="5594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785880" y="1224000"/>
            <a:ext cx="10625400" cy="1295280"/>
          </a:xfrm>
          <a:prstGeom prst="rect">
            <a:avLst/>
          </a:prstGeom>
          <a:solidFill>
            <a:srgbClr val="ffde59"/>
          </a:solidFill>
          <a:ln w="57240">
            <a:solidFill>
              <a:srgbClr val="65095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Basahin ang mga letrang ipapakita ng guro. </a:t>
            </a:r>
            <a:endParaRPr b="0" lang="en-PH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Sikaping magaya ang paraan ng pagbigkas ng guro.</a:t>
            </a:r>
            <a:endParaRPr b="0" lang="en-PH" sz="3200" spc="-1" strike="noStrike">
              <a:latin typeface="Arial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1"/>
          <a:srcRect l="2953" t="0" r="6989" b="0"/>
          <a:stretch/>
        </p:blipFill>
        <p:spPr>
          <a:xfrm>
            <a:off x="144360" y="2700000"/>
            <a:ext cx="11989080" cy="233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4797000" y="697680"/>
            <a:ext cx="3301560" cy="538560"/>
          </a:xfrm>
          <a:prstGeom prst="rect">
            <a:avLst/>
          </a:prstGeom>
          <a:solidFill>
            <a:srgbClr val="ffff00">
              <a:alpha val="41000"/>
            </a:srgbClr>
          </a:solidFill>
          <a:ln w="38160">
            <a:solidFill>
              <a:srgbClr val="bf004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Handa na si Rexie</a:t>
            </a:r>
            <a:endParaRPr b="0" lang="en-PH" sz="2600" spc="-1" strike="noStrike">
              <a:latin typeface="Arial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1"/>
          <a:srcRect l="0" t="22137" r="0" b="0"/>
          <a:stretch/>
        </p:blipFill>
        <p:spPr>
          <a:xfrm>
            <a:off x="360000" y="1440000"/>
            <a:ext cx="11518560" cy="4520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" descr=""/>
          <p:cNvPicPr/>
          <p:nvPr/>
        </p:nvPicPr>
        <p:blipFill>
          <a:blip r:embed="rId1"/>
          <a:srcRect l="0" t="5938" r="0" b="0"/>
          <a:stretch/>
        </p:blipFill>
        <p:spPr>
          <a:xfrm>
            <a:off x="900000" y="876600"/>
            <a:ext cx="10434960" cy="5241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" descr=""/>
          <p:cNvPicPr/>
          <p:nvPr/>
        </p:nvPicPr>
        <p:blipFill>
          <a:blip r:embed="rId1"/>
          <a:srcRect l="0" t="15715" r="0" b="0"/>
          <a:stretch/>
        </p:blipFill>
        <p:spPr>
          <a:xfrm>
            <a:off x="900000" y="1440000"/>
            <a:ext cx="10750320" cy="4071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 txBox="1"/>
          <p:nvPr/>
        </p:nvSpPr>
        <p:spPr>
          <a:xfrm>
            <a:off x="418680" y="623160"/>
            <a:ext cx="10417320" cy="5478840"/>
          </a:xfrm>
          <a:prstGeom prst="rect">
            <a:avLst/>
          </a:prstGeom>
          <a:solidFill>
            <a:srgbClr val="fffde7"/>
          </a:solidFill>
          <a:ln w="76320">
            <a:solidFill>
              <a:srgbClr val="000000"/>
            </a:solidFill>
            <a:round/>
          </a:ln>
        </p:spPr>
        <p:txBody>
          <a:bodyPr lIns="128160" rIns="128160" tIns="83160" bIns="83160" anchor="t">
            <a:noAutofit/>
          </a:bodyPr>
          <a:p>
            <a:r>
              <a:rPr b="1" lang="en-PH" sz="2500" spc="-1" strike="noStrike">
                <a:latin typeface="Lato"/>
              </a:rPr>
              <a:t>Panuto: </a:t>
            </a:r>
            <a:r>
              <a:rPr b="0" lang="en-PH" sz="2500" spc="-1" strike="noStrike">
                <a:latin typeface="Lato"/>
              </a:rPr>
              <a:t>Tiyakin ang pag-unawa sa binasang kuwentong larawan. Bilugan ang letra ng tamang sagot sa sumusunod na mga tanong.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1. Sino ang pangunahing tauhan sa kuwentong larawan?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	</a:t>
            </a:r>
            <a:r>
              <a:rPr b="0" lang="en-PH" sz="2500" spc="-1" strike="noStrike">
                <a:latin typeface="Lato"/>
              </a:rPr>
              <a:t>A. si Rexie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	</a:t>
            </a:r>
            <a:r>
              <a:rPr b="0" lang="en-PH" sz="2500" spc="-1" strike="noStrike">
                <a:latin typeface="Lato"/>
              </a:rPr>
              <a:t>B. si Kuya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	</a:t>
            </a:r>
            <a:r>
              <a:rPr b="0" lang="en-PH" sz="2500" spc="-1" strike="noStrike">
                <a:latin typeface="Lato"/>
              </a:rPr>
              <a:t>C. si Ate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2. Tungkol saan ang binasang kuwento?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	</a:t>
            </a:r>
            <a:r>
              <a:rPr b="0" lang="en-PH" sz="2500" spc="-1" strike="noStrike">
                <a:latin typeface="Lato"/>
              </a:rPr>
              <a:t>A. masayang pamilya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	</a:t>
            </a:r>
            <a:r>
              <a:rPr b="0" lang="en-PH" sz="2500" spc="-1" strike="noStrike">
                <a:latin typeface="Lato"/>
              </a:rPr>
              <a:t>B. paghahanda patungo sa eskuwela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	</a:t>
            </a:r>
            <a:r>
              <a:rPr b="0" lang="en-PH" sz="2500" spc="-1" strike="noStrike">
                <a:latin typeface="Lato"/>
              </a:rPr>
              <a:t>C. unang araw ng klase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3. Ano ang nakatulong para gumising nang maaga si Rexie?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	</a:t>
            </a:r>
            <a:r>
              <a:rPr b="0" lang="en-PH" sz="2500" spc="-1" strike="noStrike">
                <a:latin typeface="Lato"/>
              </a:rPr>
              <a:t>A. unan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	</a:t>
            </a:r>
            <a:r>
              <a:rPr b="0" lang="en-PH" sz="2500" spc="-1" strike="noStrike">
                <a:latin typeface="Lato"/>
              </a:rPr>
              <a:t>B. kumot</a:t>
            </a:r>
            <a:endParaRPr b="0" lang="en-PH" sz="2500" spc="-1" strike="noStrike">
              <a:latin typeface="Lato"/>
            </a:endParaRPr>
          </a:p>
          <a:p>
            <a:r>
              <a:rPr b="0" lang="en-PH" sz="2500" spc="-1" strike="noStrike">
                <a:latin typeface="Lato"/>
              </a:rPr>
              <a:t>	</a:t>
            </a:r>
            <a:r>
              <a:rPr b="0" lang="en-PH" sz="2500" spc="-1" strike="noStrike">
                <a:latin typeface="Lato"/>
              </a:rPr>
              <a:t>C. alarm clock</a:t>
            </a:r>
            <a:endParaRPr b="0" lang="en-PH" sz="25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1260000" y="1800000"/>
            <a:ext cx="10079280" cy="2339280"/>
          </a:xfrm>
          <a:prstGeom prst="rect">
            <a:avLst/>
          </a:prstGeom>
          <a:solidFill>
            <a:srgbClr val="b4c7dc">
              <a:alpha val="38000"/>
            </a:srgbClr>
          </a:solidFill>
          <a:ln w="5724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"/>
          <p:cNvSpPr/>
          <p:nvPr/>
        </p:nvSpPr>
        <p:spPr>
          <a:xfrm>
            <a:off x="1728000" y="2160000"/>
            <a:ext cx="9178920" cy="1675800"/>
          </a:xfrm>
          <a:prstGeom prst="rect">
            <a:avLst/>
          </a:prstGeom>
          <a:solidFill>
            <a:srgbClr val="ffff00">
              <a:alpha val="38000"/>
            </a:srgbClr>
          </a:solidFill>
          <a:ln w="5724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Pagkilala at Pagbigkas sa mga Letra sa Alpabeto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204120" y="297360"/>
            <a:ext cx="10414440" cy="781200"/>
          </a:xfrm>
          <a:prstGeom prst="rect">
            <a:avLst/>
          </a:prstGeom>
          <a:solidFill>
            <a:srgbClr val="ffa6a6"/>
          </a:solidFill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Ang alpabetong Filipino ay binubuo ng 28 letra. Sabayan ang guro sa pagbigkas ng bawat letra.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1260000" y="1260000"/>
            <a:ext cx="9986400" cy="467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1260000" y="1025640"/>
            <a:ext cx="9718560" cy="5092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1080000" y="1016640"/>
            <a:ext cx="10078560" cy="4928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2023-08-05T14:56:19Z</dcterms:modified>
  <cp:revision>241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